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68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8B993-3187-417D-91AE-ECD66987C608}" type="datetimeFigureOut">
              <a:rPr lang="ar-SA" smtClean="0"/>
              <a:t>19/02/1435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A8BDD-21DD-4E56-9951-DB8F95C428E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عرض على الشاشة (3:4)‏</PresentationFormat>
  <Paragraphs>0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>Microsoft.Co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1</cp:revision>
  <dcterms:created xsi:type="dcterms:W3CDTF">2013-12-22T15:50:25Z</dcterms:created>
  <dcterms:modified xsi:type="dcterms:W3CDTF">2013-12-22T15:50:45Z</dcterms:modified>
</cp:coreProperties>
</file>