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8D9FEDB-FEF6-4B74-A1E6-9EEEFA7CA995}" type="datetimeFigureOut">
              <a:rPr lang="ar-SA" smtClean="0"/>
              <a:t>04/02/1436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ECAFEDE-28EF-4556-84A2-461D9D39312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73065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6"/>
          <p:cNvSpPr txBox="1">
            <a:spLocks/>
          </p:cNvSpPr>
          <p:nvPr/>
        </p:nvSpPr>
        <p:spPr>
          <a:xfrm>
            <a:off x="1912924" y="4814935"/>
            <a:ext cx="4953000" cy="114300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None/>
            </a:pPr>
            <a:r>
              <a:rPr lang="en-US" sz="3800" u="sng" dirty="0" smtClean="0">
                <a:solidFill>
                  <a:srgbClr val="0070C0"/>
                </a:solidFill>
                <a:cs typeface="+mj-cs"/>
              </a:rPr>
              <a:t>Prepared By :</a:t>
            </a:r>
          </a:p>
          <a:p>
            <a:pPr marL="0" indent="0" algn="ctr" rtl="0">
              <a:buNone/>
            </a:pPr>
            <a:r>
              <a:rPr lang="en-US" sz="5200" b="1" dirty="0" smtClean="0">
                <a:solidFill>
                  <a:srgbClr val="FF0000"/>
                </a:solidFill>
                <a:latin typeface="Brush Script MT" panose="03060802040406070304" pitchFamily="66" charset="0"/>
              </a:rPr>
              <a:t>Mr. Ali </a:t>
            </a:r>
            <a:r>
              <a:rPr lang="en-US" sz="5200" b="1" dirty="0" err="1" smtClean="0">
                <a:solidFill>
                  <a:srgbClr val="FF0000"/>
                </a:solidFill>
                <a:latin typeface="Brush Script MT" panose="03060802040406070304" pitchFamily="66" charset="0"/>
              </a:rPr>
              <a:t>Awwad</a:t>
            </a:r>
            <a:endParaRPr lang="ar-SA" sz="5200" b="1" dirty="0">
              <a:solidFill>
                <a:srgbClr val="FF0000"/>
              </a:solidFill>
              <a:latin typeface="Brush Script MT" panose="030608020404060703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334"/>
            <a:ext cx="8437728" cy="33451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16284" y="1157335"/>
            <a:ext cx="358463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2000" b="1" dirty="0" smtClean="0"/>
              <a:t>عمادة التعليم الإلكتروني والتعليم عن بعد </a:t>
            </a:r>
            <a:endParaRPr lang="ar-SA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80677" y="1157335"/>
            <a:ext cx="355410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كلية الدراسات التطبيقيه وخدمة المجتمع </a:t>
            </a:r>
            <a:endParaRPr lang="ar-SA" sz="2000" b="1" dirty="0"/>
          </a:p>
        </p:txBody>
      </p:sp>
      <p:sp>
        <p:nvSpPr>
          <p:cNvPr id="6" name="Rectangle 5"/>
          <p:cNvSpPr/>
          <p:nvPr/>
        </p:nvSpPr>
        <p:spPr>
          <a:xfrm>
            <a:off x="3378842" y="3443335"/>
            <a:ext cx="23134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English</a:t>
            </a:r>
            <a:r>
              <a:rPr 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101</a:t>
            </a:r>
          </a:p>
        </p:txBody>
      </p:sp>
      <p:sp>
        <p:nvSpPr>
          <p:cNvPr id="7" name="Rectangle 6"/>
          <p:cNvSpPr/>
          <p:nvPr/>
        </p:nvSpPr>
        <p:spPr>
          <a:xfrm>
            <a:off x="3756349" y="4046907"/>
            <a:ext cx="17123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Lecture 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(21)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367931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en-US" sz="3200" b="1" dirty="0" smtClean="0"/>
              <a:t>Lesson A:</a:t>
            </a:r>
          </a:p>
          <a:p>
            <a:r>
              <a:rPr lang="en-US" sz="3200" b="1" dirty="0" smtClean="0"/>
              <a:t>Getting ready </a:t>
            </a:r>
            <a:endParaRPr lang="ar-SA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2971800"/>
            <a:ext cx="9144000" cy="132343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en-US" sz="4000" dirty="0" smtClean="0"/>
              <a:t>	In this lesson you will learn how to :</a:t>
            </a:r>
          </a:p>
          <a:p>
            <a:r>
              <a:rPr lang="en-US" sz="4000" dirty="0" smtClean="0"/>
              <a:t>	Use infinitives to give reasons </a:t>
            </a:r>
            <a:endParaRPr lang="ar-SA" sz="4000" dirty="0"/>
          </a:p>
        </p:txBody>
      </p:sp>
    </p:spTree>
    <p:extLst>
      <p:ext uri="{BB962C8B-B14F-4D97-AF65-F5344CB8AC3E}">
        <p14:creationId xmlns:p14="http://schemas.microsoft.com/office/powerpoint/2010/main" val="272702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44" y="1219200"/>
            <a:ext cx="7624471" cy="5346678"/>
          </a:xfrm>
          <a:prstGeom prst="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  <p:sp>
        <p:nvSpPr>
          <p:cNvPr id="2" name="TextBox 1"/>
          <p:cNvSpPr txBox="1"/>
          <p:nvPr/>
        </p:nvSpPr>
        <p:spPr>
          <a:xfrm>
            <a:off x="2697480" y="378470"/>
            <a:ext cx="3505200" cy="5232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en-US" sz="2800" b="1" dirty="0" smtClean="0"/>
              <a:t>New Vocabulary 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151898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999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709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9" y="0"/>
            <a:ext cx="914648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5638800" y="9144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800600" y="12192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029200" y="16002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190205" y="19050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038600" y="22098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038600" y="25908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638800" y="28956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419600" y="32004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38800" y="533400"/>
            <a:ext cx="76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d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69611" y="914400"/>
            <a:ext cx="76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58751" y="1219200"/>
            <a:ext cx="76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e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90205" y="1567926"/>
            <a:ext cx="76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b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4479" y="1879273"/>
            <a:ext cx="76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h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64479" y="2223382"/>
            <a:ext cx="76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g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62600" y="2606615"/>
            <a:ext cx="76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f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45479" y="2895752"/>
            <a:ext cx="76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c</a:t>
            </a:r>
            <a:endParaRPr lang="ar-S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84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686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7" y="2018581"/>
            <a:ext cx="5562599" cy="1562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594509"/>
            <a:ext cx="5791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204109"/>
            <a:ext cx="5943600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70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6" y="0"/>
            <a:ext cx="9122434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8" y="838200"/>
            <a:ext cx="658653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82323"/>
            <a:ext cx="6414855" cy="2427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810000"/>
            <a:ext cx="6410036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00600" y="1752600"/>
            <a:ext cx="685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77109" y="2134496"/>
            <a:ext cx="685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b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53000" y="2366665"/>
            <a:ext cx="685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f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16747" y="2740173"/>
            <a:ext cx="685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c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78083" y="3200400"/>
            <a:ext cx="685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d</a:t>
            </a:r>
            <a:endParaRPr lang="ar-S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02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31" y="0"/>
            <a:ext cx="914899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627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9143999" cy="285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822960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702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815862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9" y="533400"/>
            <a:ext cx="7213121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9" y="1229370"/>
            <a:ext cx="5689121" cy="517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2209800"/>
            <a:ext cx="35814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486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12" y="-12940"/>
            <a:ext cx="9168312" cy="319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50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80813"/>
            <a:ext cx="7239780" cy="753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1600"/>
            <a:ext cx="7769002" cy="422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810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1" y="533400"/>
            <a:ext cx="8777769" cy="460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" y="2228491"/>
            <a:ext cx="1981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 tent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35665" y="2246464"/>
            <a:ext cx="1981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 flashlight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24600" y="2242869"/>
            <a:ext cx="1981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 toothbrush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4057291"/>
            <a:ext cx="1981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 hair dryer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6200" y="4061514"/>
            <a:ext cx="1981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 par of scissors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29400" y="4057291"/>
            <a:ext cx="1981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 razor</a:t>
            </a:r>
            <a:endParaRPr lang="ar-S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910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2971800" y="1371600"/>
            <a:ext cx="3810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b</a:t>
            </a:r>
            <a:endParaRPr lang="ar-SA" dirty="0"/>
          </a:p>
        </p:txBody>
      </p:sp>
      <p:sp>
        <p:nvSpPr>
          <p:cNvPr id="5" name="Oval 4"/>
          <p:cNvSpPr/>
          <p:nvPr/>
        </p:nvSpPr>
        <p:spPr>
          <a:xfrm>
            <a:off x="388620" y="1981200"/>
            <a:ext cx="3810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a</a:t>
            </a:r>
            <a:endParaRPr lang="ar-SA" dirty="0"/>
          </a:p>
        </p:txBody>
      </p:sp>
      <p:sp>
        <p:nvSpPr>
          <p:cNvPr id="6" name="Oval 5"/>
          <p:cNvSpPr/>
          <p:nvPr/>
        </p:nvSpPr>
        <p:spPr>
          <a:xfrm>
            <a:off x="5181600" y="2590800"/>
            <a:ext cx="3810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c</a:t>
            </a:r>
            <a:endParaRPr lang="ar-SA" dirty="0"/>
          </a:p>
        </p:txBody>
      </p:sp>
      <p:sp>
        <p:nvSpPr>
          <p:cNvPr id="7" name="Oval 6"/>
          <p:cNvSpPr/>
          <p:nvPr/>
        </p:nvSpPr>
        <p:spPr>
          <a:xfrm>
            <a:off x="5181600" y="3276601"/>
            <a:ext cx="3810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c</a:t>
            </a:r>
            <a:endParaRPr lang="ar-SA" dirty="0"/>
          </a:p>
        </p:txBody>
      </p:sp>
      <p:sp>
        <p:nvSpPr>
          <p:cNvPr id="8" name="Oval 7"/>
          <p:cNvSpPr/>
          <p:nvPr/>
        </p:nvSpPr>
        <p:spPr>
          <a:xfrm>
            <a:off x="2971800" y="3855720"/>
            <a:ext cx="3810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b</a:t>
            </a:r>
            <a:endParaRPr lang="ar-SA" dirty="0"/>
          </a:p>
        </p:txBody>
      </p:sp>
      <p:sp>
        <p:nvSpPr>
          <p:cNvPr id="9" name="Oval 8"/>
          <p:cNvSpPr/>
          <p:nvPr/>
        </p:nvSpPr>
        <p:spPr>
          <a:xfrm>
            <a:off x="5181600" y="4495800"/>
            <a:ext cx="3810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c</a:t>
            </a:r>
            <a:endParaRPr lang="ar-SA" dirty="0"/>
          </a:p>
        </p:txBody>
      </p:sp>
      <p:sp>
        <p:nvSpPr>
          <p:cNvPr id="10" name="Oval 9"/>
          <p:cNvSpPr/>
          <p:nvPr/>
        </p:nvSpPr>
        <p:spPr>
          <a:xfrm>
            <a:off x="457200" y="5105400"/>
            <a:ext cx="3810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a</a:t>
            </a:r>
            <a:endParaRPr lang="ar-SA" dirty="0"/>
          </a:p>
        </p:txBody>
      </p:sp>
      <p:sp>
        <p:nvSpPr>
          <p:cNvPr id="11" name="Oval 10"/>
          <p:cNvSpPr/>
          <p:nvPr/>
        </p:nvSpPr>
        <p:spPr>
          <a:xfrm>
            <a:off x="2971800" y="5715000"/>
            <a:ext cx="3810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b</a:t>
            </a:r>
            <a:endParaRPr lang="ar-SA" dirty="0"/>
          </a:p>
        </p:txBody>
      </p:sp>
      <p:sp>
        <p:nvSpPr>
          <p:cNvPr id="12" name="Oval 11"/>
          <p:cNvSpPr/>
          <p:nvPr/>
        </p:nvSpPr>
        <p:spPr>
          <a:xfrm>
            <a:off x="2971800" y="6324600"/>
            <a:ext cx="3810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b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060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6849145" y="10775"/>
            <a:ext cx="22842343" cy="975651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     </a:t>
            </a:r>
          </a:p>
          <a:p>
            <a:pPr algn="ctr"/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en-US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en-US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 </a:t>
            </a:r>
            <a:r>
              <a:rPr lang="en-US" sz="8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THANK YOU                                 </a:t>
            </a:r>
          </a:p>
          <a:p>
            <a:pPr algn="ctr"/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en-US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en-US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en-US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854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</TotalTime>
  <Words>73</Words>
  <Application>Microsoft Office PowerPoint</Application>
  <PresentationFormat>On-screen Show (4:3)</PresentationFormat>
  <Paragraphs>50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W7</dc:creator>
  <cp:lastModifiedBy>user</cp:lastModifiedBy>
  <cp:revision>88</cp:revision>
  <dcterms:created xsi:type="dcterms:W3CDTF">2006-08-16T00:00:00Z</dcterms:created>
  <dcterms:modified xsi:type="dcterms:W3CDTF">2014-11-25T21:31:50Z</dcterms:modified>
</cp:coreProperties>
</file>