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67" r:id="rId2"/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6858000" cy="9144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100" d="100"/>
          <a:sy n="100" d="100"/>
        </p:scale>
        <p:origin x="-1884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3530600"/>
            <a:ext cx="2678906" cy="56134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785" y="-1233"/>
            <a:ext cx="6859785" cy="9145233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612835" y="2307204"/>
            <a:ext cx="4236467" cy="1605741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909208" y="3294567"/>
            <a:ext cx="4883348" cy="439012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F20A3-1184-487D-B487-C6418F6F3B55}" type="datetimeFigureOut">
              <a:rPr lang="ar-SA" smtClean="0"/>
              <a:t>20/12/33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E91-00C3-48E7-88F7-FF0C970F01B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F20A3-1184-487D-B487-C6418F6F3B55}" type="datetimeFigureOut">
              <a:rPr lang="ar-SA" smtClean="0"/>
              <a:t>20/12/33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E91-00C3-48E7-88F7-FF0C970F01B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1785" y="-1233"/>
            <a:ext cx="6859785" cy="9145233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3530600"/>
            <a:ext cx="2678906" cy="561340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14549" y="2302317"/>
            <a:ext cx="4238244" cy="1610012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912114" y="3291072"/>
            <a:ext cx="4882896" cy="438912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F20A3-1184-487D-B487-C6418F6F3B55}" type="datetimeFigureOut">
              <a:rPr lang="ar-SA" smtClean="0"/>
              <a:t>20/12/33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E91-00C3-48E7-88F7-FF0C970F01B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7220" y="1463040"/>
            <a:ext cx="2400300" cy="49499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5012" y="1463040"/>
            <a:ext cx="2400300" cy="49499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F20A3-1184-487D-B487-C6418F6F3B55}" type="datetimeFigureOut">
              <a:rPr lang="ar-SA" smtClean="0"/>
              <a:t>20/12/33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E91-00C3-48E7-88F7-FF0C970F01BA}" type="slidenum">
              <a:rPr lang="ar-SA" smtClean="0"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0" y="1463040"/>
            <a:ext cx="2400300" cy="73152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363" y="2269131"/>
            <a:ext cx="2400300" cy="4145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25012" y="1463040"/>
            <a:ext cx="2400300" cy="73152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25012" y="2269131"/>
            <a:ext cx="2400300" cy="4145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F20A3-1184-487D-B487-C6418F6F3B55}" type="datetimeFigureOut">
              <a:rPr lang="ar-SA" smtClean="0"/>
              <a:t>20/12/33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E91-00C3-48E7-88F7-FF0C970F01B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F20A3-1184-487D-B487-C6418F6F3B55}" type="datetimeFigureOut">
              <a:rPr lang="ar-SA" smtClean="0"/>
              <a:t>20/12/33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E91-00C3-48E7-88F7-FF0C970F01B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F20A3-1184-487D-B487-C6418F6F3B55}" type="datetimeFigureOut">
              <a:rPr lang="ar-SA" smtClean="0"/>
              <a:t>20/12/33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E91-00C3-48E7-88F7-FF0C970F01B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3530600"/>
            <a:ext cx="2678906" cy="56134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-1675208" y="1675211"/>
            <a:ext cx="9144000" cy="579358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588698" y="2101472"/>
            <a:ext cx="3909060" cy="1452569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2165" y="3491883"/>
            <a:ext cx="2855834" cy="443291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973466" y="3004514"/>
            <a:ext cx="4346070" cy="831085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F20A3-1184-487D-B487-C6418F6F3B55}" type="datetimeFigureOut">
              <a:rPr lang="ar-SA" smtClean="0"/>
              <a:t>20/12/33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E107E91-00C3-48E7-88F7-FF0C970F01B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521619" y="0"/>
            <a:ext cx="5336381" cy="9144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3530600"/>
            <a:ext cx="2678906" cy="56134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6731000"/>
            <a:ext cx="2678906" cy="241300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503398" y="2290001"/>
            <a:ext cx="4114800" cy="1156592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857610" y="2907372"/>
            <a:ext cx="4572409" cy="987552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F20A3-1184-487D-B487-C6418F6F3B55}" type="datetimeFigureOut">
              <a:rPr lang="ar-SA" smtClean="0"/>
              <a:t>20/12/33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E91-00C3-48E7-88F7-FF0C970F01B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F20A3-1184-487D-B487-C6418F6F3B55}" type="datetimeFigureOut">
              <a:rPr lang="ar-SA" smtClean="0"/>
              <a:t>20/12/33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E91-00C3-48E7-88F7-FF0C970F01B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6237816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6237816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F20A3-1184-487D-B487-C6418F6F3B55}" type="datetimeFigureOut">
              <a:rPr lang="ar-SA" smtClean="0"/>
              <a:t>20/12/33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E91-00C3-48E7-88F7-FF0C970F01B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1786" y="6734177"/>
            <a:ext cx="2680693" cy="2409824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785" y="6735057"/>
            <a:ext cx="6859785" cy="240894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7220" y="487680"/>
            <a:ext cx="5640705" cy="731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0" y="1467505"/>
            <a:ext cx="5640705" cy="47731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150876" y="7827264"/>
            <a:ext cx="1632204" cy="2682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E9F20A3-1184-487D-B487-C6418F6F3B55}" type="datetimeFigureOut">
              <a:rPr lang="ar-SA" smtClean="0"/>
              <a:t>20/12/33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8136" y="8380163"/>
            <a:ext cx="3543300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00779" y="8227763"/>
            <a:ext cx="377190" cy="67056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CE107E91-00C3-48E7-88F7-FF0C970F01BA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64704" y="755576"/>
            <a:ext cx="5640705" cy="4464496"/>
          </a:xfrm>
        </p:spPr>
        <p:txBody>
          <a:bodyPr/>
          <a:lstStyle/>
          <a:p>
            <a:pPr algn="ctr"/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محاضرة البث المباشر الثانية</a:t>
            </a:r>
            <a:b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مادة: مبادئ الرياضيات</a:t>
            </a:r>
            <a:b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د. رائد الخصاونة</a:t>
            </a:r>
            <a:endParaRPr lang="ar-S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223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8519"/>
            <a:ext cx="6858000" cy="9252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996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525344" cy="9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527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059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392" y="0"/>
            <a:ext cx="6957392" cy="918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960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392" y="143001"/>
            <a:ext cx="6957392" cy="9000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23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920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8520"/>
            <a:ext cx="6858000" cy="9252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640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8964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442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41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8520"/>
            <a:ext cx="6858000" cy="9252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057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8680" y="4427984"/>
            <a:ext cx="5829300" cy="18161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        شكراً لحضوركم وحسن استماعكم</a:t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</a:b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      د. رائد الخصاونة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318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زوايا">
  <a:themeElements>
    <a:clrScheme name="زوايا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زوايا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زوايا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28</TotalTime>
  <Words>9</Words>
  <Application>Microsoft Office PowerPoint</Application>
  <PresentationFormat>عرض على الشاشة (3:4)‏</PresentationFormat>
  <Paragraphs>2</Paragraphs>
  <Slides>12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زوايا</vt:lpstr>
      <vt:lpstr>محاضرة البث المباشر الثانية   مادة: مبادئ الرياضيات   د. رائد الخصاونة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        شكراً لحضوركم وحسن استماعكم       د. رائد الخصاونة</vt:lpstr>
    </vt:vector>
  </TitlesOfParts>
  <Company>University of Dammam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Raed Ali. Ahmed Alkhasawneh</dc:creator>
  <cp:lastModifiedBy>Raed Ali. Ahmed Alkhasawneh</cp:lastModifiedBy>
  <cp:revision>4</cp:revision>
  <dcterms:created xsi:type="dcterms:W3CDTF">2012-11-04T07:36:18Z</dcterms:created>
  <dcterms:modified xsi:type="dcterms:W3CDTF">2012-11-04T08:05:03Z</dcterms:modified>
</cp:coreProperties>
</file>