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1494" y="-31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12835" y="2307204"/>
            <a:ext cx="4236467" cy="1605741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909208" y="3294567"/>
            <a:ext cx="4883348" cy="439012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1785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14549" y="2302317"/>
            <a:ext cx="4238244" cy="1610012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912114" y="3291072"/>
            <a:ext cx="4882896" cy="438912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012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363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5012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5012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-1675208" y="1675211"/>
            <a:ext cx="9144000" cy="579358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88698" y="2101472"/>
            <a:ext cx="3909060" cy="1452569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165" y="3491883"/>
            <a:ext cx="2855834" cy="44329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973466" y="3004514"/>
            <a:ext cx="4346070" cy="831085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521619" y="0"/>
            <a:ext cx="5336381" cy="9144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6731000"/>
            <a:ext cx="2678906" cy="241300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03398" y="2290001"/>
            <a:ext cx="4114800" cy="1156592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857610" y="2907372"/>
            <a:ext cx="4572409" cy="98755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6237816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6237816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1786" y="6734177"/>
            <a:ext cx="2680693" cy="2409824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6735057"/>
            <a:ext cx="6859785" cy="240894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487680"/>
            <a:ext cx="5640705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467505"/>
            <a:ext cx="5640705" cy="4773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150876" y="7827264"/>
            <a:ext cx="1632204" cy="268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AA8EED9-319A-4892-A77A-88422E91B60E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8136" y="8380163"/>
            <a:ext cx="35433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00779" y="8227763"/>
            <a:ext cx="377190" cy="67056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E0CD56B-3B45-473C-AAF6-8DF3CDBAD5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5562600" cy="5791200"/>
          </a:xfrm>
        </p:spPr>
        <p:txBody>
          <a:bodyPr/>
          <a:lstStyle/>
          <a:p>
            <a:pPr algn="ctr"/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محاضرة البث المباشر الثانية</a:t>
            </a:r>
            <a:b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</a:b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</a:br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</a:b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مبادئ الاحصاء </a:t>
            </a:r>
            <a:b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</a:br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د. فراس حداد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02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"/>
          <a:stretch/>
        </p:blipFill>
        <p:spPr bwMode="auto">
          <a:xfrm>
            <a:off x="-26438" y="23327"/>
            <a:ext cx="6884437" cy="912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70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27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16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649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73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994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813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378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5715000" cy="3048000"/>
          </a:xfrm>
        </p:spPr>
        <p:txBody>
          <a:bodyPr/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شكراً لحسن استماعكم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005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زوايا">
  <a:themeElements>
    <a:clrScheme name="زوايا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زواي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زوايا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15</TotalTime>
  <Words>7</Words>
  <Application>Microsoft Office PowerPoint</Application>
  <PresentationFormat>On-screen Show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زوايا</vt:lpstr>
      <vt:lpstr>محاضرة البث المباشر الثانية   مبادئ الاحصاء  د. فراس حداد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شكراً لحسن استماعكم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Firas saleem haddad</dc:creator>
  <cp:lastModifiedBy>ABDELHAFIZ MOHAMED AHMED</cp:lastModifiedBy>
  <cp:revision>2</cp:revision>
  <dcterms:created xsi:type="dcterms:W3CDTF">2012-11-05T07:46:10Z</dcterms:created>
  <dcterms:modified xsi:type="dcterms:W3CDTF">2012-11-05T12:49:57Z</dcterms:modified>
</cp:coreProperties>
</file>