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32" r:id="rId1"/>
  </p:sldMasterIdLst>
  <p:notesMasterIdLst>
    <p:notesMasterId r:id="rId10"/>
  </p:notesMasterIdLst>
  <p:sldIdLst>
    <p:sldId id="261" r:id="rId2"/>
    <p:sldId id="266" r:id="rId3"/>
    <p:sldId id="267" r:id="rId4"/>
    <p:sldId id="273" r:id="rId5"/>
    <p:sldId id="258" r:id="rId6"/>
    <p:sldId id="272" r:id="rId7"/>
    <p:sldId id="274" r:id="rId8"/>
    <p:sldId id="275" r:id="rId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84380"/>
    <p:restoredTop sz="94713" autoAdjust="0"/>
  </p:normalViewPr>
  <p:slideViewPr>
    <p:cSldViewPr>
      <p:cViewPr varScale="1">
        <p:scale>
          <a:sx n="106" d="100"/>
          <a:sy n="106" d="100"/>
        </p:scale>
        <p:origin x="-166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271FE04-3EEF-4319-9848-412135590D0B}" type="datetimeFigureOut">
              <a:rPr lang="ar-SA" smtClean="0"/>
              <a:pPr/>
              <a:t>04/05/1433</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A096D7A-8893-4F1C-AAB9-1186CF64B186}"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4526C1E-ACE7-4D0D-81B2-7EDE02AD7106}" type="datetime1">
              <a:rPr lang="ar-SA" smtClean="0"/>
              <a:pPr/>
              <a:t>04/05/1433</a:t>
            </a:fld>
            <a:endParaRPr lang="ar-SA"/>
          </a:p>
        </p:txBody>
      </p:sp>
      <p:sp>
        <p:nvSpPr>
          <p:cNvPr id="19" name="Footer Placeholder 18"/>
          <p:cNvSpPr>
            <a:spLocks noGrp="1"/>
          </p:cNvSpPr>
          <p:nvPr>
            <p:ph type="ftr" sz="quarter" idx="11"/>
          </p:nvPr>
        </p:nvSpPr>
        <p:spPr/>
        <p:txBody>
          <a:bodyPr/>
          <a:lstStyle/>
          <a:p>
            <a:r>
              <a:rPr lang="en-GB" smtClean="0"/>
              <a:t>Prepared by: Laila al-Hasan</a:t>
            </a:r>
            <a:endParaRPr lang="ar-SA"/>
          </a:p>
        </p:txBody>
      </p:sp>
      <p:sp>
        <p:nvSpPr>
          <p:cNvPr id="27" name="Slide Number Placeholder 26"/>
          <p:cNvSpPr>
            <a:spLocks noGrp="1"/>
          </p:cNvSpPr>
          <p:nvPr>
            <p:ph type="sldNum" sz="quarter" idx="12"/>
          </p:nvPr>
        </p:nvSpPr>
        <p:spPr/>
        <p:txBody>
          <a:bodyPr/>
          <a:lstStyle/>
          <a:p>
            <a:fld id="{E7C47A10-9C23-4635-83FD-C346F597AC47}"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D078C9-F2CE-405A-B6AB-93B296720A86}" type="datetime1">
              <a:rPr lang="ar-SA" smtClean="0"/>
              <a:pPr/>
              <a:t>04/05/1433</a:t>
            </a:fld>
            <a:endParaRPr lang="ar-SA"/>
          </a:p>
        </p:txBody>
      </p:sp>
      <p:sp>
        <p:nvSpPr>
          <p:cNvPr id="5" name="Footer Placeholder 4"/>
          <p:cNvSpPr>
            <a:spLocks noGrp="1"/>
          </p:cNvSpPr>
          <p:nvPr>
            <p:ph type="ftr" sz="quarter" idx="11"/>
          </p:nvPr>
        </p:nvSpPr>
        <p:spPr/>
        <p:txBody>
          <a:bodyPr/>
          <a:lstStyle/>
          <a:p>
            <a:r>
              <a:rPr lang="en-GB" smtClean="0"/>
              <a:t>Prepared by: Laila al-Hasan</a:t>
            </a:r>
            <a:endParaRPr lang="ar-SA"/>
          </a:p>
        </p:txBody>
      </p:sp>
      <p:sp>
        <p:nvSpPr>
          <p:cNvPr id="6" name="Slide Number Placeholder 5"/>
          <p:cNvSpPr>
            <a:spLocks noGrp="1"/>
          </p:cNvSpPr>
          <p:nvPr>
            <p:ph type="sldNum" sz="quarter" idx="12"/>
          </p:nvPr>
        </p:nvSpPr>
        <p:spPr/>
        <p:txBody>
          <a:bodyPr/>
          <a:lstStyle/>
          <a:p>
            <a:fld id="{E7C47A10-9C23-4635-83FD-C346F597AC47}"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7F30889-6233-4705-B8C2-1E2E4678C5CD}" type="datetime1">
              <a:rPr lang="ar-SA" smtClean="0"/>
              <a:pPr/>
              <a:t>04/05/1433</a:t>
            </a:fld>
            <a:endParaRPr lang="ar-SA"/>
          </a:p>
        </p:txBody>
      </p:sp>
      <p:sp>
        <p:nvSpPr>
          <p:cNvPr id="5" name="Footer Placeholder 4"/>
          <p:cNvSpPr>
            <a:spLocks noGrp="1"/>
          </p:cNvSpPr>
          <p:nvPr>
            <p:ph type="ftr" sz="quarter" idx="11"/>
          </p:nvPr>
        </p:nvSpPr>
        <p:spPr/>
        <p:txBody>
          <a:bodyPr/>
          <a:lstStyle/>
          <a:p>
            <a:r>
              <a:rPr lang="en-GB" smtClean="0"/>
              <a:t>Prepared by: Laila al-Hasan</a:t>
            </a:r>
            <a:endParaRPr lang="ar-SA"/>
          </a:p>
        </p:txBody>
      </p:sp>
      <p:sp>
        <p:nvSpPr>
          <p:cNvPr id="6" name="Slide Number Placeholder 5"/>
          <p:cNvSpPr>
            <a:spLocks noGrp="1"/>
          </p:cNvSpPr>
          <p:nvPr>
            <p:ph type="sldNum" sz="quarter" idx="12"/>
          </p:nvPr>
        </p:nvSpPr>
        <p:spPr/>
        <p:txBody>
          <a:bodyPr/>
          <a:lstStyle/>
          <a:p>
            <a:fld id="{E7C47A10-9C23-4635-83FD-C346F597AC47}"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567C670-BBD6-4AC0-AE0B-B765174050AA}" type="datetime1">
              <a:rPr lang="ar-SA" smtClean="0"/>
              <a:pPr/>
              <a:t>04/05/1433</a:t>
            </a:fld>
            <a:endParaRPr lang="ar-SA"/>
          </a:p>
        </p:txBody>
      </p:sp>
      <p:sp>
        <p:nvSpPr>
          <p:cNvPr id="6" name="Footer Placeholder 5"/>
          <p:cNvSpPr>
            <a:spLocks noGrp="1"/>
          </p:cNvSpPr>
          <p:nvPr>
            <p:ph type="ftr" sz="quarter" idx="11"/>
          </p:nvPr>
        </p:nvSpPr>
        <p:spPr/>
        <p:txBody>
          <a:bodyPr/>
          <a:lstStyle/>
          <a:p>
            <a:r>
              <a:rPr lang="en-GB" smtClean="0"/>
              <a:t>Prepared by: Laila al-Hasan</a:t>
            </a:r>
            <a:endParaRPr lang="ar-SA"/>
          </a:p>
        </p:txBody>
      </p:sp>
      <p:sp>
        <p:nvSpPr>
          <p:cNvPr id="7" name="Slide Number Placeholder 6"/>
          <p:cNvSpPr>
            <a:spLocks noGrp="1"/>
          </p:cNvSpPr>
          <p:nvPr>
            <p:ph type="sldNum" sz="quarter" idx="12"/>
          </p:nvPr>
        </p:nvSpPr>
        <p:spPr/>
        <p:txBody>
          <a:bodyPr/>
          <a:lstStyle/>
          <a:p>
            <a:fld id="{E7C47A10-9C23-4635-83FD-C346F597AC47}"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5051787-284A-44E1-BAC4-D3D1DB116B78}" type="datetime1">
              <a:rPr lang="ar-SA" smtClean="0"/>
              <a:pPr/>
              <a:t>04/05/1433</a:t>
            </a:fld>
            <a:endParaRPr lang="ar-SA"/>
          </a:p>
        </p:txBody>
      </p:sp>
      <p:sp>
        <p:nvSpPr>
          <p:cNvPr id="8" name="Footer Placeholder 7"/>
          <p:cNvSpPr>
            <a:spLocks noGrp="1"/>
          </p:cNvSpPr>
          <p:nvPr>
            <p:ph type="ftr" sz="quarter" idx="11"/>
          </p:nvPr>
        </p:nvSpPr>
        <p:spPr/>
        <p:txBody>
          <a:bodyPr/>
          <a:lstStyle/>
          <a:p>
            <a:r>
              <a:rPr lang="en-GB" smtClean="0"/>
              <a:t>Prepared by: Laila al-Hasan</a:t>
            </a:r>
            <a:endParaRPr lang="ar-SA"/>
          </a:p>
        </p:txBody>
      </p:sp>
      <p:sp>
        <p:nvSpPr>
          <p:cNvPr id="9" name="Slide Number Placeholder 8"/>
          <p:cNvSpPr>
            <a:spLocks noGrp="1"/>
          </p:cNvSpPr>
          <p:nvPr>
            <p:ph type="sldNum" sz="quarter" idx="12"/>
          </p:nvPr>
        </p:nvSpPr>
        <p:spPr/>
        <p:txBody>
          <a:bodyPr/>
          <a:lstStyle/>
          <a:p>
            <a:fld id="{E7C47A10-9C23-4635-83FD-C346F597AC47}"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0A6F323-6F67-4DC1-85AF-8D05A3E1EA39}" type="datetime1">
              <a:rPr lang="ar-SA" smtClean="0"/>
              <a:pPr/>
              <a:t>04/05/1433</a:t>
            </a:fld>
            <a:endParaRPr lang="ar-SA"/>
          </a:p>
        </p:txBody>
      </p:sp>
      <p:sp>
        <p:nvSpPr>
          <p:cNvPr id="4" name="Footer Placeholder 3"/>
          <p:cNvSpPr>
            <a:spLocks noGrp="1"/>
          </p:cNvSpPr>
          <p:nvPr>
            <p:ph type="ftr" sz="quarter" idx="11"/>
          </p:nvPr>
        </p:nvSpPr>
        <p:spPr/>
        <p:txBody>
          <a:bodyPr/>
          <a:lstStyle/>
          <a:p>
            <a:r>
              <a:rPr lang="en-GB" smtClean="0"/>
              <a:t>Prepared by: Laila al-Hasan</a:t>
            </a:r>
            <a:endParaRPr lang="ar-SA"/>
          </a:p>
        </p:txBody>
      </p:sp>
      <p:sp>
        <p:nvSpPr>
          <p:cNvPr id="5" name="Slide Number Placeholder 4"/>
          <p:cNvSpPr>
            <a:spLocks noGrp="1"/>
          </p:cNvSpPr>
          <p:nvPr>
            <p:ph type="sldNum" sz="quarter" idx="12"/>
          </p:nvPr>
        </p:nvSpPr>
        <p:spPr/>
        <p:txBody>
          <a:bodyPr/>
          <a:lstStyle/>
          <a:p>
            <a:fld id="{E7C47A10-9C23-4635-83FD-C346F597AC47}"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58899D-9D93-433B-912E-47E79ADDFA10}" type="datetime1">
              <a:rPr lang="ar-SA" smtClean="0"/>
              <a:pPr/>
              <a:t>04/05/1433</a:t>
            </a:fld>
            <a:endParaRPr lang="ar-SA"/>
          </a:p>
        </p:txBody>
      </p:sp>
      <p:sp>
        <p:nvSpPr>
          <p:cNvPr id="3" name="Footer Placeholder 2"/>
          <p:cNvSpPr>
            <a:spLocks noGrp="1"/>
          </p:cNvSpPr>
          <p:nvPr>
            <p:ph type="ftr" sz="quarter" idx="11"/>
          </p:nvPr>
        </p:nvSpPr>
        <p:spPr/>
        <p:txBody>
          <a:bodyPr/>
          <a:lstStyle/>
          <a:p>
            <a:r>
              <a:rPr lang="en-GB" smtClean="0"/>
              <a:t>Prepared by: Laila al-Hasan</a:t>
            </a:r>
            <a:endParaRPr lang="ar-SA"/>
          </a:p>
        </p:txBody>
      </p:sp>
      <p:sp>
        <p:nvSpPr>
          <p:cNvPr id="4" name="Slide Number Placeholder 3"/>
          <p:cNvSpPr>
            <a:spLocks noGrp="1"/>
          </p:cNvSpPr>
          <p:nvPr>
            <p:ph type="sldNum" sz="quarter" idx="12"/>
          </p:nvPr>
        </p:nvSpPr>
        <p:spPr/>
        <p:txBody>
          <a:bodyPr/>
          <a:lstStyle/>
          <a:p>
            <a:fld id="{E7C47A10-9C23-4635-83FD-C346F597AC47}"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369DDB7-2B6A-4FA0-84BF-F4C52D464C4C}" type="datetime1">
              <a:rPr lang="ar-SA" smtClean="0"/>
              <a:pPr/>
              <a:t>04/05/1433</a:t>
            </a:fld>
            <a:endParaRPr lang="ar-SA"/>
          </a:p>
        </p:txBody>
      </p:sp>
      <p:sp>
        <p:nvSpPr>
          <p:cNvPr id="6" name="Footer Placeholder 5"/>
          <p:cNvSpPr>
            <a:spLocks noGrp="1"/>
          </p:cNvSpPr>
          <p:nvPr>
            <p:ph type="ftr" sz="quarter" idx="11"/>
          </p:nvPr>
        </p:nvSpPr>
        <p:spPr/>
        <p:txBody>
          <a:bodyPr/>
          <a:lstStyle/>
          <a:p>
            <a:r>
              <a:rPr lang="en-GB" smtClean="0"/>
              <a:t>Prepared by: Laila al-Hasan</a:t>
            </a:r>
            <a:endParaRPr lang="ar-SA"/>
          </a:p>
        </p:txBody>
      </p:sp>
      <p:sp>
        <p:nvSpPr>
          <p:cNvPr id="7" name="Slide Number Placeholder 6"/>
          <p:cNvSpPr>
            <a:spLocks noGrp="1"/>
          </p:cNvSpPr>
          <p:nvPr>
            <p:ph type="sldNum" sz="quarter" idx="12"/>
          </p:nvPr>
        </p:nvSpPr>
        <p:spPr/>
        <p:txBody>
          <a:bodyPr/>
          <a:lstStyle/>
          <a:p>
            <a:fld id="{E7C47A10-9C23-4635-83FD-C346F597AC47}"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84CA757-E9CE-4C20-A170-5EC1A76601CD}" type="datetime1">
              <a:rPr lang="ar-SA" smtClean="0"/>
              <a:pPr/>
              <a:t>04/05/1433</a:t>
            </a:fld>
            <a:endParaRPr lang="ar-SA"/>
          </a:p>
        </p:txBody>
      </p:sp>
      <p:sp>
        <p:nvSpPr>
          <p:cNvPr id="6" name="Footer Placeholder 5"/>
          <p:cNvSpPr>
            <a:spLocks noGrp="1"/>
          </p:cNvSpPr>
          <p:nvPr>
            <p:ph type="ftr" sz="quarter" idx="11"/>
          </p:nvPr>
        </p:nvSpPr>
        <p:spPr/>
        <p:txBody>
          <a:bodyPr/>
          <a:lstStyle/>
          <a:p>
            <a:r>
              <a:rPr lang="en-GB" smtClean="0"/>
              <a:t>Prepared by: Laila al-Hasan</a:t>
            </a:r>
            <a:endParaRPr lang="ar-SA"/>
          </a:p>
        </p:txBody>
      </p:sp>
      <p:sp>
        <p:nvSpPr>
          <p:cNvPr id="7" name="Slide Number Placeholder 6"/>
          <p:cNvSpPr>
            <a:spLocks noGrp="1"/>
          </p:cNvSpPr>
          <p:nvPr>
            <p:ph type="sldNum" sz="quarter" idx="12"/>
          </p:nvPr>
        </p:nvSpPr>
        <p:spPr>
          <a:xfrm>
            <a:off x="8077200" y="6356350"/>
            <a:ext cx="609600" cy="365125"/>
          </a:xfrm>
        </p:spPr>
        <p:txBody>
          <a:bodyPr/>
          <a:lstStyle/>
          <a:p>
            <a:fld id="{E7C47A10-9C23-4635-83FD-C346F597AC47}" type="slidenum">
              <a:rPr lang="ar-SA" smtClean="0"/>
              <a:pPr/>
              <a:t>‹#›</a:t>
            </a:fld>
            <a:endParaRPr lang="ar-S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156FD09-4A89-4440-B0BC-B0778273FDF3}" type="datetime1">
              <a:rPr lang="ar-SA" smtClean="0"/>
              <a:pPr/>
              <a:t>04/05/1433</a:t>
            </a:fld>
            <a:endParaRPr lang="ar-SA"/>
          </a:p>
        </p:txBody>
      </p:sp>
      <p:sp>
        <p:nvSpPr>
          <p:cNvPr id="5" name="Footer Placeholder 4"/>
          <p:cNvSpPr>
            <a:spLocks noGrp="1"/>
          </p:cNvSpPr>
          <p:nvPr>
            <p:ph type="ftr" sz="quarter" idx="11"/>
          </p:nvPr>
        </p:nvSpPr>
        <p:spPr/>
        <p:txBody>
          <a:bodyPr/>
          <a:lstStyle/>
          <a:p>
            <a:r>
              <a:rPr lang="en-GB" smtClean="0"/>
              <a:t>Prepared by: Laila al-Hasan</a:t>
            </a:r>
            <a:endParaRPr lang="ar-SA"/>
          </a:p>
        </p:txBody>
      </p:sp>
      <p:sp>
        <p:nvSpPr>
          <p:cNvPr id="6" name="Slide Number Placeholder 5"/>
          <p:cNvSpPr>
            <a:spLocks noGrp="1"/>
          </p:cNvSpPr>
          <p:nvPr>
            <p:ph type="sldNum" sz="quarter" idx="12"/>
          </p:nvPr>
        </p:nvSpPr>
        <p:spPr/>
        <p:txBody>
          <a:bodyPr/>
          <a:lstStyle/>
          <a:p>
            <a:fld id="{E7C47A10-9C23-4635-83FD-C346F597AC47}"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A64687-B3FD-4B23-A4D4-04B3E5C85369}" type="datetime1">
              <a:rPr lang="ar-SA" smtClean="0"/>
              <a:pPr/>
              <a:t>04/05/1433</a:t>
            </a:fld>
            <a:endParaRPr lang="ar-SA"/>
          </a:p>
        </p:txBody>
      </p:sp>
      <p:sp>
        <p:nvSpPr>
          <p:cNvPr id="5" name="Footer Placeholder 4"/>
          <p:cNvSpPr>
            <a:spLocks noGrp="1"/>
          </p:cNvSpPr>
          <p:nvPr>
            <p:ph type="ftr" sz="quarter" idx="11"/>
          </p:nvPr>
        </p:nvSpPr>
        <p:spPr/>
        <p:txBody>
          <a:bodyPr/>
          <a:lstStyle/>
          <a:p>
            <a:r>
              <a:rPr lang="en-GB" smtClean="0"/>
              <a:t>Prepared by: Laila al-Hasan</a:t>
            </a:r>
            <a:endParaRPr lang="ar-SA"/>
          </a:p>
        </p:txBody>
      </p:sp>
      <p:sp>
        <p:nvSpPr>
          <p:cNvPr id="6" name="Slide Number Placeholder 5"/>
          <p:cNvSpPr>
            <a:spLocks noGrp="1"/>
          </p:cNvSpPr>
          <p:nvPr>
            <p:ph type="sldNum" sz="quarter" idx="12"/>
          </p:nvPr>
        </p:nvSpPr>
        <p:spPr/>
        <p:txBody>
          <a:bodyPr/>
          <a:lstStyle/>
          <a:p>
            <a:fld id="{E7C47A10-9C23-4635-83FD-C346F597AC47}"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75D080B-263D-426C-A589-AE0A4DA45F5A}" type="datetime1">
              <a:rPr lang="ar-SA" smtClean="0"/>
              <a:pPr/>
              <a:t>04/05/1433</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GB" smtClean="0"/>
              <a:t>Prepared by: Laila al-Hasan</a:t>
            </a:r>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7C47A10-9C23-4635-83FD-C346F597AC47}" type="slidenum">
              <a:rPr lang="ar-SA" smtClean="0"/>
              <a:pPr/>
              <a:t>‹#›</a:t>
            </a:fld>
            <a:endParaRPr lang="ar-S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dt="0"/>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47664" y="1412776"/>
            <a:ext cx="6264696" cy="2160240"/>
          </a:xfrm>
        </p:spPr>
        <p:txBody>
          <a:bodyPr>
            <a:noAutofit/>
          </a:bodyPr>
          <a:lstStyle/>
          <a:p>
            <a:pPr algn="ctr"/>
            <a:r>
              <a:rPr lang="en-GB" sz="3600" b="1" dirty="0" smtClean="0">
                <a:solidFill>
                  <a:srgbClr val="FF0000"/>
                </a:solidFill>
                <a:latin typeface="+mn-lt"/>
              </a:rPr>
              <a:t/>
            </a:r>
            <a:br>
              <a:rPr lang="en-GB" sz="3600" b="1" dirty="0" smtClean="0">
                <a:solidFill>
                  <a:srgbClr val="FF0000"/>
                </a:solidFill>
                <a:latin typeface="+mn-lt"/>
              </a:rPr>
            </a:br>
            <a:r>
              <a:rPr lang="en-GB" sz="3600" b="1" dirty="0" smtClean="0">
                <a:solidFill>
                  <a:srgbClr val="FF0000"/>
                </a:solidFill>
                <a:latin typeface="+mn-lt"/>
              </a:rPr>
              <a:t>Unit 2</a:t>
            </a:r>
            <a:br>
              <a:rPr lang="en-GB" sz="3600" b="1" dirty="0" smtClean="0">
                <a:solidFill>
                  <a:srgbClr val="FF0000"/>
                </a:solidFill>
                <a:latin typeface="+mn-lt"/>
              </a:rPr>
            </a:br>
            <a:r>
              <a:rPr lang="en-GB" sz="3600" b="1" dirty="0" smtClean="0">
                <a:solidFill>
                  <a:srgbClr val="FF0000"/>
                </a:solidFill>
                <a:latin typeface="+mn-lt"/>
              </a:rPr>
              <a:t>Country Life vs. City Life</a:t>
            </a:r>
            <a:br>
              <a:rPr lang="en-GB" sz="3600" b="1" dirty="0" smtClean="0">
                <a:solidFill>
                  <a:srgbClr val="FF0000"/>
                </a:solidFill>
                <a:latin typeface="+mn-lt"/>
              </a:rPr>
            </a:br>
            <a:r>
              <a:rPr lang="en-GB" sz="3600" dirty="0" smtClean="0">
                <a:solidFill>
                  <a:srgbClr val="FF0000"/>
                </a:solidFill>
                <a:latin typeface="+mn-lt"/>
              </a:rPr>
              <a:t>Reading 2: Leaving the Farm </a:t>
            </a:r>
            <a:r>
              <a:rPr lang="en-GB" sz="3600" b="1" dirty="0" smtClean="0">
                <a:solidFill>
                  <a:srgbClr val="FF0000"/>
                </a:solidFill>
                <a:latin typeface="+mn-lt"/>
              </a:rPr>
              <a:t/>
            </a:r>
            <a:br>
              <a:rPr lang="en-GB" sz="3600" b="1" dirty="0" smtClean="0">
                <a:solidFill>
                  <a:srgbClr val="FF0000"/>
                </a:solidFill>
                <a:latin typeface="+mn-lt"/>
              </a:rPr>
            </a:br>
            <a:r>
              <a:rPr lang="en-GB" sz="3600" b="1" dirty="0" smtClean="0">
                <a:solidFill>
                  <a:srgbClr val="FF0000"/>
                </a:solidFill>
                <a:latin typeface="+mn-lt"/>
              </a:rPr>
              <a:t/>
            </a:r>
            <a:br>
              <a:rPr lang="en-GB" sz="3600" b="1" dirty="0" smtClean="0">
                <a:solidFill>
                  <a:srgbClr val="FF0000"/>
                </a:solidFill>
                <a:latin typeface="+mn-lt"/>
              </a:rPr>
            </a:br>
            <a:endParaRPr lang="ar-SA" sz="3600" b="1" dirty="0">
              <a:solidFill>
                <a:srgbClr val="FF0000"/>
              </a:solidFill>
              <a:latin typeface="+mn-lt"/>
            </a:endParaRPr>
          </a:p>
        </p:txBody>
      </p:sp>
      <p:sp>
        <p:nvSpPr>
          <p:cNvPr id="3" name="Subtitle 2"/>
          <p:cNvSpPr>
            <a:spLocks noGrp="1"/>
          </p:cNvSpPr>
          <p:nvPr>
            <p:ph type="subTitle" idx="1"/>
          </p:nvPr>
        </p:nvSpPr>
        <p:spPr/>
        <p:txBody>
          <a:bodyPr/>
          <a:lstStyle/>
          <a:p>
            <a:r>
              <a:rPr lang="en-GB" dirty="0" smtClean="0">
                <a:solidFill>
                  <a:schemeClr val="tx1"/>
                </a:solidFill>
              </a:rPr>
              <a:t> </a:t>
            </a:r>
            <a:endParaRPr lang="ar-SA" dirty="0">
              <a:solidFill>
                <a:schemeClr val="tx1"/>
              </a:solidFill>
            </a:endParaRPr>
          </a:p>
        </p:txBody>
      </p:sp>
      <p:sp>
        <p:nvSpPr>
          <p:cNvPr id="7" name="Slide Number Placeholder 6"/>
          <p:cNvSpPr>
            <a:spLocks noGrp="1"/>
          </p:cNvSpPr>
          <p:nvPr>
            <p:ph type="sldNum" sz="quarter" idx="12"/>
          </p:nvPr>
        </p:nvSpPr>
        <p:spPr/>
        <p:txBody>
          <a:bodyPr/>
          <a:lstStyle/>
          <a:p>
            <a:fld id="{E7C47A10-9C23-4635-83FD-C346F597AC47}" type="slidenum">
              <a:rPr lang="ar-SA" smtClean="0"/>
              <a:pPr/>
              <a:t>1</a:t>
            </a:fld>
            <a:endParaRPr lang="ar-SA"/>
          </a:p>
        </p:txBody>
      </p:sp>
      <p:pic>
        <p:nvPicPr>
          <p:cNvPr id="4" name="Picture 3" descr="C:\Users\laila alhasan\Downloads\cityvscountry.jpg"/>
          <p:cNvPicPr/>
          <p:nvPr/>
        </p:nvPicPr>
        <p:blipFill>
          <a:blip r:embed="rId2" cstate="print"/>
          <a:srcRect/>
          <a:stretch>
            <a:fillRect/>
          </a:stretch>
        </p:blipFill>
        <p:spPr bwMode="auto">
          <a:xfrm>
            <a:off x="1547664" y="2852936"/>
            <a:ext cx="4104456" cy="1440160"/>
          </a:xfrm>
          <a:prstGeom prst="rect">
            <a:avLst/>
          </a:prstGeom>
          <a:noFill/>
          <a:ln w="9525">
            <a:noFill/>
            <a:miter lim="800000"/>
            <a:headEnd/>
            <a:tailEnd/>
          </a:ln>
        </p:spPr>
      </p:pic>
      <p:pic>
        <p:nvPicPr>
          <p:cNvPr id="6" name="Picture 5" descr="http://t0.gstatic.com/images?q=tbn:ANd9GcQjXSAIRnleQCVNq8-B-HFdA9yhb9A4qLbEU0vYVbyVpc9OG9h0"/>
          <p:cNvPicPr/>
          <p:nvPr/>
        </p:nvPicPr>
        <p:blipFill>
          <a:blip r:embed="rId3" cstate="print"/>
          <a:srcRect/>
          <a:stretch>
            <a:fillRect/>
          </a:stretch>
        </p:blipFill>
        <p:spPr bwMode="auto">
          <a:xfrm>
            <a:off x="5652120" y="2852936"/>
            <a:ext cx="2160240" cy="1440159"/>
          </a:xfrm>
          <a:prstGeom prst="rect">
            <a:avLst/>
          </a:prstGeom>
          <a:noFill/>
          <a:ln w="9525">
            <a:noFill/>
            <a:miter lim="800000"/>
            <a:headEnd/>
            <a:tailEnd/>
          </a:ln>
        </p:spPr>
      </p:pic>
      <p:sp>
        <p:nvSpPr>
          <p:cNvPr id="8" name="Footer Placeholder 11"/>
          <p:cNvSpPr>
            <a:spLocks noGrp="1"/>
          </p:cNvSpPr>
          <p:nvPr>
            <p:ph type="ftr" sz="quarter" idx="11"/>
          </p:nvPr>
        </p:nvSpPr>
        <p:spPr>
          <a:xfrm>
            <a:off x="1403350" y="4581128"/>
            <a:ext cx="6408738" cy="365125"/>
          </a:xfrm>
        </p:spPr>
        <p:txBody>
          <a:bodyPr/>
          <a:lstStyle/>
          <a:p>
            <a:pPr algn="ctr">
              <a:defRPr/>
            </a:pPr>
            <a:r>
              <a:rPr lang="en-US" sz="2400" b="1" dirty="0">
                <a:solidFill>
                  <a:srgbClr val="FF0000"/>
                </a:solidFill>
              </a:rPr>
              <a:t>Prepared by: Laila al-Hasan</a:t>
            </a:r>
            <a:endParaRPr lang="ar-SA" sz="2400" b="1" dirty="0">
              <a:solidFill>
                <a:srgbClr val="FF0000"/>
              </a:solidFill>
            </a:endParaRPr>
          </a:p>
        </p:txBody>
      </p:sp>
      <p:pic>
        <p:nvPicPr>
          <p:cNvPr id="9" name="Picture 8" descr="http://wikimapia.org/p/00/01/13/33/39_big.jpg"/>
          <p:cNvPicPr/>
          <p:nvPr/>
        </p:nvPicPr>
        <p:blipFill>
          <a:blip r:embed="rId4" cstate="print"/>
          <a:srcRect/>
          <a:stretch>
            <a:fillRect/>
          </a:stretch>
        </p:blipFill>
        <p:spPr bwMode="auto">
          <a:xfrm>
            <a:off x="3851920" y="5301208"/>
            <a:ext cx="1584176" cy="1008112"/>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704088"/>
            <a:ext cx="8784976" cy="1143000"/>
          </a:xfrm>
        </p:spPr>
        <p:txBody>
          <a:bodyPr>
            <a:normAutofit/>
          </a:bodyPr>
          <a:lstStyle/>
          <a:p>
            <a:pPr algn="ctr" rtl="0"/>
            <a:r>
              <a:rPr lang="en-GB" sz="2400" b="1" dirty="0" smtClean="0">
                <a:solidFill>
                  <a:srgbClr val="FF0000"/>
                </a:solidFill>
                <a:latin typeface="+mn-lt"/>
              </a:rPr>
              <a:t>Unit 2: Country life vs. City Life </a:t>
            </a:r>
            <a:br>
              <a:rPr lang="en-GB" sz="2400" b="1" dirty="0" smtClean="0">
                <a:solidFill>
                  <a:srgbClr val="FF0000"/>
                </a:solidFill>
                <a:latin typeface="+mn-lt"/>
              </a:rPr>
            </a:br>
            <a:endParaRPr lang="ar-SA" sz="2400" b="1" dirty="0">
              <a:solidFill>
                <a:srgbClr val="FF0000"/>
              </a:solidFill>
              <a:latin typeface="+mn-lt"/>
            </a:endParaRPr>
          </a:p>
        </p:txBody>
      </p:sp>
      <p:sp>
        <p:nvSpPr>
          <p:cNvPr id="3" name="Content Placeholder 2"/>
          <p:cNvSpPr>
            <a:spLocks noGrp="1"/>
          </p:cNvSpPr>
          <p:nvPr>
            <p:ph idx="1"/>
          </p:nvPr>
        </p:nvSpPr>
        <p:spPr>
          <a:xfrm>
            <a:off x="734888" y="2136224"/>
            <a:ext cx="7365504" cy="4389120"/>
          </a:xfrm>
        </p:spPr>
        <p:txBody>
          <a:bodyPr>
            <a:normAutofit/>
          </a:bodyPr>
          <a:lstStyle/>
          <a:p>
            <a:pPr marL="342900" indent="-342900" algn="ctr" rtl="0">
              <a:buNone/>
            </a:pPr>
            <a:r>
              <a:rPr lang="en-GB" sz="2000" dirty="0" smtClean="0">
                <a:solidFill>
                  <a:schemeClr val="accent1"/>
                </a:solidFill>
              </a:rPr>
              <a:t>Part 3: Reading</a:t>
            </a:r>
          </a:p>
          <a:p>
            <a:pPr marL="342900" indent="-342900" algn="ctr" rtl="0">
              <a:buNone/>
            </a:pPr>
            <a:r>
              <a:rPr lang="en-GB" sz="2000" dirty="0" smtClean="0">
                <a:solidFill>
                  <a:schemeClr val="accent1"/>
                </a:solidFill>
              </a:rPr>
              <a:t>Reading 2: Leaving the Farm</a:t>
            </a:r>
          </a:p>
          <a:p>
            <a:pPr marL="342900" indent="-342900" algn="ctr" rtl="0">
              <a:buNone/>
            </a:pPr>
            <a:r>
              <a:rPr lang="en-GB" sz="2000" dirty="0" smtClean="0">
                <a:solidFill>
                  <a:schemeClr val="accent1"/>
                </a:solidFill>
              </a:rPr>
              <a:t>Summary</a:t>
            </a:r>
          </a:p>
          <a:p>
            <a:pPr marL="342900" indent="-342900" algn="ctr" rtl="0">
              <a:buNone/>
            </a:pPr>
            <a:r>
              <a:rPr lang="en-GB" sz="2000" dirty="0" smtClean="0">
                <a:solidFill>
                  <a:schemeClr val="accent1"/>
                </a:solidFill>
              </a:rPr>
              <a:t>Exercises</a:t>
            </a:r>
          </a:p>
          <a:p>
            <a:pPr marL="342900" indent="-342900" algn="ctr" rtl="0">
              <a:buNone/>
            </a:pPr>
            <a:endParaRPr lang="en-GB" sz="2000" dirty="0" smtClean="0">
              <a:solidFill>
                <a:schemeClr val="accent1"/>
              </a:solidFill>
            </a:endParaRPr>
          </a:p>
        </p:txBody>
      </p:sp>
      <p:sp>
        <p:nvSpPr>
          <p:cNvPr id="4" name="Slide Number Placeholder 3"/>
          <p:cNvSpPr>
            <a:spLocks noGrp="1"/>
          </p:cNvSpPr>
          <p:nvPr>
            <p:ph type="sldNum" sz="quarter" idx="12"/>
          </p:nvPr>
        </p:nvSpPr>
        <p:spPr/>
        <p:txBody>
          <a:bodyPr/>
          <a:lstStyle/>
          <a:p>
            <a:fld id="{E7C47A10-9C23-4635-83FD-C346F597AC47}" type="slidenum">
              <a:rPr lang="ar-SA" smtClean="0"/>
              <a:pPr/>
              <a:t>2</a:t>
            </a:fld>
            <a:endParaRPr lang="ar-SA"/>
          </a:p>
        </p:txBody>
      </p:sp>
      <p:sp>
        <p:nvSpPr>
          <p:cNvPr id="5" name="Footer Placeholder 4"/>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pic>
        <p:nvPicPr>
          <p:cNvPr id="6" name="Picture 5"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0872" y="2208232"/>
            <a:ext cx="8229600" cy="4389120"/>
          </a:xfrm>
        </p:spPr>
        <p:txBody>
          <a:bodyPr>
            <a:normAutofit/>
          </a:bodyPr>
          <a:lstStyle/>
          <a:p>
            <a:pPr marL="342900" indent="-342900" algn="ctr" rtl="0">
              <a:buNone/>
            </a:pPr>
            <a:r>
              <a:rPr lang="en-GB" sz="2000" dirty="0" smtClean="0">
                <a:solidFill>
                  <a:schemeClr val="accent1"/>
                </a:solidFill>
              </a:rPr>
              <a:t>Part 3: Reading</a:t>
            </a:r>
          </a:p>
          <a:p>
            <a:pPr marL="342900" indent="-342900" algn="ctr" rtl="0">
              <a:buNone/>
            </a:pPr>
            <a:r>
              <a:rPr lang="en-GB" sz="2000" dirty="0" smtClean="0">
                <a:solidFill>
                  <a:schemeClr val="accent1"/>
                </a:solidFill>
              </a:rPr>
              <a:t>Reading 2: Leaving the Farm</a:t>
            </a:r>
          </a:p>
        </p:txBody>
      </p:sp>
      <p:sp>
        <p:nvSpPr>
          <p:cNvPr id="4" name="Slide Number Placeholder 3"/>
          <p:cNvSpPr>
            <a:spLocks noGrp="1"/>
          </p:cNvSpPr>
          <p:nvPr>
            <p:ph type="sldNum" sz="quarter" idx="12"/>
          </p:nvPr>
        </p:nvSpPr>
        <p:spPr/>
        <p:txBody>
          <a:bodyPr/>
          <a:lstStyle/>
          <a:p>
            <a:fld id="{E7C47A10-9C23-4635-83FD-C346F597AC47}" type="slidenum">
              <a:rPr lang="ar-SA" smtClean="0"/>
              <a:pPr/>
              <a:t>3</a:t>
            </a:fld>
            <a:endParaRPr lang="ar-SA"/>
          </a:p>
        </p:txBody>
      </p:sp>
      <p:sp>
        <p:nvSpPr>
          <p:cNvPr id="5" name="Title 1"/>
          <p:cNvSpPr>
            <a:spLocks noGrp="1"/>
          </p:cNvSpPr>
          <p:nvPr>
            <p:ph type="title"/>
          </p:nvPr>
        </p:nvSpPr>
        <p:spPr>
          <a:xfrm>
            <a:off x="662880" y="704088"/>
            <a:ext cx="8229600" cy="1143000"/>
          </a:xfrm>
        </p:spPr>
        <p:txBody>
          <a:bodyPr>
            <a:normAutofit/>
          </a:bodyPr>
          <a:lstStyle/>
          <a:p>
            <a:pPr algn="ctr" rtl="0"/>
            <a:r>
              <a:rPr lang="en-GB" sz="2400" b="1" dirty="0" smtClean="0">
                <a:solidFill>
                  <a:srgbClr val="FF0000"/>
                </a:solidFill>
                <a:latin typeface="+mn-lt"/>
              </a:rPr>
              <a:t>Unit 2: Country life vs. City Life </a:t>
            </a:r>
            <a:br>
              <a:rPr lang="en-GB" sz="2400" b="1" dirty="0" smtClean="0">
                <a:solidFill>
                  <a:srgbClr val="FF0000"/>
                </a:solidFill>
                <a:latin typeface="+mn-lt"/>
              </a:rPr>
            </a:br>
            <a:endParaRPr lang="ar-SA" sz="2400" b="1" dirty="0">
              <a:solidFill>
                <a:srgbClr val="FF0000"/>
              </a:solidFill>
              <a:latin typeface="+mn-lt"/>
            </a:endParaRPr>
          </a:p>
        </p:txBody>
      </p:sp>
      <p:sp>
        <p:nvSpPr>
          <p:cNvPr id="6" name="Footer Placeholder 5"/>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pic>
        <p:nvPicPr>
          <p:cNvPr id="7" name="Picture 6"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052736"/>
            <a:ext cx="7772400" cy="1440160"/>
          </a:xfrm>
        </p:spPr>
        <p:txBody>
          <a:bodyPr>
            <a:noAutofit/>
          </a:bodyPr>
          <a:lstStyle/>
          <a:p>
            <a:pPr algn="ctr" rtl="0"/>
            <a:r>
              <a:rPr lang="en-US" sz="2400" dirty="0" smtClean="0">
                <a:solidFill>
                  <a:srgbClr val="FF0000"/>
                </a:solidFill>
                <a:latin typeface="+mn-lt"/>
              </a:rPr>
              <a:t>Reading 2: Leaving the Farm - book P.25-26 </a:t>
            </a:r>
            <a:br>
              <a:rPr lang="en-US" sz="2400" dirty="0" smtClean="0">
                <a:solidFill>
                  <a:srgbClr val="FF0000"/>
                </a:solidFill>
                <a:latin typeface="+mn-lt"/>
              </a:rPr>
            </a:br>
            <a:r>
              <a:rPr lang="en-US" sz="2400" dirty="0" smtClean="0">
                <a:solidFill>
                  <a:srgbClr val="FF0000"/>
                </a:solidFill>
                <a:latin typeface="+mn-lt"/>
              </a:rPr>
              <a:t>Summary</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endParaRPr lang="ar-SA" sz="2400" dirty="0">
              <a:solidFill>
                <a:srgbClr val="FF0000"/>
              </a:solidFill>
              <a:latin typeface="+mn-lt"/>
            </a:endParaRPr>
          </a:p>
        </p:txBody>
      </p:sp>
      <p:sp>
        <p:nvSpPr>
          <p:cNvPr id="3" name="Content Placeholder 2"/>
          <p:cNvSpPr>
            <a:spLocks noGrp="1"/>
          </p:cNvSpPr>
          <p:nvPr>
            <p:ph idx="1"/>
          </p:nvPr>
        </p:nvSpPr>
        <p:spPr>
          <a:xfrm>
            <a:off x="827584" y="2276872"/>
            <a:ext cx="7560840" cy="3741048"/>
          </a:xfrm>
        </p:spPr>
        <p:txBody>
          <a:bodyPr>
            <a:noAutofit/>
          </a:bodyPr>
          <a:lstStyle/>
          <a:p>
            <a:pPr marL="0" indent="0" algn="just" rtl="0">
              <a:buNone/>
            </a:pPr>
            <a:r>
              <a:rPr lang="en-US" sz="2000" dirty="0" smtClean="0">
                <a:solidFill>
                  <a:schemeClr val="accent1"/>
                </a:solidFill>
                <a:cs typeface="Calibri" pitchFamily="34" charset="0"/>
              </a:rPr>
              <a:t>Read the article on page 25.  </a:t>
            </a:r>
          </a:p>
          <a:p>
            <a:pPr marL="0" indent="0" algn="just" rtl="0">
              <a:buNone/>
            </a:pPr>
            <a:r>
              <a:rPr lang="en-US" sz="2000" dirty="0" smtClean="0">
                <a:solidFill>
                  <a:srgbClr val="FF0000"/>
                </a:solidFill>
              </a:rPr>
              <a:t>Main Ideas:</a:t>
            </a:r>
          </a:p>
          <a:p>
            <a:pPr marL="0" indent="0" algn="just" rtl="0">
              <a:buNone/>
            </a:pPr>
            <a:r>
              <a:rPr lang="en-US" sz="2000" dirty="0" smtClean="0">
                <a:solidFill>
                  <a:schemeClr val="accent1"/>
                </a:solidFill>
              </a:rPr>
              <a:t>A hundred years ago, most farmers in the United States were small farmers. Now large farming companies do more and more of the farming. Many small farmers can't compete. They sell their farms and move their families to the city. </a:t>
            </a:r>
          </a:p>
          <a:p>
            <a:pPr marL="0" indent="0" algn="just" rtl="0">
              <a:buNone/>
            </a:pPr>
            <a:endParaRPr lang="en-US" sz="2000" dirty="0" smtClean="0">
              <a:solidFill>
                <a:schemeClr val="accent1"/>
              </a:solidFill>
            </a:endParaRPr>
          </a:p>
          <a:p>
            <a:pPr marL="0" indent="0" algn="just" rtl="0">
              <a:buNone/>
            </a:pPr>
            <a:r>
              <a:rPr lang="en-US" sz="2000" dirty="0" smtClean="0">
                <a:solidFill>
                  <a:schemeClr val="accent1"/>
                </a:solidFill>
              </a:rPr>
              <a:t>The article on pages 25-26 is about a farm family in North Dakota who recently moved to the city. The move to the city was so easy Mr. Halley found a job as a scientist at North Dakota State University. </a:t>
            </a:r>
          </a:p>
          <a:p>
            <a:pPr marL="0" indent="0" algn="just" rtl="0">
              <a:buNone/>
            </a:pPr>
            <a:endParaRPr lang="en-US" sz="2000" dirty="0" smtClean="0">
              <a:solidFill>
                <a:schemeClr val="accent1"/>
              </a:solidFill>
            </a:endParaRPr>
          </a:p>
          <a:p>
            <a:pPr algn="just" rtl="0">
              <a:buNone/>
            </a:pPr>
            <a:r>
              <a:rPr lang="en-US" sz="2000" dirty="0" smtClean="0">
                <a:solidFill>
                  <a:schemeClr val="accent1"/>
                </a:solidFill>
              </a:rPr>
              <a:t> </a:t>
            </a:r>
          </a:p>
          <a:p>
            <a:pPr algn="just" rtl="0">
              <a:buNone/>
            </a:pPr>
            <a:endParaRPr lang="en-US" sz="2000" dirty="0" smtClean="0">
              <a:solidFill>
                <a:schemeClr val="accent1"/>
              </a:solidFill>
            </a:endParaRPr>
          </a:p>
          <a:p>
            <a:pPr algn="just" rtl="0"/>
            <a:endParaRPr lang="ar-SA" sz="2000" dirty="0">
              <a:solidFill>
                <a:schemeClr val="accent1"/>
              </a:solidFill>
            </a:endParaRPr>
          </a:p>
        </p:txBody>
      </p:sp>
      <p:sp>
        <p:nvSpPr>
          <p:cNvPr id="4" name="Slide Number Placeholder 3"/>
          <p:cNvSpPr>
            <a:spLocks noGrp="1"/>
          </p:cNvSpPr>
          <p:nvPr>
            <p:ph type="sldNum" sz="quarter" idx="12"/>
          </p:nvPr>
        </p:nvSpPr>
        <p:spPr/>
        <p:txBody>
          <a:bodyPr/>
          <a:lstStyle/>
          <a:p>
            <a:fld id="{E7C47A10-9C23-4635-83FD-C346F597AC47}" type="slidenum">
              <a:rPr lang="ar-SA" smtClean="0"/>
              <a:pPr/>
              <a:t>4</a:t>
            </a:fld>
            <a:endParaRPr lang="ar-SA"/>
          </a:p>
        </p:txBody>
      </p:sp>
      <p:sp>
        <p:nvSpPr>
          <p:cNvPr id="5" name="Footer Placeholder 4"/>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pic>
        <p:nvPicPr>
          <p:cNvPr id="6" name="Picture 5"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052736"/>
            <a:ext cx="7772400" cy="1440160"/>
          </a:xfrm>
        </p:spPr>
        <p:txBody>
          <a:bodyPr>
            <a:noAutofit/>
          </a:bodyPr>
          <a:lstStyle/>
          <a:p>
            <a:pPr algn="ctr" rtl="0"/>
            <a:r>
              <a:rPr lang="en-US" sz="2400" dirty="0" smtClean="0">
                <a:solidFill>
                  <a:srgbClr val="FF0000"/>
                </a:solidFill>
                <a:latin typeface="+mn-lt"/>
              </a:rPr>
              <a:t>Reading 2: Leaving the Farm - book P.25-26 </a:t>
            </a:r>
            <a:br>
              <a:rPr lang="en-US" sz="2400" dirty="0" smtClean="0">
                <a:solidFill>
                  <a:srgbClr val="FF0000"/>
                </a:solidFill>
                <a:latin typeface="+mn-lt"/>
              </a:rPr>
            </a:br>
            <a:r>
              <a:rPr lang="en-US" sz="2400" dirty="0" smtClean="0">
                <a:solidFill>
                  <a:srgbClr val="FF0000"/>
                </a:solidFill>
                <a:latin typeface="+mn-lt"/>
              </a:rPr>
              <a:t>Summary</a:t>
            </a:r>
            <a:br>
              <a:rPr lang="en-US" sz="2400" dirty="0" smtClean="0">
                <a:solidFill>
                  <a:srgbClr val="FF0000"/>
                </a:solidFill>
                <a:latin typeface="+mn-lt"/>
              </a:rPr>
            </a:br>
            <a:r>
              <a:rPr lang="en-US" sz="2400" dirty="0" smtClean="0">
                <a:solidFill>
                  <a:srgbClr val="FF0000"/>
                </a:solidFill>
                <a:latin typeface="+mn-lt"/>
              </a:rPr>
              <a:t/>
            </a:r>
            <a:br>
              <a:rPr lang="en-US" sz="2400" dirty="0" smtClean="0">
                <a:solidFill>
                  <a:srgbClr val="FF0000"/>
                </a:solidFill>
                <a:latin typeface="+mn-lt"/>
              </a:rPr>
            </a:br>
            <a:endParaRPr lang="ar-SA" sz="2400" dirty="0">
              <a:solidFill>
                <a:srgbClr val="FF0000"/>
              </a:solidFill>
              <a:latin typeface="+mn-lt"/>
            </a:endParaRPr>
          </a:p>
        </p:txBody>
      </p:sp>
      <p:sp>
        <p:nvSpPr>
          <p:cNvPr id="3" name="Content Placeholder 2"/>
          <p:cNvSpPr>
            <a:spLocks noGrp="1"/>
          </p:cNvSpPr>
          <p:nvPr>
            <p:ph idx="1"/>
          </p:nvPr>
        </p:nvSpPr>
        <p:spPr>
          <a:xfrm>
            <a:off x="971600" y="2276872"/>
            <a:ext cx="7200800" cy="3741048"/>
          </a:xfrm>
        </p:spPr>
        <p:txBody>
          <a:bodyPr>
            <a:noAutofit/>
          </a:bodyPr>
          <a:lstStyle/>
          <a:p>
            <a:pPr marL="0" indent="0" algn="just" rtl="0">
              <a:buNone/>
            </a:pPr>
            <a:endParaRPr lang="en-US" sz="2000" dirty="0" smtClean="0">
              <a:solidFill>
                <a:schemeClr val="accent1"/>
              </a:solidFill>
            </a:endParaRPr>
          </a:p>
          <a:p>
            <a:pPr marL="0" indent="0" algn="just" rtl="0">
              <a:buNone/>
            </a:pPr>
            <a:r>
              <a:rPr lang="en-US" sz="2000" dirty="0" smtClean="0">
                <a:solidFill>
                  <a:schemeClr val="accent1"/>
                </a:solidFill>
              </a:rPr>
              <a:t>His income doubled and the family enjoyed the city way of life. But, Mr. Halley feels the pull out of the land every day. So, he drives back to his old farm every week. </a:t>
            </a:r>
          </a:p>
          <a:p>
            <a:pPr marL="0" indent="0" algn="just" rtl="0">
              <a:buNone/>
            </a:pPr>
            <a:r>
              <a:rPr lang="en-US" sz="2000" dirty="0" smtClean="0">
                <a:solidFill>
                  <a:schemeClr val="accent1"/>
                </a:solidFill>
              </a:rPr>
              <a:t>the kids like their new schools, the quick internet connection and the close by shopping mall where they shop for clothes and CDs.    </a:t>
            </a:r>
          </a:p>
          <a:p>
            <a:pPr algn="just" rtl="0">
              <a:buNone/>
            </a:pPr>
            <a:r>
              <a:rPr lang="en-US" sz="2000" dirty="0" smtClean="0">
                <a:solidFill>
                  <a:schemeClr val="accent1"/>
                </a:solidFill>
              </a:rPr>
              <a:t>     </a:t>
            </a:r>
          </a:p>
          <a:p>
            <a:pPr algn="just" rtl="0">
              <a:buNone/>
            </a:pPr>
            <a:endParaRPr lang="en-US" sz="2000" dirty="0" smtClean="0">
              <a:solidFill>
                <a:schemeClr val="accent1"/>
              </a:solidFill>
            </a:endParaRPr>
          </a:p>
          <a:p>
            <a:pPr algn="just" rtl="0"/>
            <a:endParaRPr lang="ar-SA" sz="2000" dirty="0">
              <a:solidFill>
                <a:schemeClr val="accent1"/>
              </a:solidFill>
            </a:endParaRPr>
          </a:p>
        </p:txBody>
      </p:sp>
      <p:sp>
        <p:nvSpPr>
          <p:cNvPr id="4" name="Slide Number Placeholder 3"/>
          <p:cNvSpPr>
            <a:spLocks noGrp="1"/>
          </p:cNvSpPr>
          <p:nvPr>
            <p:ph type="sldNum" sz="quarter" idx="12"/>
          </p:nvPr>
        </p:nvSpPr>
        <p:spPr/>
        <p:txBody>
          <a:bodyPr/>
          <a:lstStyle/>
          <a:p>
            <a:fld id="{E7C47A10-9C23-4635-83FD-C346F597AC47}" type="slidenum">
              <a:rPr lang="ar-SA" smtClean="0"/>
              <a:pPr/>
              <a:t>5</a:t>
            </a:fld>
            <a:endParaRPr lang="ar-SA"/>
          </a:p>
        </p:txBody>
      </p:sp>
      <p:sp>
        <p:nvSpPr>
          <p:cNvPr id="5" name="Footer Placeholder 4"/>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pic>
        <p:nvPicPr>
          <p:cNvPr id="6" name="Picture 5"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2352248"/>
            <a:ext cx="7560840" cy="3741048"/>
          </a:xfrm>
        </p:spPr>
        <p:txBody>
          <a:bodyPr>
            <a:noAutofit/>
          </a:bodyPr>
          <a:lstStyle/>
          <a:p>
            <a:pPr algn="just" rtl="0">
              <a:buNone/>
            </a:pPr>
            <a:r>
              <a:rPr lang="en-US" sz="2000" dirty="0" smtClean="0">
                <a:solidFill>
                  <a:schemeClr val="accent1"/>
                </a:solidFill>
              </a:rPr>
              <a:t>Read the article then answer the following questions.</a:t>
            </a:r>
          </a:p>
          <a:p>
            <a:pPr algn="just" rtl="0">
              <a:buNone/>
            </a:pPr>
            <a:endParaRPr lang="en-US" sz="2000" dirty="0" smtClean="0">
              <a:solidFill>
                <a:schemeClr val="accent1"/>
              </a:solidFill>
            </a:endParaRPr>
          </a:p>
          <a:p>
            <a:pPr marL="514350" lvl="0" indent="-514350" algn="just" rtl="0">
              <a:buClr>
                <a:srgbClr val="FF0000"/>
              </a:buClr>
              <a:buFont typeface="+mj-lt"/>
              <a:buAutoNum type="arabicPeriod"/>
            </a:pPr>
            <a:r>
              <a:rPr lang="en-US" sz="2000" i="1" dirty="0" smtClean="0">
                <a:solidFill>
                  <a:srgbClr val="FF0000"/>
                </a:solidFill>
              </a:rPr>
              <a:t>Why does Mr. Halley drive back to his old farm once a week?</a:t>
            </a:r>
          </a:p>
          <a:p>
            <a:pPr marL="0" lvl="0" indent="0" algn="just" rtl="0">
              <a:buNone/>
            </a:pPr>
            <a:r>
              <a:rPr lang="en-US" sz="2000" dirty="0" smtClean="0">
                <a:solidFill>
                  <a:schemeClr val="accent1"/>
                </a:solidFill>
              </a:rPr>
              <a:t>Mr. Halley drives back to his old farm to work a small piece there once a week. He feels the pull out of the land, so he wishes to keep the connection with the land. </a:t>
            </a:r>
          </a:p>
          <a:p>
            <a:pPr algn="just" rtl="0">
              <a:buNone/>
            </a:pPr>
            <a:endParaRPr lang="en-US" sz="2000" dirty="0" smtClean="0">
              <a:solidFill>
                <a:schemeClr val="accent1"/>
              </a:solidFill>
            </a:endParaRPr>
          </a:p>
          <a:p>
            <a:pPr marL="342900" lvl="0" indent="-342900" algn="just" rtl="0">
              <a:buClr>
                <a:srgbClr val="FF0000"/>
              </a:buClr>
              <a:buFont typeface="+mj-lt"/>
              <a:buAutoNum type="arabicPeriod" startAt="2"/>
            </a:pPr>
            <a:r>
              <a:rPr lang="en-US" sz="2000" i="1" dirty="0" smtClean="0">
                <a:solidFill>
                  <a:srgbClr val="FF0000"/>
                </a:solidFill>
              </a:rPr>
              <a:t>Are  the Halleys happy they decided to sell the farm?</a:t>
            </a:r>
          </a:p>
          <a:p>
            <a:pPr marL="0" indent="0" algn="just" rtl="0">
              <a:buClr>
                <a:srgbClr val="FF0000"/>
              </a:buClr>
              <a:buNone/>
            </a:pPr>
            <a:r>
              <a:rPr lang="en-US" sz="2000" dirty="0" smtClean="0">
                <a:solidFill>
                  <a:schemeClr val="accent1"/>
                </a:solidFill>
              </a:rPr>
              <a:t>Yes they are. Mr. Halley’s income has doubled. The kids like their new schools, the quick internet connection and the close by shopping mall where they shop for clothes and CDs.    </a:t>
            </a:r>
          </a:p>
          <a:p>
            <a:pPr marL="0" lvl="0" indent="0" algn="just" rtl="0">
              <a:buNone/>
            </a:pPr>
            <a:endParaRPr lang="en-US" sz="2000" dirty="0" smtClean="0">
              <a:solidFill>
                <a:schemeClr val="accent1"/>
              </a:solidFill>
            </a:endParaRPr>
          </a:p>
          <a:p>
            <a:pPr marL="514350" lvl="0" indent="-514350" algn="just" rtl="0">
              <a:buNone/>
            </a:pPr>
            <a:endParaRPr lang="en-US" sz="2000" dirty="0" smtClean="0">
              <a:solidFill>
                <a:schemeClr val="accent1"/>
              </a:solidFill>
            </a:endParaRPr>
          </a:p>
          <a:p>
            <a:pPr marL="514350" indent="-514350" algn="just" rtl="0">
              <a:buFont typeface="+mj-lt"/>
              <a:buAutoNum type="arabicPeriod"/>
            </a:pPr>
            <a:endParaRPr lang="en-US" sz="2000" dirty="0" smtClean="0">
              <a:solidFill>
                <a:schemeClr val="accent1"/>
              </a:solidFill>
            </a:endParaRPr>
          </a:p>
          <a:p>
            <a:pPr marL="514350" indent="-514350" algn="just" rtl="0">
              <a:buNone/>
            </a:pPr>
            <a:r>
              <a:rPr lang="en-US" sz="2000" dirty="0" smtClean="0">
                <a:solidFill>
                  <a:schemeClr val="accent1"/>
                </a:solidFill>
              </a:rPr>
              <a:t> </a:t>
            </a:r>
            <a:endParaRPr lang="ar-SA" sz="2000" dirty="0">
              <a:solidFill>
                <a:schemeClr val="accent1"/>
              </a:solidFill>
            </a:endParaRPr>
          </a:p>
        </p:txBody>
      </p:sp>
      <p:sp>
        <p:nvSpPr>
          <p:cNvPr id="4" name="Slide Number Placeholder 3"/>
          <p:cNvSpPr>
            <a:spLocks noGrp="1"/>
          </p:cNvSpPr>
          <p:nvPr>
            <p:ph type="sldNum" sz="quarter" idx="12"/>
          </p:nvPr>
        </p:nvSpPr>
        <p:spPr/>
        <p:txBody>
          <a:bodyPr/>
          <a:lstStyle/>
          <a:p>
            <a:fld id="{E7C47A10-9C23-4635-83FD-C346F597AC47}" type="slidenum">
              <a:rPr lang="ar-SA" smtClean="0"/>
              <a:pPr/>
              <a:t>6</a:t>
            </a:fld>
            <a:endParaRPr lang="ar-SA"/>
          </a:p>
        </p:txBody>
      </p:sp>
      <p:sp>
        <p:nvSpPr>
          <p:cNvPr id="5" name="Title 1"/>
          <p:cNvSpPr>
            <a:spLocks noGrp="1"/>
          </p:cNvSpPr>
          <p:nvPr>
            <p:ph type="title"/>
          </p:nvPr>
        </p:nvSpPr>
        <p:spPr>
          <a:xfrm>
            <a:off x="467544" y="1277888"/>
            <a:ext cx="8229600" cy="1143000"/>
          </a:xfrm>
        </p:spPr>
        <p:txBody>
          <a:bodyPr>
            <a:noAutofit/>
          </a:bodyPr>
          <a:lstStyle/>
          <a:p>
            <a:pPr algn="ctr" rtl="0"/>
            <a:r>
              <a:rPr lang="en-US" sz="2000" dirty="0" smtClean="0">
                <a:solidFill>
                  <a:srgbClr val="FF0000"/>
                </a:solidFill>
              </a:rPr>
              <a:t/>
            </a:r>
            <a:br>
              <a:rPr lang="en-US" sz="2000" dirty="0" smtClean="0">
                <a:solidFill>
                  <a:srgbClr val="FF0000"/>
                </a:solidFill>
              </a:rPr>
            </a:br>
            <a:r>
              <a:rPr lang="en-US" sz="2000" dirty="0" smtClean="0">
                <a:solidFill>
                  <a:srgbClr val="FF0000"/>
                </a:solidFill>
              </a:rPr>
              <a:t/>
            </a:r>
            <a:br>
              <a:rPr lang="en-US" sz="2000" dirty="0" smtClean="0">
                <a:solidFill>
                  <a:srgbClr val="FF0000"/>
                </a:solidFill>
              </a:rPr>
            </a:br>
            <a:endParaRPr lang="ar-SA" sz="2000" dirty="0">
              <a:solidFill>
                <a:srgbClr val="FF0000"/>
              </a:solidFill>
            </a:endParaRPr>
          </a:p>
        </p:txBody>
      </p:sp>
      <p:sp>
        <p:nvSpPr>
          <p:cNvPr id="6" name="Title 1"/>
          <p:cNvSpPr txBox="1">
            <a:spLocks/>
          </p:cNvSpPr>
          <p:nvPr/>
        </p:nvSpPr>
        <p:spPr>
          <a:xfrm>
            <a:off x="683568" y="1052736"/>
            <a:ext cx="7772400" cy="1440160"/>
          </a:xfrm>
          <a:prstGeom prst="rect">
            <a:avLst/>
          </a:prstGeom>
        </p:spPr>
        <p:txBody>
          <a:bodyPr vert="horz" lIns="0" rIns="0" bIns="0" anchor="b">
            <a:noAutofit/>
          </a:bodyPr>
          <a:lstStyle/>
          <a:p>
            <a:pPr lvl="0" algn="ctr" rtl="0">
              <a:spcBef>
                <a:spcPct val="0"/>
              </a:spcBef>
              <a:defRPr/>
            </a:pPr>
            <a:r>
              <a:rPr kumimoji="0" lang="en-US" sz="2400" b="0" i="0" u="none" strike="noStrike" kern="1200" cap="none" spc="0" normalizeH="0" baseline="0" noProof="0" dirty="0" smtClean="0">
                <a:ln>
                  <a:noFill/>
                </a:ln>
                <a:solidFill>
                  <a:srgbClr val="FF0000"/>
                </a:solidFill>
                <a:effectLst/>
                <a:uLnTx/>
                <a:uFillTx/>
                <a:ea typeface="+mj-ea"/>
                <a:cs typeface="+mj-cs"/>
              </a:rPr>
              <a:t>Reading 2: Leaving the Farm</a:t>
            </a:r>
            <a:r>
              <a:rPr lang="en-US" sz="2400" dirty="0" smtClean="0">
                <a:solidFill>
                  <a:srgbClr val="FF0000"/>
                </a:solidFill>
              </a:rPr>
              <a:t> - book P.26 </a:t>
            </a:r>
            <a:r>
              <a:rPr kumimoji="0" lang="en-US" sz="2400" b="0" i="0" u="none" strike="noStrike" kern="1200" cap="none" spc="0" normalizeH="0" baseline="0" noProof="0" dirty="0" smtClean="0">
                <a:ln>
                  <a:noFill/>
                </a:ln>
                <a:solidFill>
                  <a:srgbClr val="FF0000"/>
                </a:solidFill>
                <a:effectLst/>
                <a:uLnTx/>
                <a:uFillTx/>
                <a:ea typeface="+mj-ea"/>
                <a:cs typeface="+mj-cs"/>
              </a:rPr>
              <a:t/>
            </a:r>
            <a:br>
              <a:rPr kumimoji="0" lang="en-US" sz="2400" b="0" i="0" u="none" strike="noStrike" kern="1200" cap="none" spc="0" normalizeH="0" baseline="0" noProof="0" dirty="0" smtClean="0">
                <a:ln>
                  <a:noFill/>
                </a:ln>
                <a:solidFill>
                  <a:srgbClr val="FF0000"/>
                </a:solidFill>
                <a:effectLst/>
                <a:uLnTx/>
                <a:uFillTx/>
                <a:ea typeface="+mj-ea"/>
                <a:cs typeface="+mj-cs"/>
              </a:rPr>
            </a:br>
            <a:r>
              <a:rPr kumimoji="0" lang="en-US" sz="2400" b="0" i="0" u="none" strike="noStrike" kern="1200" cap="none" spc="0" normalizeH="0" baseline="0" noProof="0" dirty="0" smtClean="0">
                <a:ln>
                  <a:noFill/>
                </a:ln>
                <a:solidFill>
                  <a:srgbClr val="FF0000"/>
                </a:solidFill>
                <a:effectLst/>
                <a:uLnTx/>
                <a:uFillTx/>
                <a:ea typeface="+mj-ea"/>
                <a:cs typeface="+mj-cs"/>
              </a:rPr>
              <a:t>Exercises</a:t>
            </a:r>
            <a:br>
              <a:rPr kumimoji="0" lang="en-US" sz="2400" b="0" i="0" u="none" strike="noStrike" kern="1200" cap="none" spc="0" normalizeH="0" baseline="0" noProof="0" dirty="0" smtClean="0">
                <a:ln>
                  <a:noFill/>
                </a:ln>
                <a:solidFill>
                  <a:srgbClr val="FF0000"/>
                </a:solidFill>
                <a:effectLst/>
                <a:uLnTx/>
                <a:uFillTx/>
                <a:ea typeface="+mj-ea"/>
                <a:cs typeface="+mj-cs"/>
              </a:rPr>
            </a:br>
            <a:r>
              <a:rPr kumimoji="0" lang="en-US" sz="2400" b="0" i="0" u="none" strike="noStrike" kern="1200" cap="none" spc="0" normalizeH="0" baseline="0" noProof="0" dirty="0" smtClean="0">
                <a:ln>
                  <a:noFill/>
                </a:ln>
                <a:solidFill>
                  <a:srgbClr val="FF0000"/>
                </a:solidFill>
                <a:effectLst/>
                <a:uLnTx/>
                <a:uFillTx/>
                <a:ea typeface="+mj-ea"/>
                <a:cs typeface="+mj-cs"/>
              </a:rPr>
              <a:t/>
            </a:r>
            <a:br>
              <a:rPr kumimoji="0" lang="en-US" sz="2400" b="0" i="0" u="none" strike="noStrike" kern="1200" cap="none" spc="0" normalizeH="0" baseline="0" noProof="0" dirty="0" smtClean="0">
                <a:ln>
                  <a:noFill/>
                </a:ln>
                <a:solidFill>
                  <a:srgbClr val="FF0000"/>
                </a:solidFill>
                <a:effectLst/>
                <a:uLnTx/>
                <a:uFillTx/>
                <a:ea typeface="+mj-ea"/>
                <a:cs typeface="+mj-cs"/>
              </a:rPr>
            </a:br>
            <a:endParaRPr kumimoji="0" lang="ar-SA" sz="2400" b="0" i="0" u="none" strike="noStrike" kern="1200" cap="none" spc="0" normalizeH="0" baseline="0" noProof="0" dirty="0">
              <a:ln>
                <a:noFill/>
              </a:ln>
              <a:solidFill>
                <a:srgbClr val="FF0000"/>
              </a:solidFill>
              <a:effectLst/>
              <a:uLnTx/>
              <a:uFillTx/>
              <a:ea typeface="+mj-ea"/>
              <a:cs typeface="+mj-cs"/>
            </a:endParaRPr>
          </a:p>
        </p:txBody>
      </p:sp>
      <p:sp>
        <p:nvSpPr>
          <p:cNvPr id="7" name="Footer Placeholder 6"/>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pic>
        <p:nvPicPr>
          <p:cNvPr id="8" name="Picture 7"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2352248"/>
            <a:ext cx="7560840" cy="3741048"/>
          </a:xfrm>
        </p:spPr>
        <p:txBody>
          <a:bodyPr>
            <a:noAutofit/>
          </a:bodyPr>
          <a:lstStyle/>
          <a:p>
            <a:pPr marL="0" lvl="0" indent="0" algn="just" rtl="0">
              <a:buClr>
                <a:srgbClr val="FF0000"/>
              </a:buClr>
              <a:buNone/>
            </a:pPr>
            <a:r>
              <a:rPr lang="en-US" sz="2000" dirty="0" smtClean="0">
                <a:solidFill>
                  <a:srgbClr val="FF0000"/>
                </a:solidFill>
              </a:rPr>
              <a:t> </a:t>
            </a:r>
            <a:r>
              <a:rPr lang="en-US" sz="2000" dirty="0" smtClean="0">
                <a:solidFill>
                  <a:schemeClr val="accent1"/>
                </a:solidFill>
              </a:rPr>
              <a:t>look at readings one and two again. What are the advantages and disadvantages of living in a city or living in the country? </a:t>
            </a:r>
          </a:p>
          <a:p>
            <a:pPr marL="0" lvl="0" indent="0" algn="just" rtl="0">
              <a:buClr>
                <a:srgbClr val="FF0000"/>
              </a:buClr>
              <a:buNone/>
            </a:pPr>
            <a:endParaRPr lang="en-US" sz="2000" dirty="0" smtClean="0">
              <a:solidFill>
                <a:schemeClr val="accent1"/>
              </a:solidFill>
            </a:endParaRPr>
          </a:p>
          <a:p>
            <a:pPr marL="0" lvl="0" indent="0" algn="just" rtl="0">
              <a:buClr>
                <a:srgbClr val="FF0000"/>
              </a:buClr>
              <a:buNone/>
            </a:pPr>
            <a:endParaRPr lang="en-US" sz="2000" dirty="0" smtClean="0">
              <a:solidFill>
                <a:srgbClr val="FF0000"/>
              </a:solidFill>
            </a:endParaRPr>
          </a:p>
          <a:p>
            <a:pPr marL="514350" lvl="0" indent="-514350" algn="just" rtl="0">
              <a:buNone/>
            </a:pPr>
            <a:endParaRPr lang="en-US" sz="2000" dirty="0" smtClean="0">
              <a:solidFill>
                <a:schemeClr val="accent1"/>
              </a:solidFill>
            </a:endParaRPr>
          </a:p>
          <a:p>
            <a:pPr marL="514350" indent="-514350" algn="just" rtl="0">
              <a:buNone/>
            </a:pPr>
            <a:endParaRPr lang="en-US" sz="2000" dirty="0" smtClean="0">
              <a:solidFill>
                <a:schemeClr val="accent1"/>
              </a:solidFill>
            </a:endParaRPr>
          </a:p>
          <a:p>
            <a:pPr marL="514350" indent="-514350" algn="just" rtl="0">
              <a:buNone/>
            </a:pPr>
            <a:r>
              <a:rPr lang="en-US" sz="2000" dirty="0" smtClean="0">
                <a:solidFill>
                  <a:schemeClr val="accent1"/>
                </a:solidFill>
              </a:rPr>
              <a:t> </a:t>
            </a:r>
            <a:endParaRPr lang="ar-SA" sz="2000" dirty="0">
              <a:solidFill>
                <a:schemeClr val="accent1"/>
              </a:solidFill>
            </a:endParaRPr>
          </a:p>
        </p:txBody>
      </p:sp>
      <p:sp>
        <p:nvSpPr>
          <p:cNvPr id="4" name="Slide Number Placeholder 3"/>
          <p:cNvSpPr>
            <a:spLocks noGrp="1"/>
          </p:cNvSpPr>
          <p:nvPr>
            <p:ph type="sldNum" sz="quarter" idx="12"/>
          </p:nvPr>
        </p:nvSpPr>
        <p:spPr/>
        <p:txBody>
          <a:bodyPr/>
          <a:lstStyle/>
          <a:p>
            <a:fld id="{E7C47A10-9C23-4635-83FD-C346F597AC47}" type="slidenum">
              <a:rPr lang="ar-SA" smtClean="0"/>
              <a:pPr/>
              <a:t>7</a:t>
            </a:fld>
            <a:endParaRPr lang="ar-SA"/>
          </a:p>
        </p:txBody>
      </p:sp>
      <p:sp>
        <p:nvSpPr>
          <p:cNvPr id="5" name="Title 1"/>
          <p:cNvSpPr>
            <a:spLocks noGrp="1"/>
          </p:cNvSpPr>
          <p:nvPr>
            <p:ph type="title"/>
          </p:nvPr>
        </p:nvSpPr>
        <p:spPr>
          <a:xfrm>
            <a:off x="467544" y="1277888"/>
            <a:ext cx="8229600" cy="1143000"/>
          </a:xfrm>
        </p:spPr>
        <p:txBody>
          <a:bodyPr>
            <a:noAutofit/>
          </a:bodyPr>
          <a:lstStyle/>
          <a:p>
            <a:pPr algn="ctr" rtl="0"/>
            <a:r>
              <a:rPr lang="en-US" sz="2000" dirty="0" smtClean="0">
                <a:solidFill>
                  <a:srgbClr val="FF0000"/>
                </a:solidFill>
              </a:rPr>
              <a:t/>
            </a:r>
            <a:br>
              <a:rPr lang="en-US" sz="2000" dirty="0" smtClean="0">
                <a:solidFill>
                  <a:srgbClr val="FF0000"/>
                </a:solidFill>
              </a:rPr>
            </a:br>
            <a:r>
              <a:rPr lang="en-US" sz="2000" dirty="0" smtClean="0">
                <a:solidFill>
                  <a:srgbClr val="FF0000"/>
                </a:solidFill>
              </a:rPr>
              <a:t/>
            </a:r>
            <a:br>
              <a:rPr lang="en-US" sz="2000" dirty="0" smtClean="0">
                <a:solidFill>
                  <a:srgbClr val="FF0000"/>
                </a:solidFill>
              </a:rPr>
            </a:br>
            <a:endParaRPr lang="ar-SA" sz="2000" dirty="0">
              <a:solidFill>
                <a:srgbClr val="FF0000"/>
              </a:solidFill>
            </a:endParaRPr>
          </a:p>
        </p:txBody>
      </p:sp>
      <p:sp>
        <p:nvSpPr>
          <p:cNvPr id="6" name="Title 1"/>
          <p:cNvSpPr txBox="1">
            <a:spLocks/>
          </p:cNvSpPr>
          <p:nvPr/>
        </p:nvSpPr>
        <p:spPr>
          <a:xfrm>
            <a:off x="683568" y="1052736"/>
            <a:ext cx="7772400" cy="1440160"/>
          </a:xfrm>
          <a:prstGeom prst="rect">
            <a:avLst/>
          </a:prstGeom>
        </p:spPr>
        <p:txBody>
          <a:bodyPr vert="horz" lIns="0" rIns="0" bIns="0" anchor="b">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dirty="0" smtClean="0">
                <a:ln>
                  <a:noFill/>
                </a:ln>
                <a:solidFill>
                  <a:srgbClr val="FF0000"/>
                </a:solidFill>
                <a:effectLst/>
                <a:uLnTx/>
                <a:uFillTx/>
                <a:ea typeface="+mj-ea"/>
                <a:cs typeface="+mj-cs"/>
              </a:rPr>
              <a:t>Reading 2: Leaving the Farm</a:t>
            </a:r>
            <a:br>
              <a:rPr kumimoji="0" lang="en-US" sz="2400" b="0" i="0" u="none" strike="noStrike" kern="1200" cap="none" spc="0" normalizeH="0" baseline="0" noProof="0" dirty="0" smtClean="0">
                <a:ln>
                  <a:noFill/>
                </a:ln>
                <a:solidFill>
                  <a:srgbClr val="FF0000"/>
                </a:solidFill>
                <a:effectLst/>
                <a:uLnTx/>
                <a:uFillTx/>
                <a:ea typeface="+mj-ea"/>
                <a:cs typeface="+mj-cs"/>
              </a:rPr>
            </a:br>
            <a:r>
              <a:rPr kumimoji="0" lang="en-US" sz="2400" b="0" i="0" u="none" strike="noStrike" kern="1200" cap="none" spc="0" normalizeH="0" baseline="0" noProof="0" dirty="0" smtClean="0">
                <a:ln>
                  <a:noFill/>
                </a:ln>
                <a:solidFill>
                  <a:srgbClr val="FF0000"/>
                </a:solidFill>
                <a:effectLst/>
                <a:uLnTx/>
                <a:uFillTx/>
                <a:ea typeface="+mj-ea"/>
                <a:cs typeface="+mj-cs"/>
              </a:rPr>
              <a:t>Exercises/ book P.26 </a:t>
            </a:r>
            <a:br>
              <a:rPr kumimoji="0" lang="en-US" sz="2400" b="0" i="0" u="none" strike="noStrike" kern="1200" cap="none" spc="0" normalizeH="0" baseline="0" noProof="0" dirty="0" smtClean="0">
                <a:ln>
                  <a:noFill/>
                </a:ln>
                <a:solidFill>
                  <a:srgbClr val="FF0000"/>
                </a:solidFill>
                <a:effectLst/>
                <a:uLnTx/>
                <a:uFillTx/>
                <a:ea typeface="+mj-ea"/>
                <a:cs typeface="+mj-cs"/>
              </a:rPr>
            </a:br>
            <a:r>
              <a:rPr kumimoji="0" lang="en-US" sz="2400" b="0" i="0" u="none" strike="noStrike" kern="1200" cap="none" spc="0" normalizeH="0" baseline="0" noProof="0" dirty="0" smtClean="0">
                <a:ln>
                  <a:noFill/>
                </a:ln>
                <a:solidFill>
                  <a:srgbClr val="FF0000"/>
                </a:solidFill>
                <a:effectLst/>
                <a:uLnTx/>
                <a:uFillTx/>
                <a:ea typeface="+mj-ea"/>
                <a:cs typeface="+mj-cs"/>
              </a:rPr>
              <a:t/>
            </a:r>
            <a:br>
              <a:rPr kumimoji="0" lang="en-US" sz="2400" b="0" i="0" u="none" strike="noStrike" kern="1200" cap="none" spc="0" normalizeH="0" baseline="0" noProof="0" dirty="0" smtClean="0">
                <a:ln>
                  <a:noFill/>
                </a:ln>
                <a:solidFill>
                  <a:srgbClr val="FF0000"/>
                </a:solidFill>
                <a:effectLst/>
                <a:uLnTx/>
                <a:uFillTx/>
                <a:ea typeface="+mj-ea"/>
                <a:cs typeface="+mj-cs"/>
              </a:rPr>
            </a:br>
            <a:endParaRPr kumimoji="0" lang="ar-SA" sz="2400" b="0" i="0" u="none" strike="noStrike" kern="1200" cap="none" spc="0" normalizeH="0" baseline="0" noProof="0" dirty="0">
              <a:ln>
                <a:noFill/>
              </a:ln>
              <a:solidFill>
                <a:srgbClr val="FF0000"/>
              </a:solidFill>
              <a:effectLst/>
              <a:uLnTx/>
              <a:uFillTx/>
              <a:ea typeface="+mj-ea"/>
              <a:cs typeface="+mj-cs"/>
            </a:endParaRPr>
          </a:p>
        </p:txBody>
      </p:sp>
      <p:sp>
        <p:nvSpPr>
          <p:cNvPr id="7" name="Footer Placeholder 6"/>
          <p:cNvSpPr>
            <a:spLocks noGrp="1"/>
          </p:cNvSpPr>
          <p:nvPr>
            <p:ph type="ftr" sz="quarter" idx="11"/>
          </p:nvPr>
        </p:nvSpPr>
        <p:spPr>
          <a:xfrm>
            <a:off x="2915816"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pic>
        <p:nvPicPr>
          <p:cNvPr id="8" name="Picture 7"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graphicFrame>
        <p:nvGraphicFramePr>
          <p:cNvPr id="9" name="Table 8"/>
          <p:cNvGraphicFramePr>
            <a:graphicFrameLocks noGrp="1"/>
          </p:cNvGraphicFramePr>
          <p:nvPr/>
        </p:nvGraphicFramePr>
        <p:xfrm>
          <a:off x="1547664" y="3501008"/>
          <a:ext cx="6096000" cy="1798320"/>
        </p:xfrm>
        <a:graphic>
          <a:graphicData uri="http://schemas.openxmlformats.org/drawingml/2006/table">
            <a:tbl>
              <a:tblPr rtl="1" firstRow="1" bandRow="1">
                <a:tableStyleId>{21E4AEA4-8DFA-4A89-87EB-49C32662AFE0}</a:tableStyleId>
              </a:tblPr>
              <a:tblGrid>
                <a:gridCol w="2032000"/>
                <a:gridCol w="2032000"/>
                <a:gridCol w="2032000"/>
              </a:tblGrid>
              <a:tr h="370840">
                <a:tc>
                  <a:txBody>
                    <a:bodyPr/>
                    <a:lstStyle/>
                    <a:p>
                      <a:pPr algn="ctr" rtl="0"/>
                      <a:r>
                        <a:rPr lang="en-US" sz="2000" dirty="0" smtClean="0">
                          <a:solidFill>
                            <a:srgbClr val="FF0000"/>
                          </a:solidFill>
                        </a:rPr>
                        <a:t>Country living</a:t>
                      </a:r>
                      <a:endParaRPr lang="ar-SA" sz="2000" dirty="0">
                        <a:solidFill>
                          <a:srgbClr val="FF0000"/>
                        </a:solidFill>
                      </a:endParaRPr>
                    </a:p>
                  </a:txBody>
                  <a:tcP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ctr" rtl="0"/>
                      <a:r>
                        <a:rPr lang="en-US" sz="2000" dirty="0" smtClean="0">
                          <a:solidFill>
                            <a:srgbClr val="FF0000"/>
                          </a:solidFill>
                        </a:rPr>
                        <a:t>City living</a:t>
                      </a:r>
                      <a:endParaRPr lang="ar-SA" sz="2000" dirty="0">
                        <a:solidFill>
                          <a:srgbClr val="FF0000"/>
                        </a:solidFill>
                      </a:endParaRPr>
                    </a:p>
                  </a:txBody>
                  <a:tcP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endParaRPr lang="ar-SA" sz="2000" dirty="0">
                        <a:solidFill>
                          <a:schemeClr val="accent1"/>
                        </a:solidFill>
                      </a:endParaRPr>
                    </a:p>
                  </a:txBody>
                  <a:tcP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370840">
                <a:tc>
                  <a:txBody>
                    <a:bodyPr/>
                    <a:lstStyle/>
                    <a:p>
                      <a:pPr algn="l" rtl="0"/>
                      <a:endParaRPr lang="ar-SA" sz="2000" dirty="0">
                        <a:solidFill>
                          <a:schemeClr val="accent1"/>
                        </a:solidFill>
                      </a:endParaRPr>
                    </a:p>
                  </a:txBody>
                  <a:tcP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endParaRPr lang="ar-SA" sz="2000" dirty="0">
                        <a:solidFill>
                          <a:schemeClr val="accent1"/>
                        </a:solidFill>
                      </a:endParaRPr>
                    </a:p>
                  </a:txBody>
                  <a:tcP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r>
                        <a:rPr lang="en-US" sz="2000" dirty="0" smtClean="0">
                          <a:solidFill>
                            <a:srgbClr val="FF0000"/>
                          </a:solidFill>
                        </a:rPr>
                        <a:t>Advantages</a:t>
                      </a:r>
                    </a:p>
                    <a:p>
                      <a:pPr algn="l" rtl="0"/>
                      <a:endParaRPr lang="ar-SA" sz="2000" dirty="0">
                        <a:solidFill>
                          <a:srgbClr val="FF0000"/>
                        </a:solidFill>
                      </a:endParaRPr>
                    </a:p>
                  </a:txBody>
                  <a:tcP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370840">
                <a:tc>
                  <a:txBody>
                    <a:bodyPr/>
                    <a:lstStyle/>
                    <a:p>
                      <a:pPr algn="l" rtl="0"/>
                      <a:endParaRPr lang="ar-SA" sz="2000" dirty="0">
                        <a:solidFill>
                          <a:schemeClr val="accent1"/>
                        </a:solidFill>
                      </a:endParaRPr>
                    </a:p>
                  </a:txBody>
                  <a:tcP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endParaRPr lang="ar-SA" sz="2000" dirty="0">
                        <a:solidFill>
                          <a:schemeClr val="accent1"/>
                        </a:solidFill>
                      </a:endParaRPr>
                    </a:p>
                  </a:txBody>
                  <a:tcP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r>
                        <a:rPr lang="en-US" sz="2000" dirty="0" smtClean="0">
                          <a:solidFill>
                            <a:srgbClr val="FF0000"/>
                          </a:solidFill>
                        </a:rPr>
                        <a:t>Disadvantages</a:t>
                      </a:r>
                    </a:p>
                    <a:p>
                      <a:pPr algn="l" rtl="0"/>
                      <a:endParaRPr lang="ar-SA" sz="2000" dirty="0">
                        <a:solidFill>
                          <a:srgbClr val="FF0000"/>
                        </a:solidFill>
                      </a:endParaRPr>
                    </a:p>
                  </a:txBody>
                  <a:tcP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2352248"/>
            <a:ext cx="8229600" cy="3741048"/>
          </a:xfrm>
        </p:spPr>
        <p:txBody>
          <a:bodyPr>
            <a:noAutofit/>
          </a:bodyPr>
          <a:lstStyle/>
          <a:p>
            <a:pPr marL="0" lvl="0" indent="0" algn="just" rtl="0">
              <a:lnSpc>
                <a:spcPct val="150000"/>
              </a:lnSpc>
              <a:buClr>
                <a:srgbClr val="FF0000"/>
              </a:buClr>
              <a:buNone/>
            </a:pPr>
            <a:r>
              <a:rPr lang="en-US" sz="1600" dirty="0" smtClean="0">
                <a:solidFill>
                  <a:srgbClr val="FF0000"/>
                </a:solidFill>
              </a:rPr>
              <a:t> </a:t>
            </a:r>
            <a:endParaRPr lang="en-US" sz="1600" dirty="0" smtClean="0">
              <a:solidFill>
                <a:schemeClr val="accent1"/>
              </a:solidFill>
            </a:endParaRPr>
          </a:p>
          <a:p>
            <a:pPr marL="0" lvl="0" indent="0" algn="just" rtl="0">
              <a:lnSpc>
                <a:spcPct val="150000"/>
              </a:lnSpc>
              <a:buClr>
                <a:srgbClr val="FF0000"/>
              </a:buClr>
              <a:buNone/>
            </a:pPr>
            <a:endParaRPr lang="en-US" sz="1600" dirty="0" smtClean="0">
              <a:solidFill>
                <a:schemeClr val="accent1"/>
              </a:solidFill>
            </a:endParaRPr>
          </a:p>
          <a:p>
            <a:pPr marL="0" lvl="0" indent="0" algn="just" rtl="0">
              <a:lnSpc>
                <a:spcPct val="150000"/>
              </a:lnSpc>
              <a:buClr>
                <a:srgbClr val="FF0000"/>
              </a:buClr>
              <a:buNone/>
            </a:pPr>
            <a:endParaRPr lang="en-US" sz="1600" dirty="0" smtClean="0">
              <a:solidFill>
                <a:srgbClr val="FF0000"/>
              </a:solidFill>
            </a:endParaRPr>
          </a:p>
          <a:p>
            <a:pPr marL="514350" lvl="0" indent="-514350" algn="just" rtl="0">
              <a:lnSpc>
                <a:spcPct val="150000"/>
              </a:lnSpc>
              <a:buNone/>
            </a:pPr>
            <a:endParaRPr lang="en-US" sz="1600" dirty="0" smtClean="0">
              <a:solidFill>
                <a:schemeClr val="accent1"/>
              </a:solidFill>
            </a:endParaRPr>
          </a:p>
          <a:p>
            <a:pPr marL="514350" indent="-514350" algn="just" rtl="0">
              <a:lnSpc>
                <a:spcPct val="150000"/>
              </a:lnSpc>
              <a:buNone/>
            </a:pPr>
            <a:endParaRPr lang="en-US" sz="1600" dirty="0" smtClean="0">
              <a:solidFill>
                <a:schemeClr val="accent1"/>
              </a:solidFill>
            </a:endParaRPr>
          </a:p>
          <a:p>
            <a:pPr marL="514350" indent="-514350" algn="just" rtl="0">
              <a:lnSpc>
                <a:spcPct val="150000"/>
              </a:lnSpc>
              <a:buNone/>
            </a:pPr>
            <a:r>
              <a:rPr lang="en-US" sz="1600" dirty="0" smtClean="0">
                <a:solidFill>
                  <a:schemeClr val="accent1"/>
                </a:solidFill>
              </a:rPr>
              <a:t> </a:t>
            </a:r>
            <a:endParaRPr lang="ar-SA" sz="1600" dirty="0">
              <a:solidFill>
                <a:schemeClr val="accent1"/>
              </a:solidFill>
            </a:endParaRPr>
          </a:p>
        </p:txBody>
      </p:sp>
      <p:sp>
        <p:nvSpPr>
          <p:cNvPr id="4" name="Slide Number Placeholder 3"/>
          <p:cNvSpPr>
            <a:spLocks noGrp="1"/>
          </p:cNvSpPr>
          <p:nvPr>
            <p:ph type="sldNum" sz="quarter" idx="12"/>
          </p:nvPr>
        </p:nvSpPr>
        <p:spPr/>
        <p:txBody>
          <a:bodyPr/>
          <a:lstStyle/>
          <a:p>
            <a:fld id="{E7C47A10-9C23-4635-83FD-C346F597AC47}" type="slidenum">
              <a:rPr lang="ar-SA" smtClean="0"/>
              <a:pPr/>
              <a:t>8</a:t>
            </a:fld>
            <a:endParaRPr lang="ar-SA"/>
          </a:p>
        </p:txBody>
      </p:sp>
      <p:sp>
        <p:nvSpPr>
          <p:cNvPr id="5" name="Title 1"/>
          <p:cNvSpPr>
            <a:spLocks noGrp="1"/>
          </p:cNvSpPr>
          <p:nvPr>
            <p:ph type="title"/>
          </p:nvPr>
        </p:nvSpPr>
        <p:spPr>
          <a:xfrm>
            <a:off x="467544" y="1277888"/>
            <a:ext cx="8229600" cy="1143000"/>
          </a:xfrm>
        </p:spPr>
        <p:txBody>
          <a:bodyPr>
            <a:noAutofit/>
          </a:bodyPr>
          <a:lstStyle/>
          <a:p>
            <a:pPr algn="ctr" rtl="0"/>
            <a:r>
              <a:rPr lang="en-US" sz="2000" dirty="0" smtClean="0">
                <a:solidFill>
                  <a:srgbClr val="FF0000"/>
                </a:solidFill>
              </a:rPr>
              <a:t/>
            </a:r>
            <a:br>
              <a:rPr lang="en-US" sz="2000" dirty="0" smtClean="0">
                <a:solidFill>
                  <a:srgbClr val="FF0000"/>
                </a:solidFill>
              </a:rPr>
            </a:br>
            <a:r>
              <a:rPr lang="en-US" sz="2000" dirty="0" smtClean="0">
                <a:solidFill>
                  <a:srgbClr val="FF0000"/>
                </a:solidFill>
              </a:rPr>
              <a:t/>
            </a:r>
            <a:br>
              <a:rPr lang="en-US" sz="2000" dirty="0" smtClean="0">
                <a:solidFill>
                  <a:srgbClr val="FF0000"/>
                </a:solidFill>
              </a:rPr>
            </a:br>
            <a:endParaRPr lang="ar-SA" sz="2000" dirty="0">
              <a:solidFill>
                <a:srgbClr val="FF0000"/>
              </a:solidFill>
            </a:endParaRPr>
          </a:p>
        </p:txBody>
      </p:sp>
      <p:sp>
        <p:nvSpPr>
          <p:cNvPr id="6" name="Title 1"/>
          <p:cNvSpPr txBox="1">
            <a:spLocks/>
          </p:cNvSpPr>
          <p:nvPr/>
        </p:nvSpPr>
        <p:spPr>
          <a:xfrm>
            <a:off x="683568" y="1052736"/>
            <a:ext cx="7772400" cy="1440160"/>
          </a:xfrm>
          <a:prstGeom prst="rect">
            <a:avLst/>
          </a:prstGeom>
        </p:spPr>
        <p:txBody>
          <a:bodyPr vert="horz" lIns="0" rIns="0" bIns="0" anchor="b">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dirty="0" smtClean="0">
                <a:ln>
                  <a:noFill/>
                </a:ln>
                <a:solidFill>
                  <a:srgbClr val="FF0000"/>
                </a:solidFill>
                <a:effectLst/>
                <a:uLnTx/>
                <a:uFillTx/>
                <a:ea typeface="+mj-ea"/>
                <a:cs typeface="+mj-cs"/>
              </a:rPr>
              <a:t>Reading 2: Leaving the Farm</a:t>
            </a:r>
            <a:br>
              <a:rPr kumimoji="0" lang="en-US" sz="2400" b="0" i="0" u="none" strike="noStrike" kern="1200" cap="none" spc="0" normalizeH="0" baseline="0" noProof="0" dirty="0" smtClean="0">
                <a:ln>
                  <a:noFill/>
                </a:ln>
                <a:solidFill>
                  <a:srgbClr val="FF0000"/>
                </a:solidFill>
                <a:effectLst/>
                <a:uLnTx/>
                <a:uFillTx/>
                <a:ea typeface="+mj-ea"/>
                <a:cs typeface="+mj-cs"/>
              </a:rPr>
            </a:br>
            <a:r>
              <a:rPr kumimoji="0" lang="en-US" sz="2400" b="0" i="0" u="none" strike="noStrike" kern="1200" cap="none" spc="0" normalizeH="0" baseline="0" noProof="0" dirty="0" smtClean="0">
                <a:ln>
                  <a:noFill/>
                </a:ln>
                <a:solidFill>
                  <a:srgbClr val="FF0000"/>
                </a:solidFill>
                <a:effectLst/>
                <a:uLnTx/>
                <a:uFillTx/>
                <a:ea typeface="+mj-ea"/>
                <a:cs typeface="+mj-cs"/>
              </a:rPr>
              <a:t>Exercises/ Answers</a:t>
            </a:r>
            <a:br>
              <a:rPr kumimoji="0" lang="en-US" sz="2400" b="0" i="0" u="none" strike="noStrike" kern="1200" cap="none" spc="0" normalizeH="0" baseline="0" noProof="0" dirty="0" smtClean="0">
                <a:ln>
                  <a:noFill/>
                </a:ln>
                <a:solidFill>
                  <a:srgbClr val="FF0000"/>
                </a:solidFill>
                <a:effectLst/>
                <a:uLnTx/>
                <a:uFillTx/>
                <a:ea typeface="+mj-ea"/>
                <a:cs typeface="+mj-cs"/>
              </a:rPr>
            </a:br>
            <a:r>
              <a:rPr kumimoji="0" lang="en-US" sz="2400" b="0" i="0" u="none" strike="noStrike" kern="1200" cap="none" spc="0" normalizeH="0" baseline="0" noProof="0" dirty="0" smtClean="0">
                <a:ln>
                  <a:noFill/>
                </a:ln>
                <a:solidFill>
                  <a:srgbClr val="FF0000"/>
                </a:solidFill>
                <a:effectLst/>
                <a:uLnTx/>
                <a:uFillTx/>
                <a:ea typeface="+mj-ea"/>
                <a:cs typeface="+mj-cs"/>
              </a:rPr>
              <a:t/>
            </a:r>
            <a:br>
              <a:rPr kumimoji="0" lang="en-US" sz="2400" b="0" i="0" u="none" strike="noStrike" kern="1200" cap="none" spc="0" normalizeH="0" baseline="0" noProof="0" dirty="0" smtClean="0">
                <a:ln>
                  <a:noFill/>
                </a:ln>
                <a:solidFill>
                  <a:srgbClr val="FF0000"/>
                </a:solidFill>
                <a:effectLst/>
                <a:uLnTx/>
                <a:uFillTx/>
                <a:ea typeface="+mj-ea"/>
                <a:cs typeface="+mj-cs"/>
              </a:rPr>
            </a:br>
            <a:endParaRPr kumimoji="0" lang="ar-SA" sz="2400" b="0" i="0" u="none" strike="noStrike" kern="1200" cap="none" spc="0" normalizeH="0" baseline="0" noProof="0" dirty="0">
              <a:ln>
                <a:noFill/>
              </a:ln>
              <a:solidFill>
                <a:srgbClr val="FF0000"/>
              </a:solidFill>
              <a:effectLst/>
              <a:uLnTx/>
              <a:uFillTx/>
              <a:ea typeface="+mj-ea"/>
              <a:cs typeface="+mj-cs"/>
            </a:endParaRPr>
          </a:p>
        </p:txBody>
      </p:sp>
      <p:sp>
        <p:nvSpPr>
          <p:cNvPr id="7" name="Footer Placeholder 6"/>
          <p:cNvSpPr>
            <a:spLocks noGrp="1"/>
          </p:cNvSpPr>
          <p:nvPr>
            <p:ph type="ftr" sz="quarter" idx="11"/>
          </p:nvPr>
        </p:nvSpPr>
        <p:spPr>
          <a:xfrm>
            <a:off x="2875384" y="6356350"/>
            <a:ext cx="3352800" cy="365125"/>
          </a:xfrm>
        </p:spPr>
        <p:txBody>
          <a:bodyPr/>
          <a:lstStyle/>
          <a:p>
            <a:pPr algn="ctr"/>
            <a:r>
              <a:rPr lang="en-GB" dirty="0" smtClean="0">
                <a:solidFill>
                  <a:schemeClr val="tx1"/>
                </a:solidFill>
              </a:rPr>
              <a:t>Prepared by: Laila al-Hasan</a:t>
            </a:r>
            <a:endParaRPr lang="ar-SA" dirty="0">
              <a:solidFill>
                <a:schemeClr val="tx1"/>
              </a:solidFill>
            </a:endParaRPr>
          </a:p>
        </p:txBody>
      </p:sp>
      <p:pic>
        <p:nvPicPr>
          <p:cNvPr id="8" name="Picture 7" descr="http://wikimapia.org/p/00/01/13/33/39_big.jpg"/>
          <p:cNvPicPr/>
          <p:nvPr/>
        </p:nvPicPr>
        <p:blipFill>
          <a:blip r:embed="rId2" cstate="print"/>
          <a:srcRect/>
          <a:stretch>
            <a:fillRect/>
          </a:stretch>
        </p:blipFill>
        <p:spPr bwMode="auto">
          <a:xfrm>
            <a:off x="467545" y="6165304"/>
            <a:ext cx="720079" cy="498340"/>
          </a:xfrm>
          <a:prstGeom prst="rect">
            <a:avLst/>
          </a:prstGeom>
          <a:noFill/>
          <a:ln w="9525">
            <a:noFill/>
            <a:miter lim="800000"/>
            <a:headEnd/>
            <a:tailEnd/>
          </a:ln>
        </p:spPr>
      </p:pic>
      <p:graphicFrame>
        <p:nvGraphicFramePr>
          <p:cNvPr id="9" name="Table 8"/>
          <p:cNvGraphicFramePr>
            <a:graphicFrameLocks noGrp="1"/>
          </p:cNvGraphicFramePr>
          <p:nvPr/>
        </p:nvGraphicFramePr>
        <p:xfrm>
          <a:off x="467543" y="2132857"/>
          <a:ext cx="8208913" cy="4323202"/>
        </p:xfrm>
        <a:graphic>
          <a:graphicData uri="http://schemas.openxmlformats.org/drawingml/2006/table">
            <a:tbl>
              <a:tblPr rtl="1" firstRow="1" bandRow="1">
                <a:tableStyleId>{21E4AEA4-8DFA-4A89-87EB-49C32662AFE0}</a:tableStyleId>
              </a:tblPr>
              <a:tblGrid>
                <a:gridCol w="2997188"/>
                <a:gridCol w="3446730"/>
                <a:gridCol w="1764995"/>
              </a:tblGrid>
              <a:tr h="358535">
                <a:tc>
                  <a:txBody>
                    <a:bodyPr/>
                    <a:lstStyle/>
                    <a:p>
                      <a:pPr algn="ctr" rtl="0"/>
                      <a:r>
                        <a:rPr lang="en-US" sz="2000" dirty="0" smtClean="0">
                          <a:solidFill>
                            <a:srgbClr val="FF0000"/>
                          </a:solidFill>
                        </a:rPr>
                        <a:t>Country living</a:t>
                      </a:r>
                      <a:endParaRPr lang="ar-SA" sz="2000" dirty="0">
                        <a:solidFill>
                          <a:srgbClr val="FF0000"/>
                        </a:solidFill>
                      </a:endParaRPr>
                    </a:p>
                  </a:txBody>
                  <a:tcP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ctr" rtl="0"/>
                      <a:r>
                        <a:rPr lang="en-US" sz="2000" dirty="0" smtClean="0">
                          <a:solidFill>
                            <a:srgbClr val="FF0000"/>
                          </a:solidFill>
                        </a:rPr>
                        <a:t>City living</a:t>
                      </a:r>
                      <a:endParaRPr lang="ar-SA" sz="2000" dirty="0">
                        <a:solidFill>
                          <a:srgbClr val="FF0000"/>
                        </a:solidFill>
                      </a:endParaRPr>
                    </a:p>
                  </a:txBody>
                  <a:tcP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endParaRPr lang="ar-SA" sz="2000" dirty="0">
                        <a:solidFill>
                          <a:schemeClr val="accent1"/>
                        </a:solidFill>
                      </a:endParaRPr>
                    </a:p>
                  </a:txBody>
                  <a:tcP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1523175">
                <a:tc>
                  <a:txBody>
                    <a:bodyPr/>
                    <a:lstStyle/>
                    <a:p>
                      <a:pPr algn="l" rtl="0">
                        <a:buFontTx/>
                        <a:buChar char="-"/>
                      </a:pPr>
                      <a:r>
                        <a:rPr lang="en-US" sz="2000" dirty="0" smtClean="0">
                          <a:solidFill>
                            <a:schemeClr val="accent1"/>
                          </a:solidFill>
                        </a:rPr>
                        <a:t> Calm atmosphere</a:t>
                      </a:r>
                    </a:p>
                    <a:p>
                      <a:pPr algn="l" rtl="0">
                        <a:buFontTx/>
                        <a:buChar char="-"/>
                      </a:pPr>
                      <a:r>
                        <a:rPr lang="en-US" sz="2000" dirty="0" smtClean="0">
                          <a:solidFill>
                            <a:schemeClr val="accent1"/>
                          </a:solidFill>
                        </a:rPr>
                        <a:t> Nice views (relaxing)</a:t>
                      </a:r>
                    </a:p>
                    <a:p>
                      <a:pPr algn="l" rtl="0">
                        <a:buFontTx/>
                        <a:buChar char="-"/>
                      </a:pPr>
                      <a:r>
                        <a:rPr lang="en-US" sz="2000" dirty="0" smtClean="0">
                          <a:solidFill>
                            <a:schemeClr val="accent1"/>
                          </a:solidFill>
                        </a:rPr>
                        <a:t> Fresh air</a:t>
                      </a:r>
                    </a:p>
                    <a:p>
                      <a:pPr algn="l" rtl="0">
                        <a:buFontTx/>
                        <a:buChar char="-"/>
                      </a:pPr>
                      <a:r>
                        <a:rPr lang="en-US" sz="2000" dirty="0" smtClean="0">
                          <a:solidFill>
                            <a:schemeClr val="accent1"/>
                          </a:solidFill>
                        </a:rPr>
                        <a:t> Fresh food</a:t>
                      </a:r>
                    </a:p>
                    <a:p>
                      <a:pPr algn="l" rtl="0">
                        <a:buFontTx/>
                        <a:buChar char="-"/>
                      </a:pPr>
                      <a:r>
                        <a:rPr lang="en-US" sz="2000" dirty="0" smtClean="0">
                          <a:solidFill>
                            <a:schemeClr val="accent1"/>
                          </a:solidFill>
                        </a:rPr>
                        <a:t> Healthy living</a:t>
                      </a:r>
                      <a:endParaRPr lang="ar-SA" sz="2000" dirty="0">
                        <a:solidFill>
                          <a:schemeClr val="accent1"/>
                        </a:solidFill>
                      </a:endParaRPr>
                    </a:p>
                  </a:txBody>
                  <a:tcP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buFontTx/>
                        <a:buChar char="-"/>
                      </a:pPr>
                      <a:r>
                        <a:rPr lang="en-US" sz="2000" dirty="0" smtClean="0">
                          <a:solidFill>
                            <a:schemeClr val="accent1"/>
                          </a:solidFill>
                        </a:rPr>
                        <a:t> Good income</a:t>
                      </a:r>
                    </a:p>
                    <a:p>
                      <a:pPr algn="l" rtl="0">
                        <a:buFontTx/>
                        <a:buChar char="-"/>
                      </a:pPr>
                      <a:r>
                        <a:rPr lang="en-US" sz="2000" dirty="0" smtClean="0">
                          <a:solidFill>
                            <a:schemeClr val="accent1"/>
                          </a:solidFill>
                        </a:rPr>
                        <a:t> Interesting places to go (cinemas, theatres, clubs,</a:t>
                      </a:r>
                      <a:r>
                        <a:rPr lang="en-US" sz="2000" baseline="0" dirty="0" smtClean="0">
                          <a:solidFill>
                            <a:schemeClr val="accent1"/>
                          </a:solidFill>
                        </a:rPr>
                        <a:t> malls….etc.)</a:t>
                      </a:r>
                    </a:p>
                    <a:p>
                      <a:pPr algn="l" rtl="0">
                        <a:buFontTx/>
                        <a:buChar char="-"/>
                      </a:pPr>
                      <a:r>
                        <a:rPr lang="en-US" sz="2000" baseline="0" dirty="0" smtClean="0">
                          <a:solidFill>
                            <a:schemeClr val="accent1"/>
                          </a:solidFill>
                        </a:rPr>
                        <a:t> Easy life (banks, visa cards, cars …etc.)</a:t>
                      </a:r>
                      <a:endParaRPr lang="ar-SA" sz="2000" dirty="0">
                        <a:solidFill>
                          <a:schemeClr val="accent1"/>
                        </a:solidFill>
                      </a:endParaRPr>
                    </a:p>
                  </a:txBody>
                  <a:tcP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r>
                        <a:rPr lang="en-US" sz="2000" dirty="0" smtClean="0">
                          <a:solidFill>
                            <a:srgbClr val="FF0000"/>
                          </a:solidFill>
                        </a:rPr>
                        <a:t>Advantages</a:t>
                      </a:r>
                    </a:p>
                    <a:p>
                      <a:pPr algn="l" rtl="0"/>
                      <a:endParaRPr lang="ar-SA" sz="2000" dirty="0">
                        <a:solidFill>
                          <a:srgbClr val="FF0000"/>
                        </a:solidFill>
                      </a:endParaRPr>
                    </a:p>
                  </a:txBody>
                  <a:tcP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2006722">
                <a:tc>
                  <a:txBody>
                    <a:bodyPr/>
                    <a:lstStyle/>
                    <a:p>
                      <a:pPr algn="l" rtl="0">
                        <a:buFontTx/>
                        <a:buChar char="-"/>
                      </a:pPr>
                      <a:r>
                        <a:rPr lang="en-US" sz="2000" dirty="0" smtClean="0">
                          <a:solidFill>
                            <a:schemeClr val="accent1"/>
                          </a:solidFill>
                        </a:rPr>
                        <a:t> Primitive</a:t>
                      </a:r>
                      <a:r>
                        <a:rPr lang="en-US" sz="2000" baseline="0" dirty="0" smtClean="0">
                          <a:solidFill>
                            <a:schemeClr val="accent1"/>
                          </a:solidFill>
                        </a:rPr>
                        <a:t> life ( planting crops and feeding animals)</a:t>
                      </a:r>
                    </a:p>
                    <a:p>
                      <a:pPr algn="l" rtl="0">
                        <a:buFontTx/>
                        <a:buChar char="-"/>
                      </a:pPr>
                      <a:r>
                        <a:rPr lang="en-US" sz="2000" baseline="0" dirty="0" smtClean="0">
                          <a:solidFill>
                            <a:schemeClr val="accent1"/>
                          </a:solidFill>
                        </a:rPr>
                        <a:t> Hard work and little income</a:t>
                      </a:r>
                    </a:p>
                  </a:txBody>
                  <a:tcP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r>
                        <a:rPr lang="en-US" sz="2000" dirty="0" smtClean="0">
                          <a:solidFill>
                            <a:schemeClr val="accent1"/>
                          </a:solidFill>
                        </a:rPr>
                        <a:t>- Pollution(air, noise)</a:t>
                      </a:r>
                    </a:p>
                    <a:p>
                      <a:pPr algn="l" rtl="0">
                        <a:buFontTx/>
                        <a:buChar char="-"/>
                      </a:pPr>
                      <a:r>
                        <a:rPr lang="en-US" sz="2000" dirty="0" smtClean="0">
                          <a:solidFill>
                            <a:schemeClr val="accent1"/>
                          </a:solidFill>
                        </a:rPr>
                        <a:t> Unhealthy habits (fast food, no exercise)</a:t>
                      </a:r>
                    </a:p>
                    <a:p>
                      <a:pPr algn="l" rtl="0">
                        <a:buFontTx/>
                        <a:buChar char="-"/>
                      </a:pPr>
                      <a:r>
                        <a:rPr lang="en-US" sz="2000" dirty="0" smtClean="0">
                          <a:solidFill>
                            <a:schemeClr val="accent1"/>
                          </a:solidFill>
                        </a:rPr>
                        <a:t> A</a:t>
                      </a:r>
                      <a:r>
                        <a:rPr lang="en-US" sz="2000" baseline="0" dirty="0" smtClean="0">
                          <a:solidFill>
                            <a:schemeClr val="accent1"/>
                          </a:solidFill>
                        </a:rPr>
                        <a:t> lot of work, no time to spend with the family</a:t>
                      </a:r>
                    </a:p>
                  </a:txBody>
                  <a:tcP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r>
                        <a:rPr lang="en-US" sz="2000" dirty="0" smtClean="0">
                          <a:solidFill>
                            <a:srgbClr val="FF0000"/>
                          </a:solidFill>
                        </a:rPr>
                        <a:t>Disadvantages</a:t>
                      </a:r>
                    </a:p>
                    <a:p>
                      <a:pPr algn="l" rtl="0"/>
                      <a:endParaRPr lang="ar-SA" sz="2000" dirty="0">
                        <a:solidFill>
                          <a:srgbClr val="FF0000"/>
                        </a:solidFill>
                      </a:endParaRPr>
                    </a:p>
                  </a:txBody>
                  <a:tcP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bl>
          </a:graphicData>
        </a:graphic>
      </p:graphicFrame>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1193</TotalTime>
  <Words>538</Words>
  <Application>Microsoft Office PowerPoint</Application>
  <PresentationFormat>On-screen Show (4:3)</PresentationFormat>
  <Paragraphs>89</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Flow</vt:lpstr>
      <vt:lpstr> Unit 2 Country Life vs. City Life Reading 2: Leaving the Farm   </vt:lpstr>
      <vt:lpstr>Unit 2: Country life vs. City Life  </vt:lpstr>
      <vt:lpstr>Unit 2: Country life vs. City Life  </vt:lpstr>
      <vt:lpstr>Reading 2: Leaving the Farm - book P.25-26  Summary  </vt:lpstr>
      <vt:lpstr>Reading 2: Leaving the Farm - book P.25-26  Summary  </vt:lpstr>
      <vt:lpstr>  </vt:lpstr>
      <vt:lpstr>  </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Unit 2 Country Life vs. City Life lecture 2 </dc:title>
  <dc:creator>laila alhasan</dc:creator>
  <cp:lastModifiedBy>laila alhasan</cp:lastModifiedBy>
  <cp:revision>77</cp:revision>
  <dcterms:created xsi:type="dcterms:W3CDTF">2011-10-26T20:49:00Z</dcterms:created>
  <dcterms:modified xsi:type="dcterms:W3CDTF">2012-03-26T07:54:54Z</dcterms:modified>
</cp:coreProperties>
</file>