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65" r:id="rId4"/>
    <p:sldId id="266" r:id="rId5"/>
    <p:sldId id="267" r:id="rId6"/>
    <p:sldId id="268" r:id="rId7"/>
    <p:sldId id="275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E86C2DB-E34E-4E59-B3AE-716B1D2356BE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A476BA7-B22C-42BC-85FA-BAE3EA64D36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96D7A-8893-4F1C-AAB9-1186CF64B186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139F9F-8649-4058-97BF-53E48F9EED59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335029-ADEF-4189-A19A-F6BDC5BE4D09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772816"/>
            <a:ext cx="6552728" cy="216024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2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Country Life vs. City Life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Focus on Vocabulary 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Use, Used to, Be/Get Used to  </a:t>
            </a: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endParaRPr lang="ar-SA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4" name="Picture 3" descr="C:\Users\laila alhasan\Downloads\cityvscountr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140968"/>
            <a:ext cx="414737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0.gstatic.com/images?q=tbn:ANd9GcQjXSAIRnleQCVNq8-B-HFdA9yhb9A4qLbEU0vYVbyVpc9OG9h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5" y="3140968"/>
            <a:ext cx="2160239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864075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5301208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84976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2: Country life vs. City Life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888" y="2136224"/>
            <a:ext cx="7365504" cy="4389120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Part 4: Focus on Vocabulary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Use, Used to, Be/Get Used to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Rules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Exercises</a:t>
            </a:r>
          </a:p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5384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2280240"/>
            <a:ext cx="8229600" cy="3525024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Part 4: Focus on Vocabulary</a:t>
            </a:r>
            <a:r>
              <a:rPr lang="en-GB" sz="2000" dirty="0" smtClean="0">
                <a:solidFill>
                  <a:srgbClr val="FF0000"/>
                </a:solidFill>
              </a:rPr>
              <a:t>√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Use, Used to, Be/Get Used to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Rules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0872" y="704088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2: Country life vs. City Life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75384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ar-SA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467544" y="836712"/>
            <a:ext cx="8208912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Use, Used to, Be/Get Used to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Book P.26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71600" y="3140968"/>
            <a:ext cx="7200800" cy="187220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Sentence 1:</a:t>
            </a:r>
            <a:r>
              <a:rPr lang="en-US" sz="2000" dirty="0" smtClean="0">
                <a:solidFill>
                  <a:schemeClr val="accent1"/>
                </a:solidFill>
              </a:rPr>
              <a:t>  </a:t>
            </a:r>
            <a:r>
              <a:rPr lang="en-US" sz="2000" i="1" dirty="0" smtClean="0">
                <a:solidFill>
                  <a:srgbClr val="FF0000"/>
                </a:solidFill>
              </a:rPr>
              <a:t>I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use</a:t>
            </a:r>
            <a:r>
              <a:rPr lang="en-US" sz="2000" i="1" dirty="0" smtClean="0">
                <a:solidFill>
                  <a:srgbClr val="FF0000"/>
                </a:solidFill>
              </a:rPr>
              <a:t> a computer to write my reports.</a:t>
            </a:r>
          </a:p>
          <a:p>
            <a:pPr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Meaning</a:t>
            </a:r>
            <a:r>
              <a:rPr lang="en-US" sz="2000" dirty="0" smtClean="0">
                <a:solidFill>
                  <a:schemeClr val="accent1"/>
                </a:solidFill>
              </a:rPr>
              <a:t>: I write my reports with a computer. </a:t>
            </a:r>
          </a:p>
          <a:p>
            <a:pPr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Definition:</a:t>
            </a:r>
            <a:r>
              <a:rPr lang="en-US" sz="2000" dirty="0" smtClean="0">
                <a:solidFill>
                  <a:schemeClr val="accent1"/>
                </a:solidFill>
              </a:rPr>
              <a:t> use: to do something with something (a tool, machine, etc.).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1600" y="2196153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The word use can be used in different ways , and it can have different meanings. Read the following sentences.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2348880"/>
            <a:ext cx="7560840" cy="3456384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just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algn="just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Sentence 2</a:t>
            </a:r>
            <a:r>
              <a:rPr lang="en-US" sz="2000" dirty="0" smtClean="0">
                <a:solidFill>
                  <a:schemeClr val="accent1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</a:rPr>
              <a:t>I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used to</a:t>
            </a:r>
            <a:r>
              <a:rPr lang="en-US" sz="2000" i="1" u="sng" dirty="0" smtClean="0">
                <a:solidFill>
                  <a:srgbClr val="FF0000"/>
                </a:solidFill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live in Kuwait. Now I live in Saudi Arabia. </a:t>
            </a:r>
          </a:p>
          <a:p>
            <a:pPr algn="just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Meaning: </a:t>
            </a:r>
            <a:r>
              <a:rPr lang="en-US" sz="2000" dirty="0" smtClean="0">
                <a:solidFill>
                  <a:schemeClr val="accent1"/>
                </a:solidFill>
              </a:rPr>
              <a:t>I lived in Kuwait in the past, but now I live in  Saudi Arabia.</a:t>
            </a:r>
          </a:p>
          <a:p>
            <a:pPr algn="just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Definition: used to: was done in the past, but is not done now.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algn="just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Used to + verb is for talking about a situation or regular </a:t>
            </a:r>
          </a:p>
          <a:p>
            <a:pPr algn="just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activity in the past.</a:t>
            </a: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 </a:t>
            </a:r>
            <a:r>
              <a:rPr lang="en-US" sz="2000" i="1" dirty="0" smtClean="0">
                <a:solidFill>
                  <a:srgbClr val="FF0000"/>
                </a:solidFill>
              </a:rPr>
              <a:t>My dad </a:t>
            </a:r>
            <a:r>
              <a:rPr lang="en-US" sz="2000" i="1" u="sng" dirty="0" smtClean="0">
                <a:solidFill>
                  <a:srgbClr val="FF0000"/>
                </a:solidFill>
              </a:rPr>
              <a:t>used to </a:t>
            </a:r>
            <a:r>
              <a:rPr lang="en-US" sz="2000" i="1" dirty="0" smtClean="0">
                <a:solidFill>
                  <a:srgbClr val="FF0000"/>
                </a:solidFill>
              </a:rPr>
              <a:t>smoke when he was younger.</a:t>
            </a:r>
          </a:p>
          <a:p>
            <a:pPr marL="0" indent="0" algn="just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       I </a:t>
            </a:r>
            <a:r>
              <a:rPr lang="en-US" sz="2000" i="1" u="sng" dirty="0" smtClean="0">
                <a:solidFill>
                  <a:srgbClr val="FF0000"/>
                </a:solidFill>
              </a:rPr>
              <a:t>used to </a:t>
            </a:r>
            <a:r>
              <a:rPr lang="en-US" sz="2000" i="1" dirty="0" smtClean="0">
                <a:solidFill>
                  <a:srgbClr val="FF0000"/>
                </a:solidFill>
              </a:rPr>
              <a:t>live in Italy, but now I live in England.</a:t>
            </a:r>
          </a:p>
          <a:p>
            <a:pPr algn="just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467544" y="1052736"/>
            <a:ext cx="8208912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en-US" sz="2000" dirty="0" smtClean="0">
              <a:solidFill>
                <a:srgbClr val="FF0000"/>
              </a:solidFill>
            </a:endParaRPr>
          </a:p>
          <a:p>
            <a:pPr marL="0" lvl="1" algn="ctr" rtl="0"/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7544" y="836712"/>
            <a:ext cx="8208912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Use, Used to, Be/Get Used to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Book P.26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1600" y="2060848"/>
            <a:ext cx="7344816" cy="367240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l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Sentence 3</a:t>
            </a:r>
            <a:r>
              <a:rPr lang="en-US" sz="2000" dirty="0" smtClean="0">
                <a:solidFill>
                  <a:schemeClr val="accent1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</a:rPr>
              <a:t>I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am used to</a:t>
            </a:r>
            <a:r>
              <a:rPr lang="en-US" sz="2000" i="1" u="sng" dirty="0" smtClean="0">
                <a:solidFill>
                  <a:srgbClr val="FF0000"/>
                </a:solidFill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the noise. At first the sound of traffic kept me awake at night. After living in the city for five years, the noise doesn't bother me.</a:t>
            </a:r>
            <a:r>
              <a:rPr lang="ar-SA" sz="2000" i="1" dirty="0" smtClean="0">
                <a:solidFill>
                  <a:srgbClr val="FF0000"/>
                </a:solidFill>
              </a:rPr>
              <a:t>	</a:t>
            </a:r>
            <a:r>
              <a:rPr lang="ar-SA" sz="2000" dirty="0" smtClean="0">
                <a:solidFill>
                  <a:schemeClr val="accent1"/>
                </a:solidFill>
              </a:rPr>
              <a:t>		     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Meaning:</a:t>
            </a:r>
            <a:r>
              <a:rPr lang="en-US" sz="2000" dirty="0" smtClean="0">
                <a:solidFill>
                  <a:schemeClr val="accent1"/>
                </a:solidFill>
              </a:rPr>
              <a:t> at the beginning, the noise was strange to me and kept me awake at night, but now I am familiar with it and can sleep. </a:t>
            </a:r>
            <a:r>
              <a:rPr lang="ar-SA" sz="2000" dirty="0" smtClean="0">
                <a:solidFill>
                  <a:schemeClr val="accent1"/>
                </a:solidFill>
              </a:rPr>
              <a:t>		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Definition: </a:t>
            </a:r>
            <a:r>
              <a:rPr lang="en-US" sz="2000" b="1" i="1" dirty="0" smtClean="0">
                <a:solidFill>
                  <a:schemeClr val="accent1"/>
                </a:solidFill>
              </a:rPr>
              <a:t>be/get used to</a:t>
            </a:r>
            <a:r>
              <a:rPr lang="en-US" sz="2000" dirty="0" smtClean="0">
                <a:solidFill>
                  <a:schemeClr val="accent1"/>
                </a:solidFill>
              </a:rPr>
              <a:t>: be or become familiar with something or someone so that it does not seem strange or unusual or difficult. 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75384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467544" y="1052736"/>
            <a:ext cx="8208912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7544" y="836712"/>
            <a:ext cx="8208912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Use, Used to, Be/Get Used to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Book P.26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1600" y="2492896"/>
            <a:ext cx="7272808" cy="2808312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noAutofit/>
          </a:bodyPr>
          <a:lstStyle/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The expression be used to something/doing something is for talking about something which you have done or experienced a lot before.</a:t>
            </a:r>
          </a:p>
          <a:p>
            <a:pPr algn="ctr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      I don't mind the heat. I'm used to hot weather.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 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467544" y="1052736"/>
            <a:ext cx="8208912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7544" y="836712"/>
            <a:ext cx="8208912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Use, Used to, Be/Get Used to</a:t>
            </a: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Book P.26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57400"/>
            <a:ext cx="7560840" cy="3419872"/>
          </a:xfrm>
        </p:spPr>
        <p:txBody>
          <a:bodyPr>
            <a:noAutofit/>
          </a:bodyPr>
          <a:lstStyle/>
          <a:p>
            <a:pPr algn="l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Complete the sentences with the correct form of  </a:t>
            </a:r>
            <a:r>
              <a:rPr lang="en-GB" sz="2000" b="1" i="1" dirty="0" smtClean="0">
                <a:solidFill>
                  <a:srgbClr val="FF0000"/>
                </a:solidFill>
              </a:rPr>
              <a:t>use</a:t>
            </a:r>
            <a:r>
              <a:rPr lang="en-GB" sz="2000" b="1" i="1" dirty="0" smtClean="0">
                <a:solidFill>
                  <a:schemeClr val="accent1"/>
                </a:solidFill>
              </a:rPr>
              <a:t>, </a:t>
            </a:r>
            <a:r>
              <a:rPr lang="en-GB" sz="2000" b="1" i="1" dirty="0" smtClean="0">
                <a:solidFill>
                  <a:srgbClr val="FF0000"/>
                </a:solidFill>
              </a:rPr>
              <a:t>used to</a:t>
            </a:r>
            <a:r>
              <a:rPr lang="en-GB" sz="2000" b="1" i="1" dirty="0" smtClean="0">
                <a:solidFill>
                  <a:schemeClr val="accent1"/>
                </a:solidFill>
              </a:rPr>
              <a:t>, </a:t>
            </a:r>
            <a:r>
              <a:rPr lang="en-GB" sz="2000" i="1" dirty="0" smtClean="0">
                <a:solidFill>
                  <a:schemeClr val="accent1"/>
                </a:solidFill>
              </a:rPr>
              <a:t>or</a:t>
            </a:r>
            <a:r>
              <a:rPr lang="en-GB" sz="2000" b="1" i="1" dirty="0" smtClean="0">
                <a:solidFill>
                  <a:schemeClr val="accent1"/>
                </a:solidFill>
              </a:rPr>
              <a:t> </a:t>
            </a:r>
            <a:r>
              <a:rPr lang="en-GB" sz="2000" b="1" i="1" dirty="0" smtClean="0">
                <a:solidFill>
                  <a:srgbClr val="FF0000"/>
                </a:solidFill>
              </a:rPr>
              <a:t>be used to</a:t>
            </a:r>
            <a:r>
              <a:rPr lang="en-GB" sz="2000" b="1" i="1" dirty="0" smtClean="0">
                <a:solidFill>
                  <a:schemeClr val="accent1"/>
                </a:solidFill>
              </a:rPr>
              <a:t>.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GB" sz="2000" b="1" i="1" dirty="0" smtClean="0">
                <a:solidFill>
                  <a:schemeClr val="accent1"/>
                </a:solidFill>
              </a:rPr>
              <a:t>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She     _________  make all her own bread when she was young.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Most farmers     _________ waking up before the sun.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In the city, people      ____________  waiting in long lines at the bank or post office.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se, Used to, Be/Get </a:t>
            </a:r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sed to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Exercise - Book P.27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41376"/>
            <a:ext cx="7560840" cy="3419872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GB" sz="2000" dirty="0" smtClean="0">
                <a:solidFill>
                  <a:schemeClr val="accent1"/>
                </a:solidFill>
              </a:rPr>
              <a:t>Most Americans _________ live on farms . Today most Americans live in cities or towns.</a:t>
            </a:r>
            <a:endParaRPr lang="en-GB" sz="2000" b="1" i="1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These days, farmers  _______  machines to milk the cows.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Mr. Byrne doesn’t like modern technology. He _______ his old coffeemaker every morning instead of the new electric one his daughter gave him on his birthday.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Audrey _______hate riding the crowded bus. Now it doesn’t bother her. She    ________it. 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9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se, Used to, Be/Get </a:t>
            </a:r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sed to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Exercise - Book P.27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57400"/>
            <a:ext cx="8136904" cy="3419872"/>
          </a:xfrm>
        </p:spPr>
        <p:txBody>
          <a:bodyPr>
            <a:noAutofit/>
          </a:bodyPr>
          <a:lstStyle/>
          <a:p>
            <a:pPr marL="0" indent="0" algn="l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Complete the sentences with the correct form of  </a:t>
            </a:r>
            <a:r>
              <a:rPr lang="en-GB" sz="2000" b="1" i="1" dirty="0" smtClean="0">
                <a:solidFill>
                  <a:srgbClr val="FF0000"/>
                </a:solidFill>
              </a:rPr>
              <a:t>use</a:t>
            </a:r>
            <a:r>
              <a:rPr lang="en-GB" sz="2000" b="1" i="1" dirty="0" smtClean="0">
                <a:solidFill>
                  <a:schemeClr val="accent1"/>
                </a:solidFill>
              </a:rPr>
              <a:t>, </a:t>
            </a:r>
            <a:r>
              <a:rPr lang="en-GB" sz="2000" b="1" i="1" dirty="0" smtClean="0">
                <a:solidFill>
                  <a:srgbClr val="FF0000"/>
                </a:solidFill>
              </a:rPr>
              <a:t>used to</a:t>
            </a:r>
            <a:r>
              <a:rPr lang="en-GB" sz="2000" b="1" i="1" dirty="0" smtClean="0">
                <a:solidFill>
                  <a:schemeClr val="accent1"/>
                </a:solidFill>
              </a:rPr>
              <a:t>, </a:t>
            </a:r>
            <a:r>
              <a:rPr lang="en-GB" sz="2000" i="1" dirty="0" smtClean="0">
                <a:solidFill>
                  <a:schemeClr val="accent1"/>
                </a:solidFill>
              </a:rPr>
              <a:t>or</a:t>
            </a:r>
            <a:r>
              <a:rPr lang="en-GB" sz="2000" b="1" i="1" dirty="0" smtClean="0">
                <a:solidFill>
                  <a:schemeClr val="accent1"/>
                </a:solidFill>
              </a:rPr>
              <a:t> </a:t>
            </a:r>
            <a:r>
              <a:rPr lang="en-GB" sz="2000" b="1" i="1" dirty="0" smtClean="0">
                <a:solidFill>
                  <a:srgbClr val="FF0000"/>
                </a:solidFill>
              </a:rPr>
              <a:t>be used to</a:t>
            </a:r>
            <a:r>
              <a:rPr lang="en-GB" sz="2000" b="1" i="1" dirty="0" smtClean="0">
                <a:solidFill>
                  <a:schemeClr val="accent1"/>
                </a:solidFill>
              </a:rPr>
              <a:t>.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GB" sz="2000" b="1" i="1" dirty="0" smtClean="0">
                <a:solidFill>
                  <a:schemeClr val="accent1"/>
                </a:solidFill>
              </a:rPr>
              <a:t>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She </a:t>
            </a:r>
            <a:r>
              <a:rPr lang="en-GB" sz="2000" u="sng" dirty="0" smtClean="0">
                <a:solidFill>
                  <a:srgbClr val="FF0000"/>
                </a:solidFill>
              </a:rPr>
              <a:t>used to 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make all her own bread when she was young.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Most farmers </a:t>
            </a:r>
            <a:r>
              <a:rPr lang="en-GB" sz="2000" u="sng" dirty="0" smtClean="0">
                <a:solidFill>
                  <a:srgbClr val="FF0000"/>
                </a:solidFill>
              </a:rPr>
              <a:t>are used to </a:t>
            </a:r>
            <a:r>
              <a:rPr lang="en-GB" sz="2000" dirty="0" smtClean="0">
                <a:solidFill>
                  <a:schemeClr val="accent1"/>
                </a:solidFill>
              </a:rPr>
              <a:t>waking up before the sun.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In the city, people </a:t>
            </a:r>
            <a:r>
              <a:rPr lang="en-GB" sz="2000" u="sng" dirty="0" smtClean="0">
                <a:solidFill>
                  <a:srgbClr val="FF0000"/>
                </a:solidFill>
              </a:rPr>
              <a:t>are used to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waiting in long lines at the bank or post office.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se, Used to, Be/Get </a:t>
            </a:r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sed to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Exercise - Book P.27/ Answers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13384"/>
            <a:ext cx="8136904" cy="3419872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GB" sz="2000" dirty="0" smtClean="0">
                <a:solidFill>
                  <a:schemeClr val="accent1"/>
                </a:solidFill>
              </a:rPr>
              <a:t>Most Americans </a:t>
            </a:r>
            <a:r>
              <a:rPr lang="en-GB" sz="2000" u="sng" dirty="0" smtClean="0">
                <a:solidFill>
                  <a:srgbClr val="FF0000"/>
                </a:solidFill>
              </a:rPr>
              <a:t>used to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live on farms . Today most Americans live in cities or towns.</a:t>
            </a:r>
            <a:endParaRPr lang="en-GB" sz="2000" b="1" i="1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These days, farmers </a:t>
            </a:r>
            <a:r>
              <a:rPr lang="en-GB" sz="2000" u="sng" dirty="0" smtClean="0">
                <a:solidFill>
                  <a:srgbClr val="FF0000"/>
                </a:solidFill>
              </a:rPr>
              <a:t>use</a:t>
            </a:r>
            <a:r>
              <a:rPr lang="en-GB" sz="2000" dirty="0" smtClean="0">
                <a:solidFill>
                  <a:schemeClr val="accent1"/>
                </a:solidFill>
              </a:rPr>
              <a:t> machines to milk the cows.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Mr. Byrne doesn’t like modern technology. He </a:t>
            </a:r>
            <a:r>
              <a:rPr lang="en-GB" sz="2000" u="sng" dirty="0" smtClean="0">
                <a:solidFill>
                  <a:srgbClr val="FF0000"/>
                </a:solidFill>
              </a:rPr>
              <a:t>uses</a:t>
            </a:r>
            <a:r>
              <a:rPr lang="en-GB" sz="2000" dirty="0" smtClean="0">
                <a:solidFill>
                  <a:schemeClr val="accent1"/>
                </a:solidFill>
              </a:rPr>
              <a:t> his old coffeemaker every morning instead of the new electric one his daughter gave him on his birthday.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GB" sz="2000" dirty="0" smtClean="0">
                <a:solidFill>
                  <a:schemeClr val="accent1"/>
                </a:solidFill>
              </a:rPr>
              <a:t>Audrey </a:t>
            </a:r>
            <a:r>
              <a:rPr lang="en-GB" sz="2000" u="sng" dirty="0" smtClean="0">
                <a:solidFill>
                  <a:srgbClr val="FF0000"/>
                </a:solidFill>
              </a:rPr>
              <a:t>used to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hate riding the crowded bus. Now it doesn’t bother her. She </a:t>
            </a:r>
            <a:r>
              <a:rPr lang="en-GB" sz="2000" u="sng" dirty="0" smtClean="0">
                <a:solidFill>
                  <a:srgbClr val="FF0000"/>
                </a:solidFill>
              </a:rPr>
              <a:t>is</a:t>
            </a:r>
            <a:r>
              <a:rPr lang="en-GB" sz="2000" u="sng" dirty="0" smtClean="0">
                <a:solidFill>
                  <a:schemeClr val="accent1"/>
                </a:solidFill>
              </a:rPr>
              <a:t> </a:t>
            </a:r>
            <a:r>
              <a:rPr lang="en-GB" sz="2000" u="sng" dirty="0" smtClean="0">
                <a:solidFill>
                  <a:srgbClr val="FF0000"/>
                </a:solidFill>
              </a:rPr>
              <a:t>used to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it. 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7A10-9C23-4635-83FD-C346F597AC47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marL="0" lvl="1" algn="ctr" rtl="0"/>
            <a:endParaRPr lang="en-US" sz="2400" dirty="0" smtClean="0">
              <a:solidFill>
                <a:srgbClr val="FF0000"/>
              </a:solidFill>
            </a:endParaRPr>
          </a:p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</a:rPr>
              <a:t>Part 4: Focus on Vocabulary</a:t>
            </a:r>
          </a:p>
          <a:p>
            <a:pPr marL="0" lvl="1" algn="ctr" rtl="0"/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se, Used to, Be/Get </a:t>
            </a:r>
            <a:r>
              <a:rPr lang="en-US" sz="2400" dirty="0">
                <a:solidFill>
                  <a:srgbClr val="FF0000"/>
                </a:solidFill>
              </a:rPr>
              <a:t>U</a:t>
            </a:r>
            <a:r>
              <a:rPr lang="en-US" sz="2400" dirty="0" smtClean="0">
                <a:solidFill>
                  <a:srgbClr val="FF0000"/>
                </a:solidFill>
              </a:rPr>
              <a:t>sed to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Exercise</a:t>
            </a:r>
          </a:p>
          <a:p>
            <a:pPr marL="0" lvl="1" algn="ctr" rtl="0"/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739</Words>
  <Application>Microsoft Office PowerPoint</Application>
  <PresentationFormat>On-screen Show (4:3)</PresentationFormat>
  <Paragraphs>109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 Unit 2 Country Life vs. City Life Focus on Vocabulary  Use, Used to, Be/Get Used to    </vt:lpstr>
      <vt:lpstr>Unit 2: Country life vs. City Life  </vt:lpstr>
      <vt:lpstr>Unit 2: Country life vs. City Life  </vt:lpstr>
      <vt:lpstr> </vt:lpstr>
      <vt:lpstr>Slide 5</vt:lpstr>
      <vt:lpstr>Slide 6</vt:lpstr>
      <vt:lpstr>Slide 7</vt:lpstr>
      <vt:lpstr> Part 4: Focus on Vocabulary Use, Used to, Be/Get Used to Exercise - Book P.27 </vt:lpstr>
      <vt:lpstr> Part 4: Focus on Vocabulary Use, Used to, Be/Get Used to Exercise - Book P.27 </vt:lpstr>
      <vt:lpstr> Part 4: Focus on Vocabulary Use, Used to, Be/Get Used to Exercise - Book P.27/ Answers </vt:lpstr>
      <vt:lpstr> Part 4: Focus on Vocabulary Use, Used to, Be/Get Used to Exercise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Unit 2 Country Life vs. City Life Lecture 2 (Part 2)  </dc:title>
  <dc:creator>laila alhasan</dc:creator>
  <cp:lastModifiedBy>laila alhasan</cp:lastModifiedBy>
  <cp:revision>14</cp:revision>
  <dcterms:created xsi:type="dcterms:W3CDTF">2012-02-10T13:10:41Z</dcterms:created>
  <dcterms:modified xsi:type="dcterms:W3CDTF">2012-03-26T07:55:20Z</dcterms:modified>
</cp:coreProperties>
</file>