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8"/>
  </p:notesMasterIdLst>
  <p:sldIdLst>
    <p:sldId id="288" r:id="rId2"/>
    <p:sldId id="269" r:id="rId3"/>
    <p:sldId id="297" r:id="rId4"/>
    <p:sldId id="298" r:id="rId5"/>
    <p:sldId id="299" r:id="rId6"/>
    <p:sldId id="300"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A2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87356" autoAdjust="0"/>
  </p:normalViewPr>
  <p:slideViewPr>
    <p:cSldViewPr>
      <p:cViewPr varScale="1">
        <p:scale>
          <a:sx n="113" d="100"/>
          <a:sy n="113" d="100"/>
        </p:scale>
        <p:origin x="-150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D5D37ED-9E3A-4252-9032-733DA81BA63C}" type="datetimeFigureOut">
              <a:rPr lang="ar-SA" smtClean="0"/>
              <a:pPr/>
              <a:t>19/11/1434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F9B8AE6-ACCD-4618-ABD2-15783046D64D}" type="slidenum">
              <a:rPr lang="ar-SA" smtClean="0"/>
              <a:pPr/>
              <a:t>‹#›</a:t>
            </a:fld>
            <a:endParaRPr lang="ar-SA"/>
          </a:p>
        </p:txBody>
      </p:sp>
    </p:spTree>
    <p:extLst>
      <p:ext uri="{BB962C8B-B14F-4D97-AF65-F5344CB8AC3E}">
        <p14:creationId xmlns:p14="http://schemas.microsoft.com/office/powerpoint/2010/main" val="39996634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A5BE5029-C377-41DB-88DF-D9E10428411B}"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CB4B846-94B9-4A06-A6B5-085B4A8247C6}" type="datetime1">
              <a:rPr lang="ar-SA" smtClean="0"/>
              <a:pPr/>
              <a:t>19/11/1434</a:t>
            </a:fld>
            <a:endParaRPr lang="ar-SA"/>
          </a:p>
        </p:txBody>
      </p:sp>
      <p:sp>
        <p:nvSpPr>
          <p:cNvPr id="19" name="Footer Placeholder 18"/>
          <p:cNvSpPr>
            <a:spLocks noGrp="1"/>
          </p:cNvSpPr>
          <p:nvPr>
            <p:ph type="ftr" sz="quarter" idx="11"/>
          </p:nvPr>
        </p:nvSpPr>
        <p:spPr/>
        <p:txBody>
          <a:bodyPr/>
          <a:lstStyle/>
          <a:p>
            <a:r>
              <a:rPr lang="en-GB" smtClean="0"/>
              <a:t>Prepared by: Laila al-Hasan</a:t>
            </a:r>
            <a:endParaRPr lang="ar-SA"/>
          </a:p>
        </p:txBody>
      </p:sp>
      <p:sp>
        <p:nvSpPr>
          <p:cNvPr id="27" name="Slide Number Placeholder 26"/>
          <p:cNvSpPr>
            <a:spLocks noGrp="1"/>
          </p:cNvSpPr>
          <p:nvPr>
            <p:ph type="sldNum" sz="quarter" idx="12"/>
          </p:nvPr>
        </p:nvSpPr>
        <p:spPr/>
        <p:txBody>
          <a:bodyPr/>
          <a:lstStyle/>
          <a:p>
            <a:fld id="{0F859058-2334-415F-8EDB-04CA03A9C1B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74867C-05E3-4E7B-843E-47CF3DCEC88F}" type="datetime1">
              <a:rPr lang="ar-SA" smtClean="0"/>
              <a:pPr/>
              <a:t>19/11/1434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1096D7E-75EC-473D-B2E3-FBBB1D8F2194}" type="datetime1">
              <a:rPr lang="ar-SA" smtClean="0"/>
              <a:pPr/>
              <a:t>19/11/1434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2AF08B-36F1-404B-A835-662070FD7E99}" type="datetime1">
              <a:rPr lang="ar-SA" smtClean="0"/>
              <a:pPr/>
              <a:t>19/11/1434</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CC3B4C9-8DB2-492B-B28E-71D6DBDA56BC}" type="datetime1">
              <a:rPr lang="ar-SA" smtClean="0"/>
              <a:pPr/>
              <a:t>19/11/1434</a:t>
            </a:fld>
            <a:endParaRPr lang="ar-SA"/>
          </a:p>
        </p:txBody>
      </p:sp>
      <p:sp>
        <p:nvSpPr>
          <p:cNvPr id="8" name="Footer Placeholder 7"/>
          <p:cNvSpPr>
            <a:spLocks noGrp="1"/>
          </p:cNvSpPr>
          <p:nvPr>
            <p:ph type="ftr" sz="quarter" idx="11"/>
          </p:nvPr>
        </p:nvSpPr>
        <p:spPr/>
        <p:txBody>
          <a:bodyPr/>
          <a:lstStyle/>
          <a:p>
            <a:r>
              <a:rPr lang="en-GB" smtClean="0"/>
              <a:t>Prepared by: Laila al-Hasan</a:t>
            </a:r>
            <a:endParaRPr lang="ar-SA"/>
          </a:p>
        </p:txBody>
      </p:sp>
      <p:sp>
        <p:nvSpPr>
          <p:cNvPr id="9" name="Slide Number Placeholder 8"/>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DFD9F57-AF1B-4490-B473-AECB8E1ECA78}" type="datetime1">
              <a:rPr lang="ar-SA" smtClean="0"/>
              <a:pPr/>
              <a:t>19/11/1434</a:t>
            </a:fld>
            <a:endParaRPr lang="ar-SA"/>
          </a:p>
        </p:txBody>
      </p:sp>
      <p:sp>
        <p:nvSpPr>
          <p:cNvPr id="4" name="Footer Placeholder 3"/>
          <p:cNvSpPr>
            <a:spLocks noGrp="1"/>
          </p:cNvSpPr>
          <p:nvPr>
            <p:ph type="ftr" sz="quarter" idx="11"/>
          </p:nvPr>
        </p:nvSpPr>
        <p:spPr/>
        <p:txBody>
          <a:bodyPr/>
          <a:lstStyle/>
          <a:p>
            <a:r>
              <a:rPr lang="en-GB" smtClean="0"/>
              <a:t>Prepared by: Laila al-Hasan</a:t>
            </a:r>
            <a:endParaRPr lang="ar-SA"/>
          </a:p>
        </p:txBody>
      </p:sp>
      <p:sp>
        <p:nvSpPr>
          <p:cNvPr id="5" name="Slide Number Placeholder 4"/>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4B1095-1854-4180-8318-43C94384D8BD}" type="datetime1">
              <a:rPr lang="ar-SA" smtClean="0"/>
              <a:pPr/>
              <a:t>19/11/1434</a:t>
            </a:fld>
            <a:endParaRPr lang="ar-SA"/>
          </a:p>
        </p:txBody>
      </p:sp>
      <p:sp>
        <p:nvSpPr>
          <p:cNvPr id="3" name="Footer Placeholder 2"/>
          <p:cNvSpPr>
            <a:spLocks noGrp="1"/>
          </p:cNvSpPr>
          <p:nvPr>
            <p:ph type="ftr" sz="quarter" idx="11"/>
          </p:nvPr>
        </p:nvSpPr>
        <p:spPr/>
        <p:txBody>
          <a:bodyPr/>
          <a:lstStyle/>
          <a:p>
            <a:r>
              <a:rPr lang="en-GB" smtClean="0"/>
              <a:t>Prepared by: Laila al-Hasan</a:t>
            </a:r>
            <a:endParaRPr lang="ar-SA"/>
          </a:p>
        </p:txBody>
      </p:sp>
      <p:sp>
        <p:nvSpPr>
          <p:cNvPr id="4" name="Slide Number Placeholder 3"/>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3CF604C-F53B-428A-8E8C-860DBCB1FBA9}" type="datetime1">
              <a:rPr lang="ar-SA" smtClean="0"/>
              <a:pPr/>
              <a:t>19/11/1434</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0AACF15-1350-4B41-9C62-C56AC4EE8DAB}" type="datetime1">
              <a:rPr lang="ar-SA" smtClean="0"/>
              <a:pPr/>
              <a:t>19/11/1434</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F859058-2334-415F-8EDB-04CA03A9C1B4}"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43591D-78FD-49F3-8321-041FF4E5A0FC}" type="datetime1">
              <a:rPr lang="ar-SA" smtClean="0"/>
              <a:pPr/>
              <a:t>19/11/1434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266B08-67ED-4A98-A13B-470B9F99A19B}" type="datetime1">
              <a:rPr lang="ar-SA" smtClean="0"/>
              <a:pPr/>
              <a:t>19/11/1434</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0F859058-2334-415F-8EDB-04CA03A9C1B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58DC97-E2C3-490A-99A3-592835CA4178}" type="datetime1">
              <a:rPr lang="ar-SA" smtClean="0"/>
              <a:pPr/>
              <a:t>19/11/1434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GB" smtClean="0"/>
              <a:t>Prepared by: Laila al-Hasan</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F859058-2334-415F-8EDB-04CA03A9C1B4}"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5616" y="3112368"/>
            <a:ext cx="6912768" cy="1828800"/>
          </a:xfrm>
          <a:prstGeom prst="rect">
            <a:avLst/>
          </a:prstGeom>
          <a:solidFill>
            <a:schemeClr val="tx1"/>
          </a:solidFill>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GB" sz="4000" b="1" dirty="0" smtClean="0">
                <a:latin typeface="+mn-lt"/>
              </a:rPr>
              <a:t/>
            </a:r>
            <a:br>
              <a:rPr lang="en-GB" sz="4000" b="1" dirty="0" smtClean="0">
                <a:latin typeface="+mn-lt"/>
              </a:rPr>
            </a:br>
            <a:r>
              <a:rPr lang="en-GB" sz="3600" b="1" dirty="0" smtClean="0">
                <a:solidFill>
                  <a:srgbClr val="FF0000"/>
                </a:solidFill>
                <a:latin typeface="+mn-lt"/>
              </a:rPr>
              <a:t>Unit 3</a:t>
            </a:r>
            <a:br>
              <a:rPr lang="en-GB" sz="3600" b="1" dirty="0" smtClean="0">
                <a:solidFill>
                  <a:srgbClr val="FF0000"/>
                </a:solidFill>
                <a:latin typeface="+mn-lt"/>
              </a:rPr>
            </a:br>
            <a:r>
              <a:rPr lang="en-GB" sz="3600" dirty="0" smtClean="0">
                <a:solidFill>
                  <a:srgbClr val="FF0000"/>
                </a:solidFill>
                <a:latin typeface="+mn-lt"/>
              </a:rPr>
              <a:t>Swimming across Borders </a:t>
            </a:r>
            <a:r>
              <a:rPr lang="en-GB" sz="3600" dirty="0" smtClean="0">
                <a:solidFill>
                  <a:srgbClr val="FF0000"/>
                </a:solidFill>
                <a:latin typeface="+mn-lt"/>
              </a:rPr>
              <a:t>Introduction</a:t>
            </a:r>
            <a:r>
              <a:rPr lang="en-GB" sz="4000" b="1" dirty="0" smtClean="0">
                <a:solidFill>
                  <a:srgbClr val="FF0000"/>
                </a:solidFill>
                <a:latin typeface="+mn-lt"/>
              </a:rPr>
              <a:t/>
            </a:r>
            <a:br>
              <a:rPr lang="en-GB" sz="4000" b="1" dirty="0" smtClean="0">
                <a:solidFill>
                  <a:srgbClr val="FF0000"/>
                </a:solidFill>
                <a:latin typeface="+mn-lt"/>
              </a:rPr>
            </a:br>
            <a:r>
              <a:rPr lang="en-GB" sz="4000" b="1" dirty="0" smtClean="0">
                <a:solidFill>
                  <a:srgbClr val="FF0000"/>
                </a:solidFill>
                <a:latin typeface="+mn-lt"/>
              </a:rPr>
              <a:t> </a:t>
            </a:r>
            <a:br>
              <a:rPr lang="en-GB" sz="4000" b="1" dirty="0" smtClean="0">
                <a:solidFill>
                  <a:srgbClr val="FF0000"/>
                </a:solidFill>
                <a:latin typeface="+mn-lt"/>
              </a:rPr>
            </a:br>
            <a:r>
              <a:rPr lang="en-GB" sz="4000" b="1" dirty="0" smtClean="0">
                <a:latin typeface="+mn-lt"/>
              </a:rPr>
              <a:t/>
            </a:r>
            <a:br>
              <a:rPr lang="en-GB" sz="4000" b="1" dirty="0" smtClean="0">
                <a:latin typeface="+mn-lt"/>
              </a:rPr>
            </a:br>
            <a:endParaRPr lang="ar-SA" sz="4000" b="1" dirty="0">
              <a:latin typeface="+mn-lt"/>
            </a:endParaRPr>
          </a:p>
        </p:txBody>
      </p:sp>
      <p:sp>
        <p:nvSpPr>
          <p:cNvPr id="8" name="Slide Number Placeholder 7"/>
          <p:cNvSpPr>
            <a:spLocks noGrp="1"/>
          </p:cNvSpPr>
          <p:nvPr>
            <p:ph type="sldNum" sz="quarter" idx="12"/>
          </p:nvPr>
        </p:nvSpPr>
        <p:spPr/>
        <p:txBody>
          <a:bodyPr/>
          <a:lstStyle/>
          <a:p>
            <a:fld id="{47A04DE1-7832-4BC7-80D8-FBD618157834}" type="slidenum">
              <a:rPr lang="ar-SA" smtClean="0"/>
              <a:pPr/>
              <a:t>1</a:t>
            </a:fld>
            <a:endParaRPr lang="ar-SA"/>
          </a:p>
        </p:txBody>
      </p:sp>
      <p:pic>
        <p:nvPicPr>
          <p:cNvPr id="9" name="Picture 8" descr="http://wikimapia.org/p/00/01/13/33/39_big.jpg"/>
          <p:cNvPicPr/>
          <p:nvPr/>
        </p:nvPicPr>
        <p:blipFill>
          <a:blip r:embed="rId3" cstate="print"/>
          <a:srcRect/>
          <a:stretch>
            <a:fillRect/>
          </a:stretch>
        </p:blipFill>
        <p:spPr bwMode="auto">
          <a:xfrm>
            <a:off x="3851920" y="5589240"/>
            <a:ext cx="1447800" cy="855712"/>
          </a:xfrm>
          <a:prstGeom prst="rect">
            <a:avLst/>
          </a:prstGeom>
          <a:noFill/>
          <a:ln w="9525">
            <a:noFill/>
            <a:miter lim="800000"/>
            <a:headEnd/>
            <a:tailEnd/>
          </a:ln>
        </p:spPr>
      </p:pic>
      <p:sp>
        <p:nvSpPr>
          <p:cNvPr id="10" name="Footer Placeholder 11"/>
          <p:cNvSpPr>
            <a:spLocks noGrp="1"/>
          </p:cNvSpPr>
          <p:nvPr>
            <p:ph type="ftr" sz="quarter" idx="11"/>
          </p:nvPr>
        </p:nvSpPr>
        <p:spPr>
          <a:xfrm>
            <a:off x="1403350" y="5013176"/>
            <a:ext cx="6408738" cy="365125"/>
          </a:xfrm>
        </p:spPr>
        <p:txBody>
          <a:bodyPr/>
          <a:lstStyle/>
          <a:p>
            <a:pPr algn="ctr">
              <a:defRPr/>
            </a:pPr>
            <a:r>
              <a:rPr lang="en-US" sz="2400" b="1" dirty="0">
                <a:solidFill>
                  <a:srgbClr val="FF0000"/>
                </a:solidFill>
              </a:rPr>
              <a:t>Prepared by: Laila al-Hasan</a:t>
            </a:r>
            <a:endParaRPr lang="ar-SA" sz="2400" b="1" dirty="0">
              <a:solidFill>
                <a:srgbClr val="FF0000"/>
              </a:solidFill>
            </a:endParaRPr>
          </a:p>
        </p:txBody>
      </p:sp>
      <p:pic>
        <p:nvPicPr>
          <p:cNvPr id="1026" name="Picture 2" descr="C:\Users\user\Desktop\images\image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3212976"/>
            <a:ext cx="1296144" cy="172819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Desktop\images\imag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848" y="3190156"/>
            <a:ext cx="1227956"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er\Desktop\images\images (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3190156"/>
            <a:ext cx="1257919" cy="175101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user\Desktop\images\downloa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8144" y="3185062"/>
            <a:ext cx="1224136" cy="1781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223512"/>
            <a:ext cx="8064896" cy="1493520"/>
          </a:xfrm>
        </p:spPr>
        <p:txBody>
          <a:bodyPr>
            <a:normAutofit/>
          </a:bodyPr>
          <a:lstStyle/>
          <a:p>
            <a:pPr algn="ctr" rtl="0">
              <a:buNone/>
            </a:pPr>
            <a:r>
              <a:rPr lang="en-GB" sz="2000" dirty="0" smtClean="0">
                <a:solidFill>
                  <a:schemeClr val="accent1"/>
                </a:solidFill>
              </a:rPr>
              <a:t>Introduction</a:t>
            </a:r>
            <a:endParaRPr lang="en-GB" sz="2000" dirty="0" smtClean="0">
              <a:solidFill>
                <a:schemeClr val="accent1"/>
              </a:solidFill>
            </a:endParaRPr>
          </a:p>
          <a:p>
            <a:pPr algn="ctr" rtl="0">
              <a:buNone/>
            </a:pPr>
            <a:endParaRPr lang="en-GB" sz="2000" dirty="0" smtClean="0">
              <a:solidFill>
                <a:schemeClr val="accent1"/>
              </a:solidFill>
            </a:endParaRPr>
          </a:p>
          <a:p>
            <a:pPr algn="ctr" rtl="0">
              <a:buNone/>
            </a:pPr>
            <a:endParaRPr lang="ar-SA" sz="2000" dirty="0">
              <a:solidFill>
                <a:schemeClr val="accent1"/>
              </a:solidFill>
            </a:endParaRPr>
          </a:p>
        </p:txBody>
      </p:sp>
      <p:sp>
        <p:nvSpPr>
          <p:cNvPr id="4" name="Title 1"/>
          <p:cNvSpPr>
            <a:spLocks noGrp="1"/>
          </p:cNvSpPr>
          <p:nvPr>
            <p:ph type="title"/>
          </p:nvPr>
        </p:nvSpPr>
        <p:spPr>
          <a:xfrm>
            <a:off x="446856" y="548680"/>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3: Swimming across Borders</a:t>
            </a:r>
            <a:endParaRPr lang="ar-SA" sz="2400" b="1" dirty="0">
              <a:solidFill>
                <a:srgbClr val="FF0000"/>
              </a:solidFill>
              <a:latin typeface="+mn-lt"/>
            </a:endParaRPr>
          </a:p>
        </p:txBody>
      </p:sp>
      <p:sp>
        <p:nvSpPr>
          <p:cNvPr id="5" name="Slide Number Placeholder 4"/>
          <p:cNvSpPr>
            <a:spLocks noGrp="1"/>
          </p:cNvSpPr>
          <p:nvPr>
            <p:ph type="sldNum" sz="quarter" idx="12"/>
          </p:nvPr>
        </p:nvSpPr>
        <p:spPr/>
        <p:txBody>
          <a:bodyPr/>
          <a:lstStyle/>
          <a:p>
            <a:fld id="{0F859058-2334-415F-8EDB-04CA03A9C1B4}" type="slidenum">
              <a:rPr lang="ar-SA" smtClean="0"/>
              <a:pPr/>
              <a:t>2</a:t>
            </a:fld>
            <a:endParaRPr lang="ar-SA"/>
          </a:p>
        </p:txBody>
      </p:sp>
      <p:pic>
        <p:nvPicPr>
          <p:cNvPr id="6"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223512"/>
            <a:ext cx="8064896" cy="1493520"/>
          </a:xfrm>
        </p:spPr>
        <p:txBody>
          <a:bodyPr>
            <a:normAutofit/>
          </a:bodyPr>
          <a:lstStyle/>
          <a:p>
            <a:pPr algn="ctr" rtl="0">
              <a:buNone/>
            </a:pPr>
            <a:r>
              <a:rPr lang="en-GB" sz="2000" dirty="0" smtClean="0">
                <a:solidFill>
                  <a:schemeClr val="accent1"/>
                </a:solidFill>
              </a:rPr>
              <a:t>Look at the picture. Answer the questions. </a:t>
            </a:r>
          </a:p>
          <a:p>
            <a:pPr algn="ctr" rtl="0">
              <a:buNone/>
            </a:pPr>
            <a:endParaRPr lang="en-GB" sz="2000" dirty="0" smtClean="0">
              <a:solidFill>
                <a:schemeClr val="accent1"/>
              </a:solidFill>
            </a:endParaRPr>
          </a:p>
          <a:p>
            <a:pPr algn="ctr" rtl="0">
              <a:buNone/>
            </a:pPr>
            <a:endParaRPr lang="ar-SA" sz="2000" dirty="0">
              <a:solidFill>
                <a:schemeClr val="accent1"/>
              </a:solidFill>
            </a:endParaRPr>
          </a:p>
        </p:txBody>
      </p:sp>
      <p:sp>
        <p:nvSpPr>
          <p:cNvPr id="4" name="Title 1"/>
          <p:cNvSpPr>
            <a:spLocks noGrp="1"/>
          </p:cNvSpPr>
          <p:nvPr>
            <p:ph type="title"/>
          </p:nvPr>
        </p:nvSpPr>
        <p:spPr>
          <a:xfrm>
            <a:off x="446856" y="548680"/>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3: Swimming across Borders</a:t>
            </a:r>
            <a:br>
              <a:rPr lang="en-GB" sz="2400" b="1" dirty="0" smtClean="0">
                <a:solidFill>
                  <a:srgbClr val="FF0000"/>
                </a:solidFill>
                <a:latin typeface="+mn-lt"/>
              </a:rPr>
            </a:br>
            <a:r>
              <a:rPr lang="en-GB" sz="2400" b="1" dirty="0" smtClean="0">
                <a:solidFill>
                  <a:srgbClr val="FF0000"/>
                </a:solidFill>
                <a:latin typeface="+mn-lt"/>
              </a:rPr>
              <a:t>Introduction</a:t>
            </a:r>
            <a:endParaRPr lang="ar-SA" sz="2400" b="1" dirty="0">
              <a:solidFill>
                <a:srgbClr val="FF0000"/>
              </a:solidFill>
              <a:latin typeface="+mn-lt"/>
            </a:endParaRPr>
          </a:p>
        </p:txBody>
      </p:sp>
      <p:sp>
        <p:nvSpPr>
          <p:cNvPr id="5" name="Slide Number Placeholder 4"/>
          <p:cNvSpPr>
            <a:spLocks noGrp="1"/>
          </p:cNvSpPr>
          <p:nvPr>
            <p:ph type="sldNum" sz="quarter" idx="12"/>
          </p:nvPr>
        </p:nvSpPr>
        <p:spPr/>
        <p:txBody>
          <a:bodyPr/>
          <a:lstStyle/>
          <a:p>
            <a:fld id="{0F859058-2334-415F-8EDB-04CA03A9C1B4}" type="slidenum">
              <a:rPr lang="ar-SA" smtClean="0"/>
              <a:pPr/>
              <a:t>3</a:t>
            </a:fld>
            <a:endParaRPr lang="ar-SA"/>
          </a:p>
        </p:txBody>
      </p:sp>
      <p:pic>
        <p:nvPicPr>
          <p:cNvPr id="6"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2050" name="Picture 2" descr="C:\Users\user\Desktop\images\images (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2766045"/>
            <a:ext cx="3312368" cy="260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233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223512"/>
            <a:ext cx="8064896" cy="3653760"/>
          </a:xfrm>
        </p:spPr>
        <p:txBody>
          <a:bodyPr>
            <a:normAutofit/>
          </a:bodyPr>
          <a:lstStyle/>
          <a:p>
            <a:pPr marL="457200" indent="-457200" algn="l" rtl="0">
              <a:buClr>
                <a:srgbClr val="FF0000"/>
              </a:buClr>
              <a:buFont typeface="+mj-lt"/>
              <a:buAutoNum type="arabicPeriod"/>
            </a:pPr>
            <a:r>
              <a:rPr lang="en-US" sz="2000" dirty="0" smtClean="0">
                <a:solidFill>
                  <a:srgbClr val="FF0000"/>
                </a:solidFill>
              </a:rPr>
              <a:t>Who is the person in the uniform?</a:t>
            </a:r>
          </a:p>
          <a:p>
            <a:pPr marL="457200" indent="0" algn="l" rtl="0">
              <a:buNone/>
            </a:pPr>
            <a:r>
              <a:rPr lang="en-US" sz="2000" dirty="0" smtClean="0">
                <a:solidFill>
                  <a:schemeClr val="accent1"/>
                </a:solidFill>
              </a:rPr>
              <a:t>- He is a an athlete. </a:t>
            </a:r>
          </a:p>
          <a:p>
            <a:pPr marL="457200" indent="0" algn="l" rtl="0">
              <a:buNone/>
            </a:pPr>
            <a:r>
              <a:rPr lang="en-US" sz="2000" dirty="0" smtClean="0">
                <a:solidFill>
                  <a:schemeClr val="accent1"/>
                </a:solidFill>
              </a:rPr>
              <a:t>- He is a player. </a:t>
            </a:r>
          </a:p>
          <a:p>
            <a:pPr marL="457200" indent="-457200" algn="l" rtl="0">
              <a:buClr>
                <a:srgbClr val="FF0000"/>
              </a:buClr>
              <a:buFont typeface="+mj-lt"/>
              <a:buAutoNum type="arabicPeriod" startAt="2"/>
            </a:pPr>
            <a:r>
              <a:rPr lang="en-US" sz="2000" dirty="0" smtClean="0">
                <a:solidFill>
                  <a:srgbClr val="FF0000"/>
                </a:solidFill>
              </a:rPr>
              <a:t>Who are the people around him?</a:t>
            </a:r>
          </a:p>
          <a:p>
            <a:pPr marL="0" indent="0" algn="l" rtl="0">
              <a:buClr>
                <a:schemeClr val="tx2"/>
              </a:buClr>
              <a:buNone/>
            </a:pPr>
            <a:r>
              <a:rPr lang="en-US" sz="2000" dirty="0">
                <a:solidFill>
                  <a:schemeClr val="accent1"/>
                </a:solidFill>
              </a:rPr>
              <a:t> </a:t>
            </a:r>
            <a:r>
              <a:rPr lang="en-US" sz="2000" dirty="0" smtClean="0">
                <a:solidFill>
                  <a:schemeClr val="accent1"/>
                </a:solidFill>
              </a:rPr>
              <a:t>      - They are the fans.</a:t>
            </a:r>
          </a:p>
          <a:p>
            <a:pPr marL="457200" indent="-457200" algn="l" rtl="0">
              <a:buClr>
                <a:srgbClr val="FF0000"/>
              </a:buClr>
              <a:buFont typeface="+mj-lt"/>
              <a:buAutoNum type="arabicPeriod" startAt="3"/>
            </a:pPr>
            <a:r>
              <a:rPr lang="en-US" sz="2000" dirty="0" smtClean="0">
                <a:solidFill>
                  <a:srgbClr val="FF0000"/>
                </a:solidFill>
              </a:rPr>
              <a:t>What are they doing? Why?</a:t>
            </a:r>
          </a:p>
          <a:p>
            <a:pPr marL="457200" indent="0" algn="l" rtl="0">
              <a:buClr>
                <a:schemeClr val="accent1"/>
              </a:buClr>
              <a:buNone/>
            </a:pPr>
            <a:r>
              <a:rPr lang="en-US" sz="2000" dirty="0" smtClean="0">
                <a:solidFill>
                  <a:schemeClr val="accent1"/>
                </a:solidFill>
              </a:rPr>
              <a:t>- They are signing photographs by their idol athlete because they  admire him. </a:t>
            </a:r>
            <a:endParaRPr lang="ar-SA" sz="2000" dirty="0">
              <a:solidFill>
                <a:schemeClr val="accent1"/>
              </a:solidFill>
            </a:endParaRPr>
          </a:p>
        </p:txBody>
      </p:sp>
      <p:sp>
        <p:nvSpPr>
          <p:cNvPr id="4" name="Title 1"/>
          <p:cNvSpPr>
            <a:spLocks noGrp="1"/>
          </p:cNvSpPr>
          <p:nvPr>
            <p:ph type="title"/>
          </p:nvPr>
        </p:nvSpPr>
        <p:spPr>
          <a:xfrm>
            <a:off x="446856" y="548680"/>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3: Swimming across Borders</a:t>
            </a:r>
            <a:br>
              <a:rPr lang="en-GB" sz="2400" b="1" dirty="0" smtClean="0">
                <a:solidFill>
                  <a:srgbClr val="FF0000"/>
                </a:solidFill>
                <a:latin typeface="+mn-lt"/>
              </a:rPr>
            </a:br>
            <a:r>
              <a:rPr lang="en-GB" sz="2400" b="1" dirty="0" smtClean="0">
                <a:solidFill>
                  <a:srgbClr val="FF0000"/>
                </a:solidFill>
                <a:latin typeface="+mn-lt"/>
              </a:rPr>
              <a:t>Introduction</a:t>
            </a:r>
            <a:endParaRPr lang="ar-SA" sz="2400" b="1" dirty="0">
              <a:solidFill>
                <a:srgbClr val="FF0000"/>
              </a:solidFill>
              <a:latin typeface="+mn-lt"/>
            </a:endParaRPr>
          </a:p>
        </p:txBody>
      </p:sp>
      <p:sp>
        <p:nvSpPr>
          <p:cNvPr id="5" name="Slide Number Placeholder 4"/>
          <p:cNvSpPr>
            <a:spLocks noGrp="1"/>
          </p:cNvSpPr>
          <p:nvPr>
            <p:ph type="sldNum" sz="quarter" idx="12"/>
          </p:nvPr>
        </p:nvSpPr>
        <p:spPr/>
        <p:txBody>
          <a:bodyPr/>
          <a:lstStyle/>
          <a:p>
            <a:fld id="{0F859058-2334-415F-8EDB-04CA03A9C1B4}" type="slidenum">
              <a:rPr lang="ar-SA" smtClean="0"/>
              <a:pPr/>
              <a:t>4</a:t>
            </a:fld>
            <a:endParaRPr lang="ar-SA"/>
          </a:p>
        </p:txBody>
      </p:sp>
      <p:pic>
        <p:nvPicPr>
          <p:cNvPr id="6"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extLst>
      <p:ext uri="{BB962C8B-B14F-4D97-AF65-F5344CB8AC3E}">
        <p14:creationId xmlns:p14="http://schemas.microsoft.com/office/powerpoint/2010/main" val="50481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132310"/>
            <a:ext cx="8064896" cy="4032994"/>
          </a:xfrm>
        </p:spPr>
        <p:txBody>
          <a:bodyPr>
            <a:normAutofit lnSpcReduction="10000"/>
          </a:bodyPr>
          <a:lstStyle/>
          <a:p>
            <a:pPr marL="0" indent="0" algn="just" rtl="0">
              <a:buClr>
                <a:srgbClr val="FF0000"/>
              </a:buClr>
              <a:buNone/>
            </a:pPr>
            <a:r>
              <a:rPr lang="en-US" sz="2000" dirty="0" smtClean="0">
                <a:solidFill>
                  <a:schemeClr val="accent1"/>
                </a:solidFill>
              </a:rPr>
              <a:t>Athletes are heroes to us. We admire them, even love them. Why? There are many answers to this question. Read about four major league baseball players in you book page 38. </a:t>
            </a:r>
          </a:p>
          <a:p>
            <a:pPr marL="0" indent="0" algn="just" rtl="0">
              <a:buClr>
                <a:srgbClr val="FF0000"/>
              </a:buClr>
              <a:buNone/>
            </a:pPr>
            <a:endParaRPr lang="en-US" sz="2000" dirty="0">
              <a:solidFill>
                <a:schemeClr val="accent1"/>
              </a:solidFill>
            </a:endParaRPr>
          </a:p>
          <a:p>
            <a:pPr marL="0" indent="0" algn="just" rtl="0">
              <a:buClr>
                <a:srgbClr val="FF0000"/>
              </a:buClr>
              <a:buNone/>
            </a:pPr>
            <a:r>
              <a:rPr lang="en-US" sz="2000" dirty="0" smtClean="0">
                <a:solidFill>
                  <a:schemeClr val="accent1"/>
                </a:solidFill>
              </a:rPr>
              <a:t>List other athletes that you admire and say why you admire them. </a:t>
            </a:r>
          </a:p>
          <a:p>
            <a:pPr marL="0" indent="0" algn="just" rtl="0">
              <a:buClr>
                <a:srgbClr val="FF0000"/>
              </a:buClr>
              <a:buNone/>
            </a:pPr>
            <a:endParaRPr lang="en-US" sz="2000" dirty="0" smtClean="0">
              <a:solidFill>
                <a:schemeClr val="accent1"/>
              </a:solidFill>
            </a:endParaRPr>
          </a:p>
          <a:p>
            <a:pPr marL="457200" indent="-457200" algn="just" rtl="0">
              <a:buClr>
                <a:srgbClr val="FF0000"/>
              </a:buClr>
              <a:buFont typeface="+mj-lt"/>
              <a:buAutoNum type="arabicPeriod"/>
            </a:pPr>
            <a:r>
              <a:rPr lang="en-US" sz="2000" dirty="0" smtClean="0">
                <a:solidFill>
                  <a:schemeClr val="accent1"/>
                </a:solidFill>
              </a:rPr>
              <a:t>Cristiano Ronaldo is an international football player. He is one of the most expensive footballers in history. He is one of the best footballers in the world. He has many scoring records. </a:t>
            </a:r>
          </a:p>
          <a:p>
            <a:pPr marL="457200" indent="-457200" algn="just" rtl="0">
              <a:buClr>
                <a:srgbClr val="FF0000"/>
              </a:buClr>
              <a:buFont typeface="+mj-lt"/>
              <a:buAutoNum type="arabicPeriod"/>
            </a:pPr>
            <a:r>
              <a:rPr lang="en-US" sz="2000" dirty="0" smtClean="0">
                <a:solidFill>
                  <a:schemeClr val="accent1"/>
                </a:solidFill>
              </a:rPr>
              <a:t>Mohammad Ali is a boxer. He is one of the greatest in the sports history. He is a heavyweight world champion. He became a Muslim.  </a:t>
            </a:r>
          </a:p>
          <a:p>
            <a:pPr marL="0" indent="0" algn="just" rtl="0">
              <a:buClr>
                <a:srgbClr val="FF0000"/>
              </a:buClr>
              <a:buNone/>
            </a:pPr>
            <a:r>
              <a:rPr lang="en-US" sz="2000" dirty="0" smtClean="0">
                <a:solidFill>
                  <a:schemeClr val="accent1"/>
                </a:solidFill>
              </a:rPr>
              <a:t> </a:t>
            </a:r>
            <a:endParaRPr lang="ar-SA" sz="2000" dirty="0">
              <a:solidFill>
                <a:schemeClr val="accent1"/>
              </a:solidFill>
            </a:endParaRPr>
          </a:p>
        </p:txBody>
      </p:sp>
      <p:sp>
        <p:nvSpPr>
          <p:cNvPr id="4" name="Title 1"/>
          <p:cNvSpPr>
            <a:spLocks noGrp="1"/>
          </p:cNvSpPr>
          <p:nvPr>
            <p:ph type="title"/>
          </p:nvPr>
        </p:nvSpPr>
        <p:spPr>
          <a:xfrm>
            <a:off x="446856" y="557808"/>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3: Swimming across Borders</a:t>
            </a:r>
            <a:br>
              <a:rPr lang="en-GB" sz="2400" b="1" dirty="0" smtClean="0">
                <a:solidFill>
                  <a:srgbClr val="FF0000"/>
                </a:solidFill>
                <a:latin typeface="+mn-lt"/>
              </a:rPr>
            </a:br>
            <a:r>
              <a:rPr lang="en-GB" sz="2400" b="1" dirty="0" smtClean="0">
                <a:solidFill>
                  <a:srgbClr val="FF0000"/>
                </a:solidFill>
                <a:latin typeface="+mn-lt"/>
              </a:rPr>
              <a:t>Introduction</a:t>
            </a:r>
            <a:endParaRPr lang="ar-SA" sz="2400" b="1" dirty="0">
              <a:solidFill>
                <a:srgbClr val="FF0000"/>
              </a:solidFill>
              <a:latin typeface="+mn-lt"/>
            </a:endParaRPr>
          </a:p>
        </p:txBody>
      </p:sp>
      <p:sp>
        <p:nvSpPr>
          <p:cNvPr id="5" name="Slide Number Placeholder 4"/>
          <p:cNvSpPr>
            <a:spLocks noGrp="1"/>
          </p:cNvSpPr>
          <p:nvPr>
            <p:ph type="sldNum" sz="quarter" idx="12"/>
          </p:nvPr>
        </p:nvSpPr>
        <p:spPr/>
        <p:txBody>
          <a:bodyPr/>
          <a:lstStyle/>
          <a:p>
            <a:fld id="{0F859058-2334-415F-8EDB-04CA03A9C1B4}" type="slidenum">
              <a:rPr lang="ar-SA" smtClean="0"/>
              <a:pPr/>
              <a:t>5</a:t>
            </a:fld>
            <a:endParaRPr lang="ar-SA"/>
          </a:p>
        </p:txBody>
      </p:sp>
      <p:pic>
        <p:nvPicPr>
          <p:cNvPr id="6"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extLst>
      <p:ext uri="{BB962C8B-B14F-4D97-AF65-F5344CB8AC3E}">
        <p14:creationId xmlns:p14="http://schemas.microsoft.com/office/powerpoint/2010/main" val="910361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204318"/>
            <a:ext cx="8280920" cy="4032994"/>
          </a:xfrm>
        </p:spPr>
        <p:txBody>
          <a:bodyPr>
            <a:noAutofit/>
          </a:bodyPr>
          <a:lstStyle/>
          <a:p>
            <a:pPr marL="0" indent="0" algn="l" rtl="0">
              <a:buClr>
                <a:srgbClr val="FF0000"/>
              </a:buClr>
              <a:buNone/>
            </a:pPr>
            <a:r>
              <a:rPr lang="en-US" sz="1800" dirty="0" smtClean="0">
                <a:solidFill>
                  <a:schemeClr val="accent1"/>
                </a:solidFill>
              </a:rPr>
              <a:t>In most sports, athletes can do better if they have certain physical characteristics. For example, tennis player Bjorn Borg has a low heart rate. This helped him to stay strong in long tennis matches. </a:t>
            </a:r>
          </a:p>
          <a:p>
            <a:pPr marL="0" indent="0" algn="l" rtl="0">
              <a:buClr>
                <a:srgbClr val="FF0000"/>
              </a:buClr>
              <a:buNone/>
            </a:pPr>
            <a:endParaRPr lang="en-US" sz="1800" dirty="0">
              <a:solidFill>
                <a:schemeClr val="accent1"/>
              </a:solidFill>
            </a:endParaRPr>
          </a:p>
          <a:p>
            <a:pPr marL="0" indent="0" algn="l" rtl="0">
              <a:buClr>
                <a:srgbClr val="FF0000"/>
              </a:buClr>
              <a:buNone/>
            </a:pPr>
            <a:r>
              <a:rPr lang="en-US" sz="1800" dirty="0" smtClean="0">
                <a:solidFill>
                  <a:schemeClr val="accent1"/>
                </a:solidFill>
              </a:rPr>
              <a:t>Can you guess which physical characteristic each athlete has? Why do you think so? Write each letter on a line. </a:t>
            </a:r>
          </a:p>
          <a:p>
            <a:pPr marL="0" indent="0" algn="l" rtl="0">
              <a:buClr>
                <a:srgbClr val="FF0000"/>
              </a:buClr>
              <a:buNone/>
              <a:tabLst>
                <a:tab pos="4572000" algn="l"/>
              </a:tabLst>
            </a:pPr>
            <a:r>
              <a:rPr lang="en-US" sz="1800" dirty="0" smtClean="0">
                <a:solidFill>
                  <a:schemeClr val="accent1"/>
                </a:solidFill>
              </a:rPr>
              <a:t>____ </a:t>
            </a:r>
            <a:r>
              <a:rPr lang="en-US" sz="1800" dirty="0" smtClean="0">
                <a:solidFill>
                  <a:srgbClr val="FF0000"/>
                </a:solidFill>
              </a:rPr>
              <a:t>1. </a:t>
            </a:r>
            <a:r>
              <a:rPr lang="en-US" sz="1800" dirty="0" smtClean="0">
                <a:solidFill>
                  <a:schemeClr val="accent1"/>
                </a:solidFill>
              </a:rPr>
              <a:t>Bjorn Borg, tennis player               	</a:t>
            </a:r>
            <a:r>
              <a:rPr lang="en-US" sz="1800" dirty="0" smtClean="0">
                <a:solidFill>
                  <a:srgbClr val="FF0000"/>
                </a:solidFill>
              </a:rPr>
              <a:t>a. </a:t>
            </a:r>
            <a:r>
              <a:rPr lang="en-US" sz="1800" dirty="0" smtClean="0">
                <a:solidFill>
                  <a:schemeClr val="accent1"/>
                </a:solidFill>
              </a:rPr>
              <a:t>has an extra layer of fat                   	around heart and other organs</a:t>
            </a:r>
          </a:p>
          <a:p>
            <a:pPr marL="0" indent="0" algn="l" rtl="0">
              <a:buClr>
                <a:srgbClr val="FF0000"/>
              </a:buClr>
              <a:buNone/>
              <a:tabLst>
                <a:tab pos="4572000" algn="l"/>
              </a:tabLst>
            </a:pPr>
            <a:r>
              <a:rPr lang="en-US" sz="1800" dirty="0" smtClean="0">
                <a:solidFill>
                  <a:schemeClr val="accent1"/>
                </a:solidFill>
              </a:rPr>
              <a:t>____ </a:t>
            </a:r>
            <a:r>
              <a:rPr lang="en-US" sz="1800" dirty="0" smtClean="0">
                <a:solidFill>
                  <a:srgbClr val="FF0000"/>
                </a:solidFill>
              </a:rPr>
              <a:t>2. </a:t>
            </a:r>
            <a:r>
              <a:rPr lang="en-US" sz="1800" dirty="0" smtClean="0">
                <a:solidFill>
                  <a:schemeClr val="accent1"/>
                </a:solidFill>
              </a:rPr>
              <a:t>Carl Lewis, long jumper	</a:t>
            </a:r>
            <a:r>
              <a:rPr lang="en-US" sz="1800" dirty="0" smtClean="0">
                <a:solidFill>
                  <a:srgbClr val="FF0000"/>
                </a:solidFill>
              </a:rPr>
              <a:t>b. </a:t>
            </a:r>
            <a:r>
              <a:rPr lang="en-US" sz="1800" dirty="0" smtClean="0">
                <a:solidFill>
                  <a:schemeClr val="accent1"/>
                </a:solidFill>
              </a:rPr>
              <a:t>weighs 284 pounds ( 127 kg)</a:t>
            </a:r>
          </a:p>
          <a:p>
            <a:pPr marL="0" indent="0" algn="l" rtl="0">
              <a:buClr>
                <a:srgbClr val="FF0000"/>
              </a:buClr>
              <a:buNone/>
              <a:tabLst>
                <a:tab pos="4572000" algn="l"/>
              </a:tabLst>
            </a:pPr>
            <a:r>
              <a:rPr lang="en-US" sz="1800" dirty="0" smtClean="0">
                <a:solidFill>
                  <a:schemeClr val="accent1"/>
                </a:solidFill>
              </a:rPr>
              <a:t>____</a:t>
            </a:r>
            <a:r>
              <a:rPr lang="en-US" sz="1800" dirty="0" smtClean="0">
                <a:solidFill>
                  <a:srgbClr val="FF0000"/>
                </a:solidFill>
              </a:rPr>
              <a:t>3. </a:t>
            </a:r>
            <a:r>
              <a:rPr lang="en-US" sz="1800" dirty="0" err="1" smtClean="0">
                <a:solidFill>
                  <a:schemeClr val="accent1"/>
                </a:solidFill>
              </a:rPr>
              <a:t>Wakanohana</a:t>
            </a:r>
            <a:r>
              <a:rPr lang="en-US" sz="1800" dirty="0" smtClean="0">
                <a:solidFill>
                  <a:schemeClr val="accent1"/>
                </a:solidFill>
              </a:rPr>
              <a:t> </a:t>
            </a:r>
            <a:r>
              <a:rPr lang="en-US" sz="1800" dirty="0" err="1" smtClean="0">
                <a:solidFill>
                  <a:schemeClr val="accent1"/>
                </a:solidFill>
              </a:rPr>
              <a:t>Kanzi</a:t>
            </a:r>
            <a:r>
              <a:rPr lang="en-US" sz="1800" dirty="0" smtClean="0">
                <a:solidFill>
                  <a:schemeClr val="accent1"/>
                </a:solidFill>
              </a:rPr>
              <a:t>, sumo wrestler	</a:t>
            </a:r>
            <a:r>
              <a:rPr lang="en-US" sz="1800" dirty="0" smtClean="0">
                <a:solidFill>
                  <a:srgbClr val="FF0000"/>
                </a:solidFill>
              </a:rPr>
              <a:t>c.</a:t>
            </a:r>
            <a:r>
              <a:rPr lang="en-US" sz="1800" dirty="0" smtClean="0">
                <a:solidFill>
                  <a:schemeClr val="accent1"/>
                </a:solidFill>
              </a:rPr>
              <a:t> is 7’1” tall (216 cm)</a:t>
            </a:r>
          </a:p>
          <a:p>
            <a:pPr marL="0" indent="0" algn="l" rtl="0">
              <a:buClr>
                <a:srgbClr val="FF0000"/>
              </a:buClr>
              <a:buNone/>
              <a:tabLst>
                <a:tab pos="4572000" algn="l"/>
              </a:tabLst>
            </a:pPr>
            <a:r>
              <a:rPr lang="en-US" sz="1800" dirty="0" smtClean="0">
                <a:solidFill>
                  <a:schemeClr val="accent1"/>
                </a:solidFill>
              </a:rPr>
              <a:t>____ </a:t>
            </a:r>
            <a:r>
              <a:rPr lang="en-US" sz="1800" dirty="0" smtClean="0">
                <a:solidFill>
                  <a:srgbClr val="FF0000"/>
                </a:solidFill>
              </a:rPr>
              <a:t>4. </a:t>
            </a:r>
            <a:r>
              <a:rPr lang="en-US" sz="1800" dirty="0" smtClean="0">
                <a:solidFill>
                  <a:schemeClr val="accent1"/>
                </a:solidFill>
              </a:rPr>
              <a:t>Wilt Chamberlain, basketball player	</a:t>
            </a:r>
            <a:r>
              <a:rPr lang="en-US" sz="1800" dirty="0" smtClean="0">
                <a:solidFill>
                  <a:srgbClr val="FF0000"/>
                </a:solidFill>
              </a:rPr>
              <a:t>d.</a:t>
            </a:r>
            <a:r>
              <a:rPr lang="en-US" sz="1800" dirty="0" smtClean="0">
                <a:solidFill>
                  <a:schemeClr val="accent1"/>
                </a:solidFill>
              </a:rPr>
              <a:t> has a low heart rate</a:t>
            </a:r>
          </a:p>
          <a:p>
            <a:pPr marL="0" indent="0" algn="l" rtl="0">
              <a:buClr>
                <a:srgbClr val="FF0000"/>
              </a:buClr>
              <a:buNone/>
              <a:tabLst>
                <a:tab pos="4572000" algn="l"/>
              </a:tabLst>
            </a:pPr>
            <a:r>
              <a:rPr lang="en-US" sz="1800" dirty="0" smtClean="0">
                <a:solidFill>
                  <a:schemeClr val="accent1"/>
                </a:solidFill>
              </a:rPr>
              <a:t>____ </a:t>
            </a:r>
            <a:r>
              <a:rPr lang="en-US" sz="1800" dirty="0" smtClean="0">
                <a:solidFill>
                  <a:srgbClr val="FF0000"/>
                </a:solidFill>
              </a:rPr>
              <a:t>5. </a:t>
            </a:r>
            <a:r>
              <a:rPr lang="en-US" sz="1800" dirty="0" smtClean="0">
                <a:solidFill>
                  <a:schemeClr val="accent1"/>
                </a:solidFill>
              </a:rPr>
              <a:t>Lynne Cox, cold-water swimmer	</a:t>
            </a:r>
            <a:r>
              <a:rPr lang="en-US" sz="1800" dirty="0" smtClean="0">
                <a:solidFill>
                  <a:srgbClr val="FF0000"/>
                </a:solidFill>
              </a:rPr>
              <a:t>e. </a:t>
            </a:r>
            <a:r>
              <a:rPr lang="en-US" sz="1800" dirty="0" smtClean="0">
                <a:solidFill>
                  <a:schemeClr val="accent1"/>
                </a:solidFill>
              </a:rPr>
              <a:t>has extremely long legs</a:t>
            </a:r>
            <a:endParaRPr lang="en-US" sz="1800" dirty="0">
              <a:solidFill>
                <a:schemeClr val="accent1"/>
              </a:solidFill>
            </a:endParaRPr>
          </a:p>
          <a:p>
            <a:pPr marL="0" indent="0" algn="ctr" rtl="0">
              <a:buClr>
                <a:srgbClr val="FF0000"/>
              </a:buClr>
              <a:buNone/>
              <a:tabLst>
                <a:tab pos="4572000" algn="l"/>
              </a:tabLst>
            </a:pPr>
            <a:r>
              <a:rPr lang="en-US" sz="1800" dirty="0" smtClean="0">
                <a:solidFill>
                  <a:schemeClr val="accent1"/>
                </a:solidFill>
              </a:rPr>
              <a:t>                                   </a:t>
            </a:r>
            <a:r>
              <a:rPr lang="en-US" sz="1800" dirty="0" smtClean="0">
                <a:solidFill>
                  <a:schemeClr val="tx2">
                    <a:lumMod val="60000"/>
                    <a:lumOff val="40000"/>
                  </a:schemeClr>
                </a:solidFill>
              </a:rPr>
              <a:t>Answers: d, e, b, c, a </a:t>
            </a:r>
            <a:r>
              <a:rPr lang="en-US" sz="1800" dirty="0" smtClean="0">
                <a:solidFill>
                  <a:schemeClr val="accent1"/>
                </a:solidFill>
              </a:rPr>
              <a:t>		 </a:t>
            </a:r>
          </a:p>
          <a:p>
            <a:pPr marL="0" indent="0" algn="l" rtl="0">
              <a:buClr>
                <a:srgbClr val="FF0000"/>
              </a:buClr>
              <a:buNone/>
              <a:tabLst>
                <a:tab pos="4572000" algn="l"/>
              </a:tabLst>
            </a:pPr>
            <a:r>
              <a:rPr lang="en-US" sz="1800" dirty="0" smtClean="0">
                <a:solidFill>
                  <a:schemeClr val="accent1"/>
                </a:solidFill>
              </a:rPr>
              <a:t> </a:t>
            </a:r>
            <a:endParaRPr lang="ar-SA" sz="1800" dirty="0">
              <a:solidFill>
                <a:schemeClr val="accent1"/>
              </a:solidFill>
            </a:endParaRPr>
          </a:p>
        </p:txBody>
      </p:sp>
      <p:sp>
        <p:nvSpPr>
          <p:cNvPr id="4" name="Title 1"/>
          <p:cNvSpPr>
            <a:spLocks noGrp="1"/>
          </p:cNvSpPr>
          <p:nvPr>
            <p:ph type="title"/>
          </p:nvPr>
        </p:nvSpPr>
        <p:spPr>
          <a:xfrm>
            <a:off x="446856" y="557808"/>
            <a:ext cx="8229600" cy="1143000"/>
          </a:xfrm>
        </p:spPr>
        <p:txBody>
          <a:bodyPr anchor="ctr" anchorCtr="0">
            <a:normAutofit/>
          </a:bodyPr>
          <a:lstStyle/>
          <a:p>
            <a:pPr algn="ctr" rtl="0"/>
            <a:r>
              <a:rPr lang="en-GB" sz="2400" b="1" dirty="0" smtClean="0">
                <a:solidFill>
                  <a:srgbClr val="FF0000"/>
                </a:solidFill>
                <a:latin typeface="+mn-lt"/>
              </a:rPr>
              <a:t/>
            </a:r>
            <a:br>
              <a:rPr lang="en-GB" sz="2400" b="1" dirty="0" smtClean="0">
                <a:solidFill>
                  <a:srgbClr val="FF0000"/>
                </a:solidFill>
                <a:latin typeface="+mn-lt"/>
              </a:rPr>
            </a:br>
            <a:r>
              <a:rPr lang="en-GB" sz="2400" b="1" dirty="0" smtClean="0">
                <a:solidFill>
                  <a:srgbClr val="FF0000"/>
                </a:solidFill>
                <a:latin typeface="+mn-lt"/>
              </a:rPr>
              <a:t>Unit 3: Swimming across Borders</a:t>
            </a:r>
            <a:br>
              <a:rPr lang="en-GB" sz="2400" b="1" dirty="0" smtClean="0">
                <a:solidFill>
                  <a:srgbClr val="FF0000"/>
                </a:solidFill>
                <a:latin typeface="+mn-lt"/>
              </a:rPr>
            </a:br>
            <a:r>
              <a:rPr lang="en-GB" sz="2400" b="1" dirty="0" smtClean="0">
                <a:solidFill>
                  <a:srgbClr val="FF0000"/>
                </a:solidFill>
                <a:latin typeface="+mn-lt"/>
              </a:rPr>
              <a:t>Introduction</a:t>
            </a:r>
            <a:endParaRPr lang="ar-SA" sz="2400" b="1" dirty="0">
              <a:solidFill>
                <a:srgbClr val="FF0000"/>
              </a:solidFill>
              <a:latin typeface="+mn-lt"/>
            </a:endParaRPr>
          </a:p>
        </p:txBody>
      </p:sp>
      <p:sp>
        <p:nvSpPr>
          <p:cNvPr id="5" name="Slide Number Placeholder 4"/>
          <p:cNvSpPr>
            <a:spLocks noGrp="1"/>
          </p:cNvSpPr>
          <p:nvPr>
            <p:ph type="sldNum" sz="quarter" idx="12"/>
          </p:nvPr>
        </p:nvSpPr>
        <p:spPr/>
        <p:txBody>
          <a:bodyPr/>
          <a:lstStyle/>
          <a:p>
            <a:fld id="{0F859058-2334-415F-8EDB-04CA03A9C1B4}" type="slidenum">
              <a:rPr lang="ar-SA" smtClean="0"/>
              <a:pPr/>
              <a:t>6</a:t>
            </a:fld>
            <a:endParaRPr lang="ar-SA"/>
          </a:p>
        </p:txBody>
      </p:sp>
      <p:pic>
        <p:nvPicPr>
          <p:cNvPr id="6"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spTree>
    <p:extLst>
      <p:ext uri="{BB962C8B-B14F-4D97-AF65-F5344CB8AC3E}">
        <p14:creationId xmlns:p14="http://schemas.microsoft.com/office/powerpoint/2010/main" val="36920865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2022</TotalTime>
  <Words>289</Words>
  <Application>Microsoft Office PowerPoint</Application>
  <PresentationFormat>On-screen Show (4:3)</PresentationFormat>
  <Paragraphs>45</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 Unit 3 Swimming across Borders Introduction    </vt:lpstr>
      <vt:lpstr> Unit 3: Swimming across Borders</vt:lpstr>
      <vt:lpstr> Unit 3: Swimming across Borders Introduction</vt:lpstr>
      <vt:lpstr> Unit 3: Swimming across Borders Introduction</vt:lpstr>
      <vt:lpstr> Unit 3: Swimming across Borders Introduction</vt:lpstr>
      <vt:lpstr> Unit 3: Swimming across Borders Introduction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laila alhasan</dc:creator>
  <cp:lastModifiedBy>user</cp:lastModifiedBy>
  <cp:revision>79</cp:revision>
  <dcterms:created xsi:type="dcterms:W3CDTF">2011-11-05T01:45:32Z</dcterms:created>
  <dcterms:modified xsi:type="dcterms:W3CDTF">2013-09-23T01:37:35Z</dcterms:modified>
</cp:coreProperties>
</file>