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"/>
  </p:notesMasterIdLst>
  <p:sldIdLst>
    <p:sldId id="288" r:id="rId2"/>
    <p:sldId id="269" r:id="rId3"/>
    <p:sldId id="304" r:id="rId4"/>
    <p:sldId id="301" r:id="rId5"/>
    <p:sldId id="302" r:id="rId6"/>
    <p:sldId id="303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112368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3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Swimming across Borders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1317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age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0156"/>
            <a:ext cx="122795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ages\images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0156"/>
            <a:ext cx="1257919" cy="1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images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85062"/>
            <a:ext cx="1224136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Reading 1: Swimming to Open Up Borders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457200" y="2187767"/>
            <a:ext cx="8229600" cy="383352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r" rtl="1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r" rtl="1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r" rtl="1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r" rtl="1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r" rtl="1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rtl="0"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This  unit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explores the characteristics, abilities, and achievements of athletes.</a:t>
            </a:r>
          </a:p>
          <a:p>
            <a:pPr marL="118872" indent="0" algn="l" rtl="0">
              <a:buNone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Reading One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is the story of Lynne Cox ,a long-distance swimmer , who has not only broken records, but also has swum to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Lessen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political tension among countries.</a:t>
            </a:r>
          </a:p>
          <a:p>
            <a:pPr marL="118872" indent="0" algn="l" rtl="0">
              <a:buNone/>
            </a:pPr>
            <a:endParaRPr lang="en-US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0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Reading two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presents the professional achievement  of three known athletes,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Pele, Grete Waitz, &amp; George Foreman,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in Vitae form.</a:t>
            </a:r>
          </a:p>
          <a:p>
            <a:pPr algn="l" rtl="0"/>
            <a:endParaRPr lang="ar-S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238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4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457200" y="2060848"/>
            <a:ext cx="8229600" cy="383352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r" rtl="1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r" rtl="1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r" rtl="1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r" rtl="1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r" rtl="1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rtl="0">
              <a:defRPr/>
            </a:pPr>
            <a:r>
              <a:rPr lang="en-US" sz="2000" dirty="0" smtClean="0">
                <a:solidFill>
                  <a:schemeClr val="accent1"/>
                </a:solidFill>
              </a:rPr>
              <a:t>This  unit explores the characteristics, abilities, and achievements of athletes.</a:t>
            </a:r>
          </a:p>
          <a:p>
            <a:pPr marL="118872" indent="0" algn="l" rtl="0">
              <a:buNone/>
              <a:defRPr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Reading One is the story of Lynne Cox ,a long-distance , cold-water very special swimmer , who has not only broken records, but who has also swum to </a:t>
            </a:r>
            <a:r>
              <a:rPr lang="en-US" sz="2000" b="1" dirty="0" smtClean="0">
                <a:solidFill>
                  <a:schemeClr val="accent1"/>
                </a:solidFill>
              </a:rPr>
              <a:t>Lesson political tension among countries.</a:t>
            </a:r>
          </a:p>
          <a:p>
            <a:pPr marL="118872" indent="0" algn="l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Now, I will read “Swimming to Open Up Borders”; listen carefully then answer the following questions.</a:t>
            </a:r>
          </a:p>
          <a:p>
            <a:pPr algn="l" rtl="0"/>
            <a:endParaRPr lang="en-US" sz="2000" b="1" dirty="0" smtClean="0">
              <a:solidFill>
                <a:schemeClr val="accent1"/>
              </a:solidFill>
            </a:endParaRPr>
          </a:p>
          <a:p>
            <a:pPr marL="118872" indent="0" algn="l" rtl="0">
              <a:buNone/>
            </a:pPr>
            <a:endParaRPr lang="ar-SA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1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942338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for main ideas: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1-b         2-c          3-a</a:t>
            </a:r>
          </a:p>
          <a:p>
            <a:pPr algn="l" rtl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for details – 1 :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4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5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3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5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3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942338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for details -2: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1-5           2-2.7          3- 38           4- 10             5- 12            6- 3             7-30</a:t>
            </a:r>
          </a:p>
          <a:p>
            <a:pPr algn="l" rtl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Reacting to the reading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oral discussion by instructor – available in corresponding recorded lecture in Tegrity Classes</a:t>
            </a: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097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2064</TotalTime>
  <Words>237</Words>
  <Application>Microsoft Office PowerPoint</Application>
  <PresentationFormat>On-screen Show (4:3)</PresentationFormat>
  <Paragraphs>46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 Unit 3 Swimming across Borders Reading 1: Swimming to Open Up Borders    </vt:lpstr>
      <vt:lpstr> Unit 3: Swimming across Borders Reading 1: Swimming to Open Up Borders</vt:lpstr>
      <vt:lpstr> Unit 3: Swimming across Borders Reading 1: Swimming to Open Up Borders</vt:lpstr>
      <vt:lpstr> Unit 3: Swimming across Borders Reading 1: Swimming to Open Up Borders</vt:lpstr>
      <vt:lpstr> Unit 3: Swimming across Borders Reading 1: Swimming to Open Up Borders</vt:lpstr>
      <vt:lpstr> Unit 3: Swimming across Borders Reading 1: Swimming to Open Up Borders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85</cp:revision>
  <dcterms:created xsi:type="dcterms:W3CDTF">2011-11-05T01:45:32Z</dcterms:created>
  <dcterms:modified xsi:type="dcterms:W3CDTF">2013-09-27T16:05:29Z</dcterms:modified>
</cp:coreProperties>
</file>