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8"/>
  </p:notesMasterIdLst>
  <p:sldIdLst>
    <p:sldId id="288" r:id="rId2"/>
    <p:sldId id="269" r:id="rId3"/>
    <p:sldId id="301" r:id="rId4"/>
    <p:sldId id="304" r:id="rId5"/>
    <p:sldId id="305" r:id="rId6"/>
    <p:sldId id="306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87356" autoAdjust="0"/>
  </p:normalViewPr>
  <p:slideViewPr>
    <p:cSldViewPr>
      <p:cViewPr varScale="1">
        <p:scale>
          <a:sx n="113" d="100"/>
          <a:sy n="113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D5D37ED-9E3A-4252-9032-733DA81BA63C}" type="datetimeFigureOut">
              <a:rPr lang="ar-SA" smtClean="0"/>
              <a:pPr/>
              <a:t>19/11/1434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F9B8AE6-ACCD-4618-ABD2-15783046D64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966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E5029-C377-41DB-88DF-D9E10428411B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5616" y="3112368"/>
            <a:ext cx="69127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Unit 3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Swimming across Borders</a:t>
            </a:r>
            <a:br>
              <a:rPr lang="en-GB" sz="3600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Reading 2: The Athlete’s Life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endParaRPr lang="ar-SA" sz="4000" b="1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4DE1-7832-4BC7-80D8-FBD618157834}" type="slidenum">
              <a:rPr lang="ar-SA" smtClean="0"/>
              <a:pPr/>
              <a:t>1</a:t>
            </a:fld>
            <a:endParaRPr lang="ar-SA"/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447800" cy="8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013176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esktop\images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12976"/>
            <a:ext cx="129614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images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190156"/>
            <a:ext cx="1227956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images\images (4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90156"/>
            <a:ext cx="1257919" cy="175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images\downloa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85062"/>
            <a:ext cx="1224136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149352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Reading 2: The Athlete’s Life</a:t>
            </a:r>
          </a:p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2: The Athlete’s Life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2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1493520"/>
          </a:xfrm>
        </p:spPr>
        <p:txBody>
          <a:bodyPr>
            <a:normAutofit fontScale="92500"/>
          </a:bodyPr>
          <a:lstStyle/>
          <a:p>
            <a:pPr marL="0" indent="0" algn="l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A vita is a list of the most important events in a person’s life with the dates of these events. We will read three different vitae for three different athletes.</a:t>
            </a:r>
          </a:p>
          <a:p>
            <a:pPr marL="0" indent="0" algn="l" rtl="0">
              <a:buNone/>
            </a:pPr>
            <a:endParaRPr lang="en-GB" sz="2000" dirty="0">
              <a:solidFill>
                <a:schemeClr val="accent1"/>
              </a:solidFill>
            </a:endParaRPr>
          </a:p>
          <a:p>
            <a:pPr marL="0" indent="0" algn="l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Listen to the reading, then answer the following questions.   </a:t>
            </a:r>
          </a:p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1: Swimming to Open Up Borders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3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15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149352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Answers</a:t>
            </a:r>
          </a:p>
          <a:p>
            <a:pPr algn="l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Linking readings 1 &amp; 2 </a:t>
            </a:r>
          </a:p>
          <a:p>
            <a:pPr algn="l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Vita of Lynne Cox</a:t>
            </a:r>
          </a:p>
          <a:p>
            <a:pPr algn="l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2: The Athlete’s Life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4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85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4234328"/>
              </p:ext>
            </p:extLst>
          </p:nvPr>
        </p:nvGraphicFramePr>
        <p:xfrm>
          <a:off x="323528" y="933068"/>
          <a:ext cx="8568952" cy="533778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7709438"/>
                <a:gridCol w="859514"/>
              </a:tblGrid>
              <a:tr h="49069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Vita of Lynne Cox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Born in</a:t>
                      </a:r>
                      <a:r>
                        <a:rPr lang="en-US" sz="2000" baseline="0" dirty="0" smtClean="0">
                          <a:solidFill>
                            <a:schemeClr val="accent1"/>
                          </a:solidFill>
                        </a:rPr>
                        <a:t> New Hampshire, USA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1957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85739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Started swimming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1962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20598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Moved to Southern California and started swimming in the ocean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1969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20598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Swam 27 miles to Catalina, of the coast of California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1971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20598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Broke the English Channel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 record – less than 10 hours</a:t>
                      </a:r>
                      <a:endParaRPr lang="en-US" sz="2000" b="0" i="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1974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55457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Swam beside dolphins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 across Cook Strait, New Zealand</a:t>
                      </a:r>
                      <a:endParaRPr lang="en-US" sz="2000" b="0" i="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1975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82461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Swam between Norway and Sweden, and between Sweden and Denmark 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1977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55457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Swam around Africa’s Cape of Good Hope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1978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82461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Swam across the Bering Strait to support peace between USA &amp; Russia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1987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55457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Swam between Argentina and Chile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1990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5</a:t>
            </a:fld>
            <a:endParaRPr lang="ar-SA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30932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10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149352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Answers</a:t>
            </a:r>
          </a:p>
          <a:p>
            <a:pPr algn="l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Linking readings 1 &amp; 2 </a:t>
            </a:r>
          </a:p>
          <a:p>
            <a:pPr algn="l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2 ( oral discussion by instructor- available in the corresponding recorded lecture in Tegrity Classes)</a:t>
            </a:r>
          </a:p>
          <a:p>
            <a:pPr algn="l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2: The Athlete’s Life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6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8084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2137</TotalTime>
  <Words>215</Words>
  <Application>Microsoft Office PowerPoint</Application>
  <PresentationFormat>On-screen Show (4:3)</PresentationFormat>
  <Paragraphs>51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 Unit 3 Swimming across Borders Reading 2: The Athlete’s Life    </vt:lpstr>
      <vt:lpstr> Unit 3: Swimming across Borders Reading 2: The Athlete’s Life</vt:lpstr>
      <vt:lpstr> Unit 3: Swimming across Borders Reading 1: Swimming to Open Up Borders</vt:lpstr>
      <vt:lpstr> Unit 3: Swimming across Borders Reading 2: The Athlete’s Life</vt:lpstr>
      <vt:lpstr>PowerPoint Presentation</vt:lpstr>
      <vt:lpstr> Unit 3: Swimming across Borders Reading 2: The Athlete’s Life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user</cp:lastModifiedBy>
  <cp:revision>87</cp:revision>
  <dcterms:created xsi:type="dcterms:W3CDTF">2011-11-05T01:45:32Z</dcterms:created>
  <dcterms:modified xsi:type="dcterms:W3CDTF">2013-09-23T10:32:01Z</dcterms:modified>
</cp:coreProperties>
</file>