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notesMasterIdLst>
    <p:notesMasterId r:id="rId8"/>
  </p:notesMasterIdLst>
  <p:sldIdLst>
    <p:sldId id="305" r:id="rId3"/>
    <p:sldId id="269" r:id="rId4"/>
    <p:sldId id="301" r:id="rId5"/>
    <p:sldId id="303" r:id="rId6"/>
    <p:sldId id="304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380"/>
    <p:restoredTop sz="87356" autoAdjust="0"/>
  </p:normalViewPr>
  <p:slideViewPr>
    <p:cSldViewPr>
      <p:cViewPr varScale="1">
        <p:scale>
          <a:sx n="113" d="100"/>
          <a:sy n="113" d="100"/>
        </p:scale>
        <p:origin x="-14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23/11/1434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206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1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75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97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698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95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6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657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07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9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946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748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064221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4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Save the Elephants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Introduction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152107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35696" y="3221320"/>
            <a:ext cx="5472608" cy="1791856"/>
            <a:chOff x="2411760" y="3221320"/>
            <a:chExt cx="4464496" cy="1791856"/>
          </a:xfrm>
        </p:grpSpPr>
        <p:pic>
          <p:nvPicPr>
            <p:cNvPr id="7" name="Picture 5" descr="C:\Users\user\Desktop\images\images (8)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9" y="3221322"/>
              <a:ext cx="1080119" cy="973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user\Desktop\images\downloa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194383"/>
              <a:ext cx="1163463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user\Desktop\images\download (2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7" y="3221322"/>
              <a:ext cx="1163464" cy="98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user\Desktop\images\download (1)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1" y="4194383"/>
              <a:ext cx="1068785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C:\Users\user\Desktop\images\images (7)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3221320"/>
              <a:ext cx="1152128" cy="973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user\Desktop\images\download (4)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4194383"/>
              <a:ext cx="1152128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C:\Users\user\Desktop\images\images (10)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4194431"/>
              <a:ext cx="1080119" cy="818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user\Desktop\images\Fallow_deer_in_field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0" y="3221320"/>
              <a:ext cx="1068785" cy="973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430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Introduction </a:t>
            </a: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Introduction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2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628800"/>
            <a:ext cx="8280151" cy="4464496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Look at the Pictures and answer the following. </a:t>
            </a: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dirty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dirty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Which animals do you know?</a:t>
            </a:r>
          </a:p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Which of these animals have you seen only in pictures?</a:t>
            </a:r>
          </a:p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Which of these animals have you actually seen? Where did you see them?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Introduction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3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5493" y="2132856"/>
            <a:ext cx="8120963" cy="1543538"/>
            <a:chOff x="123445" y="3204676"/>
            <a:chExt cx="8120963" cy="1543538"/>
          </a:xfrm>
        </p:grpSpPr>
        <p:pic>
          <p:nvPicPr>
            <p:cNvPr id="9" name="Picture 5" descr="C:\Users\user\Desktop\images\images (8)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1" y="3212979"/>
              <a:ext cx="1080119" cy="1531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C:\Users\user\Desktop\images\download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3212979"/>
              <a:ext cx="1224136" cy="1531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7" descr="C:\Users\user\Desktop\images\download (2)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3204676"/>
              <a:ext cx="1163464" cy="1539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C:\Users\user\Desktop\images\download (1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9600" y="3204676"/>
              <a:ext cx="1284808" cy="153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C:\Users\user\Desktop\images\images (7)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445" y="3212977"/>
              <a:ext cx="1152128" cy="1535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 descr="C:\Users\user\Desktop\images\download (4)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5573" y="3212978"/>
              <a:ext cx="1080120" cy="1535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C:\Users\user\Desktop\images\images (10)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5694" y="3212979"/>
              <a:ext cx="1152128" cy="1535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973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78594"/>
              </p:ext>
            </p:extLst>
          </p:nvPr>
        </p:nvGraphicFramePr>
        <p:xfrm>
          <a:off x="1115616" y="2348880"/>
          <a:ext cx="6994963" cy="335843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2307381"/>
                <a:gridCol w="2411596"/>
                <a:gridCol w="2275986"/>
              </a:tblGrid>
              <a:tr h="377361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Not in Danger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Endangered 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Extinct 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09424"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Horse</a:t>
                      </a:r>
                    </a:p>
                    <a:p>
                      <a:pPr algn="ctr" rtl="0"/>
                      <a:endParaRPr lang="en-US" sz="2000" b="1" i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Owl</a:t>
                      </a:r>
                    </a:p>
                    <a:p>
                      <a:pPr algn="ctr" rtl="0"/>
                      <a:endParaRPr lang="en-US" sz="2000" b="1" i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>
                          <a:solidFill>
                            <a:schemeClr val="accent1"/>
                          </a:solidFill>
                        </a:rPr>
                        <a:t>Mammoth</a:t>
                      </a:r>
                    </a:p>
                    <a:p>
                      <a:pPr algn="ctr" rtl="0"/>
                      <a:endParaRPr lang="ar-SA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09424"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Crow</a:t>
                      </a:r>
                    </a:p>
                    <a:p>
                      <a:pPr algn="ctr" rtl="0"/>
                      <a:endParaRPr lang="en-US" sz="2000" b="0" i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Panda</a:t>
                      </a:r>
                    </a:p>
                    <a:p>
                      <a:pPr algn="ctr" rtl="0"/>
                      <a:endParaRPr lang="en-US" sz="2000" b="0" i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>
                          <a:solidFill>
                            <a:schemeClr val="accent1"/>
                          </a:solidFill>
                        </a:rPr>
                        <a:t>Dinosaur</a:t>
                      </a:r>
                      <a:endParaRPr lang="ar-SA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0055">
                <a:tc>
                  <a:txBody>
                    <a:bodyPr/>
                    <a:lstStyle/>
                    <a:p>
                      <a:pPr algn="ctr" rtl="0">
                        <a:buFont typeface="Courier New" pitchFamily="49" charset="0"/>
                        <a:buNone/>
                      </a:pPr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Deer 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Font typeface="Courier New" pitchFamily="49" charset="0"/>
                        <a:buNone/>
                      </a:pPr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Tiger</a:t>
                      </a:r>
                    </a:p>
                    <a:p>
                      <a:pPr algn="ctr" rtl="0">
                        <a:buFont typeface="Courier New" pitchFamily="49" charset="0"/>
                        <a:buNone/>
                      </a:pPr>
                      <a:endParaRPr lang="en-US" sz="2000" b="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>
                          <a:solidFill>
                            <a:schemeClr val="accent1"/>
                          </a:solidFill>
                        </a:rPr>
                        <a:t>Pterodactyl</a:t>
                      </a:r>
                      <a:endParaRPr lang="ar-SA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0055">
                <a:tc>
                  <a:txBody>
                    <a:bodyPr/>
                    <a:lstStyle/>
                    <a:p>
                      <a:pPr algn="ctr" rtl="0">
                        <a:buFont typeface="Courier New" pitchFamily="49" charset="0"/>
                        <a:buNone/>
                      </a:pPr>
                      <a:endParaRPr lang="en-US" sz="2000" b="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Font typeface="Courier New" pitchFamily="49" charset="0"/>
                        <a:buNone/>
                      </a:pPr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Elephant</a:t>
                      </a:r>
                    </a:p>
                    <a:p>
                      <a:pPr algn="ctr" rtl="0">
                        <a:buFont typeface="Courier New" pitchFamily="49" charset="0"/>
                        <a:buNone/>
                      </a:pPr>
                      <a:endParaRPr lang="en-US" sz="2000" b="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SA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4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 fontScale="90000"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Introduction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Page 58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975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5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 fontScale="90000"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Introduction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Page 58-59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 Friends of the Tiger and Save the Northern Spotted Owl ,then answer the following questions. </a:t>
            </a:r>
          </a:p>
          <a:p>
            <a:pPr marL="514350" indent="-514350" algn="l" rtl="0">
              <a:buClr>
                <a:srgbClr val="FF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</a:rPr>
              <a:t>Why are these animals endangered?</a:t>
            </a:r>
          </a:p>
          <a:p>
            <a:pPr marL="0" indent="0" algn="l" rtl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They are endangered because people kill them to sell their parts, cut down their forests and destroy where they live. </a:t>
            </a:r>
          </a:p>
          <a:p>
            <a:pPr marL="457200" indent="-457200" algn="l" rtl="0">
              <a:buClr>
                <a:srgbClr val="FF0000"/>
              </a:buClr>
              <a:buFont typeface="+mj-lt"/>
              <a:buAutoNum type="arabicPeriod" startAt="2"/>
            </a:pPr>
            <a:r>
              <a:rPr lang="en-US" sz="2000" dirty="0" smtClean="0">
                <a:solidFill>
                  <a:srgbClr val="FF0000"/>
                </a:solidFill>
              </a:rPr>
              <a:t>What are Friends of the Tiger and Save the Northern Spotted Owl trying to do? </a:t>
            </a:r>
          </a:p>
          <a:p>
            <a:pPr marL="0" indent="0" algn="l" rtl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They are trying to protect the forests and stop people from killing the tiger and stop logging companies from cutting the trees where the owl lives. </a:t>
            </a:r>
          </a:p>
          <a:p>
            <a:pPr marL="457200" indent="-457200" algn="l" rtl="0">
              <a:buClr>
                <a:srgbClr val="FF0000"/>
              </a:buClr>
              <a:buFont typeface="+mj-lt"/>
              <a:buAutoNum type="arabicPeriod" startAt="3"/>
            </a:pPr>
            <a:r>
              <a:rPr lang="en-US" sz="2000" dirty="0" smtClean="0">
                <a:solidFill>
                  <a:srgbClr val="FF0000"/>
                </a:solidFill>
              </a:rPr>
              <a:t>Do you think it is important to save endangered animals ? Why or why not?</a:t>
            </a:r>
          </a:p>
          <a:p>
            <a:pPr marL="0" indent="0" algn="l" rtl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Yes, it is important to save endangered animals otherwise they will be extinct and disappear forever. </a:t>
            </a:r>
            <a:r>
              <a:rPr lang="en-US" sz="2000" dirty="0" smtClean="0">
                <a:solidFill>
                  <a:srgbClr val="FF0000"/>
                </a:solidFill>
              </a:rPr>
              <a:t> 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4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2088</TotalTime>
  <Words>211</Words>
  <Application>Microsoft Office PowerPoint</Application>
  <PresentationFormat>On-screen Show (4:3)</PresentationFormat>
  <Paragraphs>46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Flow</vt:lpstr>
      <vt:lpstr>1_Flow</vt:lpstr>
      <vt:lpstr> Unit 4 Save the Elephants Introduction    </vt:lpstr>
      <vt:lpstr> Unit 4: Save the Elephants Introduction</vt:lpstr>
      <vt:lpstr> Unit 4: Save the Elephants Introduction</vt:lpstr>
      <vt:lpstr> Unit 4: Save the Elephants Introduction Page 58</vt:lpstr>
      <vt:lpstr> Unit 4: Save the Elephants Introduction Page 58-59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87</cp:revision>
  <dcterms:created xsi:type="dcterms:W3CDTF">2011-11-05T01:45:32Z</dcterms:created>
  <dcterms:modified xsi:type="dcterms:W3CDTF">2013-09-27T16:01:20Z</dcterms:modified>
</cp:coreProperties>
</file>