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9"/>
  </p:notesMasterIdLst>
  <p:sldIdLst>
    <p:sldId id="312" r:id="rId2"/>
    <p:sldId id="269" r:id="rId3"/>
    <p:sldId id="309" r:id="rId4"/>
    <p:sldId id="305" r:id="rId5"/>
    <p:sldId id="306" r:id="rId6"/>
    <p:sldId id="310" r:id="rId7"/>
    <p:sldId id="311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A2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87356" autoAdjust="0"/>
  </p:normalViewPr>
  <p:slideViewPr>
    <p:cSldViewPr>
      <p:cViewPr varScale="1">
        <p:scale>
          <a:sx n="113" d="100"/>
          <a:sy n="113" d="100"/>
        </p:scale>
        <p:origin x="-148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D5D37ED-9E3A-4252-9032-733DA81BA63C}" type="datetimeFigureOut">
              <a:rPr lang="ar-SA" smtClean="0"/>
              <a:pPr/>
              <a:t>23/11/1434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F9B8AE6-ACCD-4618-ABD2-15783046D64D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9966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E5029-C377-41DB-88DF-D9E10428411B}" type="slidenum">
              <a:rPr lang="ar-SA" smtClean="0">
                <a:solidFill>
                  <a:prstClr val="black"/>
                </a:solidFill>
              </a:rPr>
              <a:pPr/>
              <a:t>1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B846-94B9-4A06-A6B5-085B4A8247C6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4867C-05E3-4E7B-843E-47CF3DCEC88F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6D7E-75EC-473D-B2E3-FBBB1D8F2194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F08B-36F1-404B-A835-662070FD7E99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3B4C9-8DB2-492B-B28E-71D6DBDA56BC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9F57-AF1B-4490-B473-AECB8E1ECA78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1095-1854-4180-8318-43C94384D8BD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04C-F53B-428A-8E8C-860DBCB1FBA9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CF15-1350-4B41-9C62-C56AC4EE8DAB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591D-78FD-49F3-8321-041FF4E5A0FC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6B08-67ED-4A98-A13B-470B9F99A19B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58DC97-E2C3-490A-99A3-592835CA4178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5616" y="3064221"/>
            <a:ext cx="69127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 dirty="0" smtClean="0">
                <a:latin typeface="+mn-lt"/>
              </a:rPr>
              <a:t/>
            </a:r>
            <a:br>
              <a:rPr lang="en-GB" sz="4000" b="1" dirty="0" smtClean="0">
                <a:latin typeface="+mn-lt"/>
              </a:rPr>
            </a:br>
            <a:r>
              <a:rPr lang="en-GB" sz="3600" b="1" dirty="0" smtClean="0">
                <a:solidFill>
                  <a:srgbClr val="FF0000"/>
                </a:solidFill>
                <a:latin typeface="+mn-lt"/>
              </a:rPr>
              <a:t>Unit 4</a:t>
            </a:r>
            <a:br>
              <a:rPr lang="en-GB" sz="36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Save the Elephants</a:t>
            </a:r>
            <a:br>
              <a:rPr lang="en-GB" sz="3600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Vocabulary</a:t>
            </a: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> </a:t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latin typeface="+mn-lt"/>
              </a:rPr>
              <a:t/>
            </a:r>
            <a:br>
              <a:rPr lang="en-GB" sz="4000" b="1" dirty="0" smtClean="0">
                <a:latin typeface="+mn-lt"/>
              </a:rPr>
            </a:br>
            <a:endParaRPr lang="ar-SA" sz="4000" b="1" dirty="0">
              <a:latin typeface="+mn-lt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4DE1-7832-4BC7-80D8-FBD618157834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1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5589240"/>
            <a:ext cx="1447800" cy="85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5152107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Prepared by: Laila al-Hasan</a:t>
            </a:r>
            <a:endParaRPr lang="ar-SA" sz="2400" b="1" dirty="0">
              <a:solidFill>
                <a:srgbClr val="FF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835696" y="3221320"/>
            <a:ext cx="5472608" cy="1791856"/>
            <a:chOff x="2411760" y="3221320"/>
            <a:chExt cx="4464496" cy="1791856"/>
          </a:xfrm>
        </p:grpSpPr>
        <p:pic>
          <p:nvPicPr>
            <p:cNvPr id="7" name="Picture 5" descr="C:\Users\user\Desktop\images\images (8)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889" y="3221322"/>
              <a:ext cx="1080119" cy="9731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Users\user\Desktop\images\download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4194383"/>
              <a:ext cx="1163463" cy="818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1" name="Picture 7" descr="C:\Users\user\Desktop\images\download (2)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7" y="3221322"/>
              <a:ext cx="1163464" cy="982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C:\Users\user\Desktop\images\download (1)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471" y="4194383"/>
              <a:ext cx="1068785" cy="818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 descr="C:\Users\user\Desktop\images\images (7)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3221320"/>
              <a:ext cx="1152128" cy="973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3" descr="C:\Users\user\Desktop\images\download (4)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4194383"/>
              <a:ext cx="1152128" cy="818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C:\Users\user\Desktop\images\images (10)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888" y="4194431"/>
              <a:ext cx="1080119" cy="8187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user\Desktop\images\Fallow_deer_in_field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470" y="3221320"/>
              <a:ext cx="1068785" cy="9730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0420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23512"/>
            <a:ext cx="8064896" cy="1493520"/>
          </a:xfrm>
        </p:spPr>
        <p:txBody>
          <a:bodyPr>
            <a:normAutofit/>
          </a:bodyPr>
          <a:lstStyle/>
          <a:p>
            <a:pPr marL="457200" indent="-457200" algn="ctr" rtl="0">
              <a:buClr>
                <a:schemeClr val="accent1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chemeClr val="accent1"/>
                </a:solidFill>
              </a:rPr>
              <a:t>Vocabulary for Comprehension</a:t>
            </a:r>
          </a:p>
          <a:p>
            <a:pPr marL="457200" indent="-457200" algn="ctr" rtl="0">
              <a:buClr>
                <a:schemeClr val="accent1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chemeClr val="accent1"/>
                </a:solidFill>
              </a:rPr>
              <a:t>Focus on Vocabulary</a:t>
            </a:r>
          </a:p>
          <a:p>
            <a:pPr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548680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4: Save the Elephants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Vocabulary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2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2836516"/>
              </p:ext>
            </p:extLst>
          </p:nvPr>
        </p:nvGraphicFramePr>
        <p:xfrm>
          <a:off x="323528" y="1641189"/>
          <a:ext cx="8568952" cy="4393299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6307205"/>
                <a:gridCol w="2261747"/>
              </a:tblGrid>
              <a:tr h="397871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FF0000"/>
                          </a:solidFill>
                        </a:rPr>
                        <a:t>Definitions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47104"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To keep someone or something safe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protect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610068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No later than that time</a:t>
                      </a:r>
                      <a:endParaRPr lang="en-US" sz="2000" b="0" i="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by 1907 ( or any date) 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347560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a gift, normally money, to an organization 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donation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85163">
                <a:tc>
                  <a:txBody>
                    <a:bodyPr/>
                    <a:lstStyle/>
                    <a:p>
                      <a:pPr algn="l" rtl="0">
                        <a:buFont typeface="Courier New" pitchFamily="49" charset="0"/>
                        <a:buNone/>
                      </a:pPr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Someone who kills animals,</a:t>
                      </a:r>
                      <a:r>
                        <a:rPr lang="en-US" sz="2000" b="0" i="0" baseline="0" dirty="0" smtClean="0">
                          <a:solidFill>
                            <a:schemeClr val="accent1"/>
                          </a:solidFill>
                        </a:rPr>
                        <a:t> usually for food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hunter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733280">
                <a:tc>
                  <a:txBody>
                    <a:bodyPr/>
                    <a:lstStyle/>
                    <a:p>
                      <a:pPr algn="l" rtl="0">
                        <a:buFont typeface="Courier New" pitchFamily="49" charset="0"/>
                        <a:buNone/>
                      </a:pPr>
                      <a:r>
                        <a:rPr lang="en-US" sz="2000" b="0" i="0" baseline="0" dirty="0" smtClean="0">
                          <a:solidFill>
                            <a:schemeClr val="accent1"/>
                          </a:solidFill>
                        </a:rPr>
                        <a:t>bone-like material that comes from elephant tusks; in the past was often used to make jewelry 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ivory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90856">
                <a:tc>
                  <a:txBody>
                    <a:bodyPr/>
                    <a:lstStyle/>
                    <a:p>
                      <a:pPr algn="l" rtl="0">
                        <a:buFont typeface="Courier New" pitchFamily="49" charset="0"/>
                        <a:buNone/>
                      </a:pPr>
                      <a:r>
                        <a:rPr lang="en-US" sz="2000" b="0" i="0" baseline="0" dirty="0" smtClean="0">
                          <a:solidFill>
                            <a:schemeClr val="accent1"/>
                          </a:solidFill>
                        </a:rPr>
                        <a:t>people who cut down trees to use the wood 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loggers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733280">
                <a:tc>
                  <a:txBody>
                    <a:bodyPr/>
                    <a:lstStyle/>
                    <a:p>
                      <a:pPr algn="l" rtl="0">
                        <a:buFont typeface="Courier New" pitchFamily="49" charset="0"/>
                        <a:buNone/>
                      </a:pPr>
                      <a:r>
                        <a:rPr lang="en-US" sz="2000" b="0" i="0" baseline="0" dirty="0" smtClean="0">
                          <a:solidFill>
                            <a:schemeClr val="accent1"/>
                          </a:solidFill>
                        </a:rPr>
                        <a:t>in nature; not in a house or a zoo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wild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pic>
        <p:nvPicPr>
          <p:cNvPr id="8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46856" y="260648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4: Save the Elephants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Vocabulary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768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8044469"/>
              </p:ext>
            </p:extLst>
          </p:nvPr>
        </p:nvGraphicFramePr>
        <p:xfrm>
          <a:off x="323528" y="2505285"/>
          <a:ext cx="8568952" cy="1931827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6307205"/>
                <a:gridCol w="2261747"/>
              </a:tblGrid>
              <a:tr h="50405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FF0000"/>
                          </a:solidFill>
                        </a:rPr>
                        <a:t>Definitions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419659"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Born in a certain place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native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against the law</a:t>
                      </a:r>
                      <a:endParaRPr lang="en-US" sz="2000" b="0" i="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illegal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to change someone’s opinion about something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Convince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4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pic>
        <p:nvPicPr>
          <p:cNvPr id="8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46856" y="485800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4: Save the Elephants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Vocabulary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991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5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pic>
        <p:nvPicPr>
          <p:cNvPr id="8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35480"/>
            <a:ext cx="8507288" cy="4389120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Focus on Vocabulary</a:t>
            </a:r>
          </a:p>
          <a:p>
            <a:pPr marL="0" indent="0" algn="l" rtl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Answers</a:t>
            </a:r>
          </a:p>
          <a:p>
            <a:pPr marL="0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Page 66- Exercise 1:  </a:t>
            </a:r>
          </a:p>
          <a:p>
            <a:pPr marL="0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1: protect : fix             2: wild: wales        3: donation: animal         4: ivory: bird </a:t>
            </a:r>
          </a:p>
          <a:p>
            <a:pPr marL="0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5: hunter: plants       6: native: brought into the place       </a:t>
            </a:r>
          </a:p>
          <a:p>
            <a:pPr marL="0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7: by the year 2010 : in 2010                   8: convince: get angry</a:t>
            </a:r>
          </a:p>
          <a:p>
            <a:pPr marL="0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9: illegal: saving                                      10: logger: animals</a:t>
            </a: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6856" y="485800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4: Save the Elephants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Vocabulary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515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pic>
        <p:nvPicPr>
          <p:cNvPr id="8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35480"/>
            <a:ext cx="8507288" cy="4389120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Focus on Vocabulary</a:t>
            </a:r>
          </a:p>
          <a:p>
            <a:pPr marL="0" indent="0" algn="l" rtl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Answers</a:t>
            </a:r>
          </a:p>
          <a:p>
            <a:pPr marL="0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Page 67- Exercise 2:  </a:t>
            </a:r>
          </a:p>
          <a:p>
            <a:pPr marL="0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1: native         2: protect              3: by the year               4: convince</a:t>
            </a:r>
          </a:p>
          <a:p>
            <a:pPr marL="0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5: illegal        6: wild                   7:donation</a:t>
            </a: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6856" y="485800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4: Save the Elephants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Vocabulary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9995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7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pic>
        <p:nvPicPr>
          <p:cNvPr id="8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35480"/>
            <a:ext cx="8507288" cy="4389120"/>
          </a:xfrm>
        </p:spPr>
        <p:txBody>
          <a:bodyPr>
            <a:normAutofit fontScale="92500" lnSpcReduction="10000"/>
          </a:bodyPr>
          <a:lstStyle/>
          <a:p>
            <a:pPr marL="0" indent="0" algn="just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Focus on Vocabulary</a:t>
            </a:r>
          </a:p>
          <a:p>
            <a:pPr marL="0" indent="0" algn="just" rtl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Answers</a:t>
            </a:r>
          </a:p>
          <a:p>
            <a:pPr marL="0" indent="0" algn="just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Page 68- Exercise 3:  </a:t>
            </a:r>
          </a:p>
          <a:p>
            <a:pPr marL="0" indent="0" algn="just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Dear Grandma,</a:t>
            </a:r>
          </a:p>
          <a:p>
            <a:pPr marL="0" indent="0" algn="just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   The wedding gift you sent is really beautiful. You are very kind, but I cannot accept the gift. I wanted to write this letter to tell you why. I hope that you understand. </a:t>
            </a:r>
          </a:p>
          <a:p>
            <a:pPr marL="0" indent="0" algn="just" rtl="0">
              <a:buNone/>
            </a:pP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 smtClean="0">
                <a:solidFill>
                  <a:schemeClr val="accent1"/>
                </a:solidFill>
              </a:rPr>
              <a:t>     The knifes and forks have handles made of ivory. Merchants are killing elephants to use their tusks in making ornaments. I cannot accept that. If we allow this killing of elephants to go on, elephants will be extinct soon. </a:t>
            </a:r>
            <a:endParaRPr lang="en-US" sz="2000" dirty="0">
              <a:solidFill>
                <a:schemeClr val="accent1"/>
              </a:solidFill>
            </a:endParaRPr>
          </a:p>
          <a:p>
            <a:pPr marL="0" indent="0" algn="just" rtl="0">
              <a:buNone/>
            </a:pP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 smtClean="0">
                <a:solidFill>
                  <a:schemeClr val="accent1"/>
                </a:solidFill>
              </a:rPr>
              <a:t>     Let’s work together to save the elephants and stop merchants from killing them. I hope I made myself clear.</a:t>
            </a:r>
          </a:p>
          <a:p>
            <a:pPr marL="0" indent="0" algn="just" rtl="0">
              <a:buNone/>
            </a:pP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 smtClean="0">
                <a:solidFill>
                  <a:schemeClr val="accent1"/>
                </a:solidFill>
              </a:rPr>
              <a:t>                                                                                                           I love you,</a:t>
            </a:r>
          </a:p>
          <a:p>
            <a:pPr marL="0" indent="0" algn="just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                                                                                                              Sarah  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6856" y="485800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4: Save the Elephants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Vocabulary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996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2911</TotalTime>
  <Words>367</Words>
  <Application>Microsoft Office PowerPoint</Application>
  <PresentationFormat>On-screen Show (4:3)</PresentationFormat>
  <Paragraphs>67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Flow</vt:lpstr>
      <vt:lpstr> Unit 4 Save the Elephants Vocabulary    </vt:lpstr>
      <vt:lpstr> Unit 4: Save the Elephants Vocabulary</vt:lpstr>
      <vt:lpstr> Unit 4: Save the Elephants Vocabulary</vt:lpstr>
      <vt:lpstr> Unit 4: Save the Elephants Vocabulary</vt:lpstr>
      <vt:lpstr> Unit 4: Save the Elephants Vocabulary</vt:lpstr>
      <vt:lpstr> Unit 4: Save the Elephants Vocabulary</vt:lpstr>
      <vt:lpstr> Unit 4: Save the Elephants Vocabulary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 alhasan</dc:creator>
  <cp:lastModifiedBy>user</cp:lastModifiedBy>
  <cp:revision>96</cp:revision>
  <dcterms:created xsi:type="dcterms:W3CDTF">2011-11-05T01:45:32Z</dcterms:created>
  <dcterms:modified xsi:type="dcterms:W3CDTF">2013-09-27T16:00:16Z</dcterms:modified>
</cp:coreProperties>
</file>