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colors7.xml" ContentType="application/vnd.openxmlformats-officedocument.drawingml.diagramColors+xml"/>
  <Override PartName="/ppt/diagrams/colors8.xml" ContentType="application/vnd.openxmlformats-officedocument.drawingml.diagramColors+xml"/>
  <Override PartName="/ppt/diagrams/drawing8.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diagrams/drawing7.xml" ContentType="application/vnd.ms-office.drawingml.diagramDrawing+xml"/>
  <Override PartName="/ppt/diagrams/quickStyle8.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13"/>
  </p:notesMasterIdLst>
  <p:sldIdLst>
    <p:sldId id="265" r:id="rId2"/>
    <p:sldId id="257" r:id="rId3"/>
    <p:sldId id="277" r:id="rId4"/>
    <p:sldId id="258" r:id="rId5"/>
    <p:sldId id="273" r:id="rId6"/>
    <p:sldId id="275" r:id="rId7"/>
    <p:sldId id="268" r:id="rId8"/>
    <p:sldId id="260" r:id="rId9"/>
    <p:sldId id="272" r:id="rId10"/>
    <p:sldId id="279" r:id="rId11"/>
    <p:sldId id="261"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5" d="100"/>
          <a:sy n="105" d="100"/>
        </p:scale>
        <p:origin x="-16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0F8E5B-0719-4773-B2FF-84E67F59FC3B}" type="doc">
      <dgm:prSet loTypeId="urn:microsoft.com/office/officeart/2005/8/layout/hList1" loCatId="list" qsTypeId="urn:microsoft.com/office/officeart/2005/8/quickstyle/3d2" qsCatId="3D" csTypeId="urn:microsoft.com/office/officeart/2005/8/colors/accent3_2" csCatId="accent3" phldr="1"/>
      <dgm:spPr/>
      <dgm:t>
        <a:bodyPr/>
        <a:lstStyle/>
        <a:p>
          <a:endParaRPr lang="en-US"/>
        </a:p>
      </dgm:t>
    </dgm:pt>
    <dgm:pt modelId="{9F149009-0FC0-49A3-A9BC-E846A221610E}">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dirty="0" smtClean="0">
              <a:solidFill>
                <a:schemeClr val="accent1"/>
              </a:solidFill>
            </a:rPr>
            <a:t>Use a period to end a sentence that is </a:t>
          </a:r>
          <a:r>
            <a:rPr lang="en-US" sz="2000" smtClean="0">
              <a:solidFill>
                <a:schemeClr val="accent1"/>
              </a:solidFill>
            </a:rPr>
            <a:t>a statement.</a:t>
          </a:r>
          <a:endParaRPr lang="en-US" sz="2000" i="1" smtClean="0">
            <a:solidFill>
              <a:srgbClr val="FF0000"/>
            </a:solidFill>
          </a:endParaRPr>
        </a:p>
      </dgm:t>
    </dgm:pt>
    <dgm:pt modelId="{22B27A91-F951-486F-BCD5-CE0D7A3BA941}" type="parTrans" cxnId="{9D9A5021-3FAA-42ED-869D-84982707E8A5}">
      <dgm:prSet/>
      <dgm:spPr/>
      <dgm:t>
        <a:bodyPr/>
        <a:lstStyle/>
        <a:p>
          <a:endParaRPr lang="en-US"/>
        </a:p>
      </dgm:t>
    </dgm:pt>
    <dgm:pt modelId="{90642E76-3F12-4E84-ADBC-3E4551610F61}" type="sibTrans" cxnId="{9D9A5021-3FAA-42ED-869D-84982707E8A5}">
      <dgm:prSet/>
      <dgm:spPr/>
      <dgm:t>
        <a:bodyPr/>
        <a:lstStyle/>
        <a:p>
          <a:endParaRPr lang="en-US"/>
        </a:p>
      </dgm:t>
    </dgm:pt>
    <dgm:pt modelId="{150F852D-FA64-4F24-8849-97BB7C306CC1}">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dirty="0" smtClean="0">
              <a:solidFill>
                <a:schemeClr val="accent1"/>
              </a:solidFill>
            </a:rPr>
            <a:t>When you use a period as part of a number, call it point.</a:t>
          </a:r>
          <a:endParaRPr lang="en-US" sz="2000" dirty="0">
            <a:solidFill>
              <a:schemeClr val="accent1"/>
            </a:solidFill>
          </a:endParaRPr>
        </a:p>
      </dgm:t>
    </dgm:pt>
    <dgm:pt modelId="{13B777C5-3F97-44BE-B529-C609470453B9}" type="parTrans" cxnId="{FBE5A707-627A-4F36-AB48-868184194018}">
      <dgm:prSet/>
      <dgm:spPr/>
      <dgm:t>
        <a:bodyPr/>
        <a:lstStyle/>
        <a:p>
          <a:endParaRPr lang="en-US"/>
        </a:p>
      </dgm:t>
    </dgm:pt>
    <dgm:pt modelId="{A0937CDD-A12F-4045-A3EE-70F229ECB07A}" type="sibTrans" cxnId="{FBE5A707-627A-4F36-AB48-868184194018}">
      <dgm:prSet/>
      <dgm:spPr/>
      <dgm:t>
        <a:bodyPr/>
        <a:lstStyle/>
        <a:p>
          <a:endParaRPr lang="en-US"/>
        </a:p>
      </dgm:t>
    </dgm:pt>
    <dgm:pt modelId="{C62D4733-2A15-4310-910F-5AA6FCB73741}">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i="1" dirty="0" smtClean="0">
              <a:solidFill>
                <a:srgbClr val="FF0000"/>
              </a:solidFill>
            </a:rPr>
            <a:t>5.5 (five point five) million messages are sent every hour.</a:t>
          </a:r>
          <a:endParaRPr lang="en-US" sz="2000" i="1" dirty="0">
            <a:solidFill>
              <a:srgbClr val="FF0000"/>
            </a:solidFill>
          </a:endParaRPr>
        </a:p>
      </dgm:t>
    </dgm:pt>
    <dgm:pt modelId="{E62E34FE-3A4D-4F51-9857-E5E821513618}" type="parTrans" cxnId="{3F08AD95-F7BC-40A5-8CDC-47051C84DEA5}">
      <dgm:prSet/>
      <dgm:spPr/>
      <dgm:t>
        <a:bodyPr/>
        <a:lstStyle/>
        <a:p>
          <a:endParaRPr lang="en-US"/>
        </a:p>
      </dgm:t>
    </dgm:pt>
    <dgm:pt modelId="{896C9B52-0A94-4A03-B066-564E3ED33DC4}" type="sibTrans" cxnId="{3F08AD95-F7BC-40A5-8CDC-47051C84DEA5}">
      <dgm:prSet/>
      <dgm:spPr/>
      <dgm:t>
        <a:bodyPr/>
        <a:lstStyle/>
        <a:p>
          <a:endParaRPr lang="en-US"/>
        </a:p>
      </dgm:t>
    </dgm:pt>
    <dgm:pt modelId="{6D8A4AA7-5AD4-42D9-9C46-B5EB613FDE9E}">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endParaRPr lang="en-US" sz="2000" dirty="0">
            <a:solidFill>
              <a:schemeClr val="accent1"/>
            </a:solidFill>
          </a:endParaRPr>
        </a:p>
      </dgm:t>
    </dgm:pt>
    <dgm:pt modelId="{A574AC0E-3F34-4C57-AD9B-D97124ADC7C6}" type="parTrans" cxnId="{10692E06-E24C-4B0B-91BF-5E5AA92032CE}">
      <dgm:prSet/>
      <dgm:spPr/>
      <dgm:t>
        <a:bodyPr/>
        <a:lstStyle/>
        <a:p>
          <a:pPr rtl="1"/>
          <a:endParaRPr lang="ar-SA"/>
        </a:p>
      </dgm:t>
    </dgm:pt>
    <dgm:pt modelId="{931AC854-62E7-4A8D-94EB-C695B95EB7B4}" type="sibTrans" cxnId="{10692E06-E24C-4B0B-91BF-5E5AA92032CE}">
      <dgm:prSet/>
      <dgm:spPr/>
      <dgm:t>
        <a:bodyPr/>
        <a:lstStyle/>
        <a:p>
          <a:pPr rtl="1"/>
          <a:endParaRPr lang="ar-SA"/>
        </a:p>
      </dgm:t>
    </dgm:pt>
    <dgm:pt modelId="{77E8D92C-EA2F-42C4-B916-A8B7BE5F454B}">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200" b="1" dirty="0" smtClean="0">
              <a:solidFill>
                <a:srgbClr val="FF0000"/>
              </a:solidFill>
            </a:rPr>
            <a:t>1. Period (.)</a:t>
          </a:r>
        </a:p>
        <a:p>
          <a:endParaRPr lang="en-US" sz="2200" b="1" dirty="0">
            <a:solidFill>
              <a:srgbClr val="FF0000"/>
            </a:solidFill>
          </a:endParaRPr>
        </a:p>
      </dgm:t>
    </dgm:pt>
    <dgm:pt modelId="{A181868A-FA73-4AC6-857E-5EF12E75C913}" type="sibTrans" cxnId="{23310247-77C6-49AB-821B-C80A50C9D440}">
      <dgm:prSet/>
      <dgm:spPr/>
      <dgm:t>
        <a:bodyPr/>
        <a:lstStyle/>
        <a:p>
          <a:endParaRPr lang="en-US"/>
        </a:p>
      </dgm:t>
    </dgm:pt>
    <dgm:pt modelId="{B3AB0FC9-460E-4B79-8149-F9DB510A63EC}" type="parTrans" cxnId="{23310247-77C6-49AB-821B-C80A50C9D440}">
      <dgm:prSet/>
      <dgm:spPr/>
      <dgm:t>
        <a:bodyPr/>
        <a:lstStyle/>
        <a:p>
          <a:endParaRPr lang="en-US"/>
        </a:p>
      </dgm:t>
    </dgm:pt>
    <dgm:pt modelId="{0AFFD64E-AF5D-4D7B-B62C-3B1E1AA4D1F9}">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i="1" dirty="0" smtClean="0">
              <a:solidFill>
                <a:srgbClr val="FF0000"/>
              </a:solidFill>
            </a:rPr>
            <a:t>Check your message before you send it.</a:t>
          </a:r>
          <a:endParaRPr lang="en-US" sz="2000" i="1" dirty="0">
            <a:solidFill>
              <a:srgbClr val="FF0000"/>
            </a:solidFill>
          </a:endParaRPr>
        </a:p>
      </dgm:t>
    </dgm:pt>
    <dgm:pt modelId="{4EDE3C32-5975-44B5-8393-DCB8782145D1}" type="sibTrans" cxnId="{86C410D9-3B11-470A-9E0D-BD15782A6BE4}">
      <dgm:prSet/>
      <dgm:spPr/>
      <dgm:t>
        <a:bodyPr/>
        <a:lstStyle/>
        <a:p>
          <a:endParaRPr lang="en-US"/>
        </a:p>
      </dgm:t>
    </dgm:pt>
    <dgm:pt modelId="{25F890C2-2BAC-48FD-A7A0-453A6B6B58BE}" type="parTrans" cxnId="{86C410D9-3B11-470A-9E0D-BD15782A6BE4}">
      <dgm:prSet/>
      <dgm:spPr/>
      <dgm:t>
        <a:bodyPr/>
        <a:lstStyle/>
        <a:p>
          <a:endParaRPr lang="en-US"/>
        </a:p>
      </dgm:t>
    </dgm:pt>
    <dgm:pt modelId="{11BEFB82-1EF2-42B1-8111-8FA408B77476}" type="pres">
      <dgm:prSet presAssocID="{930F8E5B-0719-4773-B2FF-84E67F59FC3B}" presName="Name0" presStyleCnt="0">
        <dgm:presLayoutVars>
          <dgm:dir/>
          <dgm:animLvl val="lvl"/>
          <dgm:resizeHandles val="exact"/>
        </dgm:presLayoutVars>
      </dgm:prSet>
      <dgm:spPr/>
      <dgm:t>
        <a:bodyPr/>
        <a:lstStyle/>
        <a:p>
          <a:pPr rtl="1"/>
          <a:endParaRPr lang="ar-SA"/>
        </a:p>
      </dgm:t>
    </dgm:pt>
    <dgm:pt modelId="{8C3B81AC-062E-48D6-A0C1-D5A079693CA5}" type="pres">
      <dgm:prSet presAssocID="{77E8D92C-EA2F-42C4-B916-A8B7BE5F454B}" presName="composite" presStyleCnt="0"/>
      <dgm:spPr/>
      <dgm:t>
        <a:bodyPr/>
        <a:lstStyle/>
        <a:p>
          <a:pPr rtl="1"/>
          <a:endParaRPr lang="ar-SA"/>
        </a:p>
      </dgm:t>
    </dgm:pt>
    <dgm:pt modelId="{BBB0251B-0883-444A-BEE8-CAD9978B1BA4}" type="pres">
      <dgm:prSet presAssocID="{77E8D92C-EA2F-42C4-B916-A8B7BE5F454B}" presName="parTx" presStyleLbl="alignNode1" presStyleIdx="0" presStyleCnt="1" custScaleX="158440" custLinFactNeighborY="-23022">
        <dgm:presLayoutVars>
          <dgm:chMax val="0"/>
          <dgm:chPref val="0"/>
          <dgm:bulletEnabled val="1"/>
        </dgm:presLayoutVars>
      </dgm:prSet>
      <dgm:spPr/>
      <dgm:t>
        <a:bodyPr/>
        <a:lstStyle/>
        <a:p>
          <a:pPr rtl="1"/>
          <a:endParaRPr lang="ar-SA"/>
        </a:p>
      </dgm:t>
    </dgm:pt>
    <dgm:pt modelId="{8594D339-18EA-49D3-881C-1AAD74238862}" type="pres">
      <dgm:prSet presAssocID="{77E8D92C-EA2F-42C4-B916-A8B7BE5F454B}" presName="desTx" presStyleLbl="alignAccFollowNode1" presStyleIdx="0" presStyleCnt="1" custScaleX="158514" custScaleY="95440" custLinFactNeighborX="-200" custLinFactNeighborY="-157">
        <dgm:presLayoutVars>
          <dgm:bulletEnabled val="1"/>
        </dgm:presLayoutVars>
      </dgm:prSet>
      <dgm:spPr/>
      <dgm:t>
        <a:bodyPr/>
        <a:lstStyle/>
        <a:p>
          <a:pPr rtl="1"/>
          <a:endParaRPr lang="ar-SA"/>
        </a:p>
      </dgm:t>
    </dgm:pt>
  </dgm:ptLst>
  <dgm:cxnLst>
    <dgm:cxn modelId="{5E7E2A42-6079-43E3-8E50-421D55E3449D}" type="presOf" srcId="{6D8A4AA7-5AD4-42D9-9C46-B5EB613FDE9E}" destId="{8594D339-18EA-49D3-881C-1AAD74238862}" srcOrd="0" destOrd="4" presId="urn:microsoft.com/office/officeart/2005/8/layout/hList1"/>
    <dgm:cxn modelId="{3F08AD95-F7BC-40A5-8CDC-47051C84DEA5}" srcId="{77E8D92C-EA2F-42C4-B916-A8B7BE5F454B}" destId="{C62D4733-2A15-4310-910F-5AA6FCB73741}" srcOrd="3" destOrd="0" parTransId="{E62E34FE-3A4D-4F51-9857-E5E821513618}" sibTransId="{896C9B52-0A94-4A03-B066-564E3ED33DC4}"/>
    <dgm:cxn modelId="{10692E06-E24C-4B0B-91BF-5E5AA92032CE}" srcId="{77E8D92C-EA2F-42C4-B916-A8B7BE5F454B}" destId="{6D8A4AA7-5AD4-42D9-9C46-B5EB613FDE9E}" srcOrd="4" destOrd="0" parTransId="{A574AC0E-3F34-4C57-AD9B-D97124ADC7C6}" sibTransId="{931AC854-62E7-4A8D-94EB-C695B95EB7B4}"/>
    <dgm:cxn modelId="{5123A291-AE8B-4CA1-A5B2-568BE42A8B61}" type="presOf" srcId="{0AFFD64E-AF5D-4D7B-B62C-3B1E1AA4D1F9}" destId="{8594D339-18EA-49D3-881C-1AAD74238862}" srcOrd="0" destOrd="1" presId="urn:microsoft.com/office/officeart/2005/8/layout/hList1"/>
    <dgm:cxn modelId="{FBE5A707-627A-4F36-AB48-868184194018}" srcId="{77E8D92C-EA2F-42C4-B916-A8B7BE5F454B}" destId="{150F852D-FA64-4F24-8849-97BB7C306CC1}" srcOrd="2" destOrd="0" parTransId="{13B777C5-3F97-44BE-B529-C609470453B9}" sibTransId="{A0937CDD-A12F-4045-A3EE-70F229ECB07A}"/>
    <dgm:cxn modelId="{38D7F5F3-AF74-4868-8419-95F0478A8D41}" type="presOf" srcId="{9F149009-0FC0-49A3-A9BC-E846A221610E}" destId="{8594D339-18EA-49D3-881C-1AAD74238862}" srcOrd="0" destOrd="0" presId="urn:microsoft.com/office/officeart/2005/8/layout/hList1"/>
    <dgm:cxn modelId="{9D9A5021-3FAA-42ED-869D-84982707E8A5}" srcId="{77E8D92C-EA2F-42C4-B916-A8B7BE5F454B}" destId="{9F149009-0FC0-49A3-A9BC-E846A221610E}" srcOrd="0" destOrd="0" parTransId="{22B27A91-F951-486F-BCD5-CE0D7A3BA941}" sibTransId="{90642E76-3F12-4E84-ADBC-3E4551610F61}"/>
    <dgm:cxn modelId="{86C410D9-3B11-470A-9E0D-BD15782A6BE4}" srcId="{77E8D92C-EA2F-42C4-B916-A8B7BE5F454B}" destId="{0AFFD64E-AF5D-4D7B-B62C-3B1E1AA4D1F9}" srcOrd="1" destOrd="0" parTransId="{25F890C2-2BAC-48FD-A7A0-453A6B6B58BE}" sibTransId="{4EDE3C32-5975-44B5-8393-DCB8782145D1}"/>
    <dgm:cxn modelId="{2A0EAA81-E2AD-4E9F-8491-0A381B75C2F8}" type="presOf" srcId="{C62D4733-2A15-4310-910F-5AA6FCB73741}" destId="{8594D339-18EA-49D3-881C-1AAD74238862}" srcOrd="0" destOrd="3" presId="urn:microsoft.com/office/officeart/2005/8/layout/hList1"/>
    <dgm:cxn modelId="{23310247-77C6-49AB-821B-C80A50C9D440}" srcId="{930F8E5B-0719-4773-B2FF-84E67F59FC3B}" destId="{77E8D92C-EA2F-42C4-B916-A8B7BE5F454B}" srcOrd="0" destOrd="0" parTransId="{B3AB0FC9-460E-4B79-8149-F9DB510A63EC}" sibTransId="{A181868A-FA73-4AC6-857E-5EF12E75C913}"/>
    <dgm:cxn modelId="{DDE28F1A-0794-43DD-9B94-756D13B7463C}" type="presOf" srcId="{150F852D-FA64-4F24-8849-97BB7C306CC1}" destId="{8594D339-18EA-49D3-881C-1AAD74238862}" srcOrd="0" destOrd="2" presId="urn:microsoft.com/office/officeart/2005/8/layout/hList1"/>
    <dgm:cxn modelId="{147FD528-CF8F-4F77-94D8-69D51FEFCC37}" type="presOf" srcId="{77E8D92C-EA2F-42C4-B916-A8B7BE5F454B}" destId="{BBB0251B-0883-444A-BEE8-CAD9978B1BA4}" srcOrd="0" destOrd="0" presId="urn:microsoft.com/office/officeart/2005/8/layout/hList1"/>
    <dgm:cxn modelId="{4EB210C5-9999-48BD-8811-9BFBEC146812}" type="presOf" srcId="{930F8E5B-0719-4773-B2FF-84E67F59FC3B}" destId="{11BEFB82-1EF2-42B1-8111-8FA408B77476}" srcOrd="0" destOrd="0" presId="urn:microsoft.com/office/officeart/2005/8/layout/hList1"/>
    <dgm:cxn modelId="{20BCB3F8-FB11-4E2E-A42A-680EAFF0A70F}" type="presParOf" srcId="{11BEFB82-1EF2-42B1-8111-8FA408B77476}" destId="{8C3B81AC-062E-48D6-A0C1-D5A079693CA5}" srcOrd="0" destOrd="0" presId="urn:microsoft.com/office/officeart/2005/8/layout/hList1"/>
    <dgm:cxn modelId="{EA241578-38A1-4F74-832A-D304460C9D4B}" type="presParOf" srcId="{8C3B81AC-062E-48D6-A0C1-D5A079693CA5}" destId="{BBB0251B-0883-444A-BEE8-CAD9978B1BA4}" srcOrd="0" destOrd="0" presId="urn:microsoft.com/office/officeart/2005/8/layout/hList1"/>
    <dgm:cxn modelId="{DC02A407-44F5-4D10-A14D-CD14E3B47BD7}" type="presParOf" srcId="{8C3B81AC-062E-48D6-A0C1-D5A079693CA5}" destId="{8594D339-18EA-49D3-881C-1AAD74238862}"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B52E42-1EB4-4769-B73C-3F0CF12E4EA6}" type="doc">
      <dgm:prSet loTypeId="urn:microsoft.com/office/officeart/2005/8/layout/hList1" loCatId="list" qsTypeId="urn:microsoft.com/office/officeart/2005/8/quickstyle/3d2" qsCatId="3D" csTypeId="urn:microsoft.com/office/officeart/2005/8/colors/accent3_2" csCatId="accent3" phldr="1"/>
      <dgm:spPr/>
      <dgm:t>
        <a:bodyPr/>
        <a:lstStyle/>
        <a:p>
          <a:endParaRPr lang="en-US"/>
        </a:p>
      </dgm:t>
    </dgm:pt>
    <dgm:pt modelId="{1E216004-DDB0-45D0-9487-6366E0A3C906}">
      <dgm:prSet phldrT="[Text]" custT="1">
        <dgm:style>
          <a:lnRef idx="1">
            <a:schemeClr val="accent3"/>
          </a:lnRef>
          <a:fillRef idx="2">
            <a:schemeClr val="accent3"/>
          </a:fillRef>
          <a:effectRef idx="1">
            <a:schemeClr val="accent3"/>
          </a:effectRef>
          <a:fontRef idx="minor">
            <a:schemeClr val="dk1"/>
          </a:fontRef>
        </dgm:style>
      </dgm:prSet>
      <dgm:spPr/>
      <dgm:t>
        <a:bodyPr/>
        <a:lstStyle/>
        <a:p>
          <a:endParaRPr lang="ar-SA" sz="2200" b="1" dirty="0" smtClean="0">
            <a:solidFill>
              <a:srgbClr val="FF0000"/>
            </a:solidFill>
          </a:endParaRPr>
        </a:p>
        <a:p>
          <a:r>
            <a:rPr lang="en-US" sz="2200" b="1" dirty="0" smtClean="0">
              <a:solidFill>
                <a:srgbClr val="FF0000"/>
              </a:solidFill>
            </a:rPr>
            <a:t>2. Comma (,)</a:t>
          </a:r>
        </a:p>
        <a:p>
          <a:endParaRPr lang="en-US" sz="2200" b="1" dirty="0">
            <a:solidFill>
              <a:srgbClr val="FF0000"/>
            </a:solidFill>
          </a:endParaRPr>
        </a:p>
      </dgm:t>
    </dgm:pt>
    <dgm:pt modelId="{047A8980-A420-4C50-A066-CBEB11A7A5D7}" type="parTrans" cxnId="{D1CA507C-36D4-41B5-8720-C20CFEA7D35E}">
      <dgm:prSet/>
      <dgm:spPr/>
      <dgm:t>
        <a:bodyPr/>
        <a:lstStyle/>
        <a:p>
          <a:endParaRPr lang="en-US"/>
        </a:p>
      </dgm:t>
    </dgm:pt>
    <dgm:pt modelId="{686C6792-28E4-4A39-8394-A5F0C810B79C}" type="sibTrans" cxnId="{D1CA507C-36D4-41B5-8720-C20CFEA7D35E}">
      <dgm:prSet/>
      <dgm:spPr/>
      <dgm:t>
        <a:bodyPr/>
        <a:lstStyle/>
        <a:p>
          <a:endParaRPr lang="en-US"/>
        </a:p>
      </dgm:t>
    </dgm:pt>
    <dgm:pt modelId="{E8188CC5-DD65-40B0-B7A1-270D6150FB40}">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rtl="0"/>
          <a:r>
            <a:rPr lang="en-US" sz="2000" dirty="0" smtClean="0">
              <a:solidFill>
                <a:schemeClr val="accent1"/>
              </a:solidFill>
            </a:rPr>
            <a:t>Commas are used to separate parts of a sentence.</a:t>
          </a:r>
          <a:endParaRPr lang="en-US" sz="2000" dirty="0">
            <a:solidFill>
              <a:schemeClr val="accent1"/>
            </a:solidFill>
          </a:endParaRPr>
        </a:p>
      </dgm:t>
    </dgm:pt>
    <dgm:pt modelId="{559A13A5-CBED-4CDF-92AF-DFE417FDF0C5}" type="parTrans" cxnId="{2DFFC4FD-8234-4267-8D4E-A146289763C8}">
      <dgm:prSet/>
      <dgm:spPr/>
      <dgm:t>
        <a:bodyPr/>
        <a:lstStyle/>
        <a:p>
          <a:endParaRPr lang="en-US"/>
        </a:p>
      </dgm:t>
    </dgm:pt>
    <dgm:pt modelId="{6FE64148-EE40-4DDD-AC94-0A55540092CD}" type="sibTrans" cxnId="{2DFFC4FD-8234-4267-8D4E-A146289763C8}">
      <dgm:prSet/>
      <dgm:spPr/>
      <dgm:t>
        <a:bodyPr/>
        <a:lstStyle/>
        <a:p>
          <a:endParaRPr lang="en-US"/>
        </a:p>
      </dgm:t>
    </dgm:pt>
    <dgm:pt modelId="{18ADDF5B-7A6A-4667-9F88-7969A1A4DAF3}">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rtl="0"/>
          <a:r>
            <a:rPr lang="en-US" sz="2000" dirty="0" smtClean="0">
              <a:solidFill>
                <a:schemeClr val="accent1"/>
              </a:solidFill>
            </a:rPr>
            <a:t>We also use commas to help us read numbers that are larger than 999. Commas go in front of every third digit from the right.</a:t>
          </a:r>
          <a:endParaRPr lang="en-US" sz="2000" dirty="0">
            <a:solidFill>
              <a:schemeClr val="accent1"/>
            </a:solidFill>
          </a:endParaRPr>
        </a:p>
      </dgm:t>
    </dgm:pt>
    <dgm:pt modelId="{AD797C10-3E25-42CF-B813-A27F7E277B64}" type="parTrans" cxnId="{AB7D96CD-FECE-44E6-BDBA-6CDF16071252}">
      <dgm:prSet/>
      <dgm:spPr/>
      <dgm:t>
        <a:bodyPr/>
        <a:lstStyle/>
        <a:p>
          <a:endParaRPr lang="en-US"/>
        </a:p>
      </dgm:t>
    </dgm:pt>
    <dgm:pt modelId="{FF44EC5D-AE29-4BF4-9198-6E24A9476487}" type="sibTrans" cxnId="{AB7D96CD-FECE-44E6-BDBA-6CDF16071252}">
      <dgm:prSet/>
      <dgm:spPr/>
      <dgm:t>
        <a:bodyPr/>
        <a:lstStyle/>
        <a:p>
          <a:endParaRPr lang="en-US"/>
        </a:p>
      </dgm:t>
    </dgm:pt>
    <dgm:pt modelId="{3DD8E80A-40FB-4B1A-9F09-0D4185A65B47}">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rtl="0"/>
          <a:r>
            <a:rPr lang="en-US" sz="2000" dirty="0" smtClean="0">
              <a:solidFill>
                <a:schemeClr val="accent1"/>
              </a:solidFill>
            </a:rPr>
            <a:t>One of the most common uses is to separate short items in a list.</a:t>
          </a:r>
          <a:endParaRPr lang="en-US" sz="2000" dirty="0">
            <a:solidFill>
              <a:schemeClr val="accent1"/>
            </a:solidFill>
          </a:endParaRPr>
        </a:p>
      </dgm:t>
    </dgm:pt>
    <dgm:pt modelId="{9C9C26FE-FE79-4B16-A0B1-3FAB0D29E775}" type="sibTrans" cxnId="{37460D99-335A-4B02-856E-D13AD10525EB}">
      <dgm:prSet/>
      <dgm:spPr/>
      <dgm:t>
        <a:bodyPr/>
        <a:lstStyle/>
        <a:p>
          <a:endParaRPr lang="en-US"/>
        </a:p>
      </dgm:t>
    </dgm:pt>
    <dgm:pt modelId="{AB916544-B431-44E9-BF66-CA2C0E78489B}" type="parTrans" cxnId="{37460D99-335A-4B02-856E-D13AD10525EB}">
      <dgm:prSet/>
      <dgm:spPr/>
      <dgm:t>
        <a:bodyPr/>
        <a:lstStyle/>
        <a:p>
          <a:endParaRPr lang="en-US"/>
        </a:p>
      </dgm:t>
    </dgm:pt>
    <dgm:pt modelId="{431FFF73-4419-4926-AF23-16B5B8134E7D}">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rtl="0"/>
          <a:r>
            <a:rPr lang="en-US" sz="2000" i="1" dirty="0" smtClean="0">
              <a:solidFill>
                <a:srgbClr val="FF0000"/>
              </a:solidFill>
            </a:rPr>
            <a:t>People use e-mail to communicate with families, friends, and co-workers.</a:t>
          </a:r>
          <a:endParaRPr lang="en-US" sz="2000" i="1" dirty="0">
            <a:solidFill>
              <a:srgbClr val="FF0000"/>
            </a:solidFill>
          </a:endParaRPr>
        </a:p>
      </dgm:t>
    </dgm:pt>
    <dgm:pt modelId="{7A154490-1FEC-4CBA-87A5-BD4BE35E4FA6}" type="parTrans" cxnId="{208B6388-7A25-4905-9139-FF6E5D583423}">
      <dgm:prSet/>
      <dgm:spPr/>
      <dgm:t>
        <a:bodyPr/>
        <a:lstStyle/>
        <a:p>
          <a:endParaRPr lang="en-US"/>
        </a:p>
      </dgm:t>
    </dgm:pt>
    <dgm:pt modelId="{101EDC41-35E5-4881-92DF-BECD776ED52D}" type="sibTrans" cxnId="{208B6388-7A25-4905-9139-FF6E5D583423}">
      <dgm:prSet/>
      <dgm:spPr/>
      <dgm:t>
        <a:bodyPr/>
        <a:lstStyle/>
        <a:p>
          <a:endParaRPr lang="en-US"/>
        </a:p>
      </dgm:t>
    </dgm:pt>
    <dgm:pt modelId="{56C5281D-9B51-4EC0-B306-C2DD108BE7CE}">
      <dgm:prSet phldrT="[Text]" custT="1">
        <dgm:style>
          <a:lnRef idx="1">
            <a:schemeClr val="accent3"/>
          </a:lnRef>
          <a:fillRef idx="2">
            <a:schemeClr val="accent3"/>
          </a:fillRef>
          <a:effectRef idx="1">
            <a:schemeClr val="accent3"/>
          </a:effectRef>
          <a:fontRef idx="minor">
            <a:schemeClr val="dk1"/>
          </a:fontRef>
        </dgm:style>
      </dgm:prSet>
      <dgm:spPr/>
      <dgm:t>
        <a:bodyPr/>
        <a:lstStyle/>
        <a:p>
          <a:pPr algn="just" rtl="0"/>
          <a:r>
            <a:rPr lang="en-US" sz="2000" i="1" dirty="0" smtClean="0">
              <a:solidFill>
                <a:srgbClr val="FF0000"/>
              </a:solidFill>
            </a:rPr>
            <a:t>By 2005, scientists guess that 1,200,000,000 people will use e-mail regularly.</a:t>
          </a:r>
          <a:endParaRPr lang="en-US" sz="2000" dirty="0">
            <a:solidFill>
              <a:srgbClr val="FF0000"/>
            </a:solidFill>
          </a:endParaRPr>
        </a:p>
      </dgm:t>
    </dgm:pt>
    <dgm:pt modelId="{5FCFD60B-1D23-4585-9009-EAD708D5000C}" type="parTrans" cxnId="{D724E480-84D0-496D-83AC-2BBB195DFA74}">
      <dgm:prSet/>
      <dgm:spPr/>
      <dgm:t>
        <a:bodyPr/>
        <a:lstStyle/>
        <a:p>
          <a:pPr rtl="1"/>
          <a:endParaRPr lang="ar-SA"/>
        </a:p>
      </dgm:t>
    </dgm:pt>
    <dgm:pt modelId="{56898DDA-C2CE-4646-9CE2-95225ACE7765}" type="sibTrans" cxnId="{D724E480-84D0-496D-83AC-2BBB195DFA74}">
      <dgm:prSet/>
      <dgm:spPr/>
      <dgm:t>
        <a:bodyPr/>
        <a:lstStyle/>
        <a:p>
          <a:pPr rtl="1"/>
          <a:endParaRPr lang="ar-SA"/>
        </a:p>
      </dgm:t>
    </dgm:pt>
    <dgm:pt modelId="{3FA033FC-F67E-4BAE-96EF-225728F163D8}" type="pres">
      <dgm:prSet presAssocID="{8BB52E42-1EB4-4769-B73C-3F0CF12E4EA6}" presName="Name0" presStyleCnt="0">
        <dgm:presLayoutVars>
          <dgm:dir/>
          <dgm:animLvl val="lvl"/>
          <dgm:resizeHandles val="exact"/>
        </dgm:presLayoutVars>
      </dgm:prSet>
      <dgm:spPr/>
      <dgm:t>
        <a:bodyPr/>
        <a:lstStyle/>
        <a:p>
          <a:pPr rtl="1"/>
          <a:endParaRPr lang="ar-SA"/>
        </a:p>
      </dgm:t>
    </dgm:pt>
    <dgm:pt modelId="{04AD8A5F-EE76-4A26-A336-BD2FE34FAF0A}" type="pres">
      <dgm:prSet presAssocID="{1E216004-DDB0-45D0-9487-6366E0A3C906}" presName="composite" presStyleCnt="0"/>
      <dgm:spPr/>
      <dgm:t>
        <a:bodyPr/>
        <a:lstStyle/>
        <a:p>
          <a:pPr rtl="1"/>
          <a:endParaRPr lang="ar-SA"/>
        </a:p>
      </dgm:t>
    </dgm:pt>
    <dgm:pt modelId="{63E1F4C7-BD7A-490B-BFE3-FCAFF80014FF}" type="pres">
      <dgm:prSet presAssocID="{1E216004-DDB0-45D0-9487-6366E0A3C906}" presName="parTx" presStyleLbl="alignNode1" presStyleIdx="0" presStyleCnt="1" custScaleX="100000" custScaleY="84803" custLinFactNeighborY="-49671">
        <dgm:presLayoutVars>
          <dgm:chMax val="0"/>
          <dgm:chPref val="0"/>
          <dgm:bulletEnabled val="1"/>
        </dgm:presLayoutVars>
      </dgm:prSet>
      <dgm:spPr/>
      <dgm:t>
        <a:bodyPr/>
        <a:lstStyle/>
        <a:p>
          <a:pPr rtl="1"/>
          <a:endParaRPr lang="ar-SA"/>
        </a:p>
      </dgm:t>
    </dgm:pt>
    <dgm:pt modelId="{62DB5DC9-F694-4644-B7F4-1BFB54D207B4}" type="pres">
      <dgm:prSet presAssocID="{1E216004-DDB0-45D0-9487-6366E0A3C906}" presName="desTx" presStyleLbl="alignAccFollowNode1" presStyleIdx="0" presStyleCnt="1" custLinFactNeighborY="-4793">
        <dgm:presLayoutVars>
          <dgm:bulletEnabled val="1"/>
        </dgm:presLayoutVars>
      </dgm:prSet>
      <dgm:spPr/>
      <dgm:t>
        <a:bodyPr/>
        <a:lstStyle/>
        <a:p>
          <a:pPr rtl="1"/>
          <a:endParaRPr lang="ar-SA"/>
        </a:p>
      </dgm:t>
    </dgm:pt>
  </dgm:ptLst>
  <dgm:cxnLst>
    <dgm:cxn modelId="{C6706B86-8B98-47CF-80A8-309308BEA098}" type="presOf" srcId="{431FFF73-4419-4926-AF23-16B5B8134E7D}" destId="{62DB5DC9-F694-4644-B7F4-1BFB54D207B4}" srcOrd="0" destOrd="2" presId="urn:microsoft.com/office/officeart/2005/8/layout/hList1"/>
    <dgm:cxn modelId="{19DBBF02-61C4-4FA9-B3A9-BEDD77540457}" type="presOf" srcId="{18ADDF5B-7A6A-4667-9F88-7969A1A4DAF3}" destId="{62DB5DC9-F694-4644-B7F4-1BFB54D207B4}" srcOrd="0" destOrd="3" presId="urn:microsoft.com/office/officeart/2005/8/layout/hList1"/>
    <dgm:cxn modelId="{AB7D96CD-FECE-44E6-BDBA-6CDF16071252}" srcId="{1E216004-DDB0-45D0-9487-6366E0A3C906}" destId="{18ADDF5B-7A6A-4667-9F88-7969A1A4DAF3}" srcOrd="3" destOrd="0" parTransId="{AD797C10-3E25-42CF-B813-A27F7E277B64}" sibTransId="{FF44EC5D-AE29-4BF4-9198-6E24A9476487}"/>
    <dgm:cxn modelId="{2DFFC4FD-8234-4267-8D4E-A146289763C8}" srcId="{1E216004-DDB0-45D0-9487-6366E0A3C906}" destId="{E8188CC5-DD65-40B0-B7A1-270D6150FB40}" srcOrd="0" destOrd="0" parTransId="{559A13A5-CBED-4CDF-92AF-DFE417FDF0C5}" sibTransId="{6FE64148-EE40-4DDD-AC94-0A55540092CD}"/>
    <dgm:cxn modelId="{D1CA507C-36D4-41B5-8720-C20CFEA7D35E}" srcId="{8BB52E42-1EB4-4769-B73C-3F0CF12E4EA6}" destId="{1E216004-DDB0-45D0-9487-6366E0A3C906}" srcOrd="0" destOrd="0" parTransId="{047A8980-A420-4C50-A066-CBEB11A7A5D7}" sibTransId="{686C6792-28E4-4A39-8394-A5F0C810B79C}"/>
    <dgm:cxn modelId="{4E3BA729-BF64-4F7F-8E9C-1B36EF56AA7A}" type="presOf" srcId="{8BB52E42-1EB4-4769-B73C-3F0CF12E4EA6}" destId="{3FA033FC-F67E-4BAE-96EF-225728F163D8}" srcOrd="0" destOrd="0" presId="urn:microsoft.com/office/officeart/2005/8/layout/hList1"/>
    <dgm:cxn modelId="{37460D99-335A-4B02-856E-D13AD10525EB}" srcId="{1E216004-DDB0-45D0-9487-6366E0A3C906}" destId="{3DD8E80A-40FB-4B1A-9F09-0D4185A65B47}" srcOrd="1" destOrd="0" parTransId="{AB916544-B431-44E9-BF66-CA2C0E78489B}" sibTransId="{9C9C26FE-FE79-4B16-A0B1-3FAB0D29E775}"/>
    <dgm:cxn modelId="{6C7C4295-B7B6-4F43-880B-792BA82AFF0C}" type="presOf" srcId="{E8188CC5-DD65-40B0-B7A1-270D6150FB40}" destId="{62DB5DC9-F694-4644-B7F4-1BFB54D207B4}" srcOrd="0" destOrd="0" presId="urn:microsoft.com/office/officeart/2005/8/layout/hList1"/>
    <dgm:cxn modelId="{E22166E7-C2DB-4D63-8BD1-5005B42BB912}" type="presOf" srcId="{56C5281D-9B51-4EC0-B306-C2DD108BE7CE}" destId="{62DB5DC9-F694-4644-B7F4-1BFB54D207B4}" srcOrd="0" destOrd="4" presId="urn:microsoft.com/office/officeart/2005/8/layout/hList1"/>
    <dgm:cxn modelId="{208B6388-7A25-4905-9139-FF6E5D583423}" srcId="{1E216004-DDB0-45D0-9487-6366E0A3C906}" destId="{431FFF73-4419-4926-AF23-16B5B8134E7D}" srcOrd="2" destOrd="0" parTransId="{7A154490-1FEC-4CBA-87A5-BD4BE35E4FA6}" sibTransId="{101EDC41-35E5-4881-92DF-BECD776ED52D}"/>
    <dgm:cxn modelId="{D724E480-84D0-496D-83AC-2BBB195DFA74}" srcId="{1E216004-DDB0-45D0-9487-6366E0A3C906}" destId="{56C5281D-9B51-4EC0-B306-C2DD108BE7CE}" srcOrd="4" destOrd="0" parTransId="{5FCFD60B-1D23-4585-9009-EAD708D5000C}" sibTransId="{56898DDA-C2CE-4646-9CE2-95225ACE7765}"/>
    <dgm:cxn modelId="{DA408146-8A62-4B8B-AC64-D62B2B8299C6}" type="presOf" srcId="{3DD8E80A-40FB-4B1A-9F09-0D4185A65B47}" destId="{62DB5DC9-F694-4644-B7F4-1BFB54D207B4}" srcOrd="0" destOrd="1" presId="urn:microsoft.com/office/officeart/2005/8/layout/hList1"/>
    <dgm:cxn modelId="{527A3180-40D3-4F3E-9E78-65B8D31691B7}" type="presOf" srcId="{1E216004-DDB0-45D0-9487-6366E0A3C906}" destId="{63E1F4C7-BD7A-490B-BFE3-FCAFF80014FF}" srcOrd="0" destOrd="0" presId="urn:microsoft.com/office/officeart/2005/8/layout/hList1"/>
    <dgm:cxn modelId="{CFE73FCA-1A7B-4F2C-B5F8-0EF7C11261D2}" type="presParOf" srcId="{3FA033FC-F67E-4BAE-96EF-225728F163D8}" destId="{04AD8A5F-EE76-4A26-A336-BD2FE34FAF0A}" srcOrd="0" destOrd="0" presId="urn:microsoft.com/office/officeart/2005/8/layout/hList1"/>
    <dgm:cxn modelId="{97AD4AE2-F0B5-4A93-ADB6-0D1D983A4126}" type="presParOf" srcId="{04AD8A5F-EE76-4A26-A336-BD2FE34FAF0A}" destId="{63E1F4C7-BD7A-490B-BFE3-FCAFF80014FF}" srcOrd="0" destOrd="0" presId="urn:microsoft.com/office/officeart/2005/8/layout/hList1"/>
    <dgm:cxn modelId="{E901E8E4-B46F-48F1-B42B-B4D95D54BD6B}" type="presParOf" srcId="{04AD8A5F-EE76-4A26-A336-BD2FE34FAF0A}" destId="{62DB5DC9-F694-4644-B7F4-1BFB54D207B4}" srcOrd="1" destOrd="0" presId="urn:microsoft.com/office/officeart/2005/8/layout/hList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0F8E5B-0719-4773-B2FF-84E67F59FC3B}" type="doc">
      <dgm:prSet loTypeId="urn:microsoft.com/office/officeart/2005/8/layout/hList1" loCatId="list" qsTypeId="urn:microsoft.com/office/officeart/2005/8/quickstyle/3d2" qsCatId="3D" csTypeId="urn:microsoft.com/office/officeart/2005/8/colors/accent3_2" csCatId="accent3" phldr="1"/>
      <dgm:spPr/>
      <dgm:t>
        <a:bodyPr/>
        <a:lstStyle/>
        <a:p>
          <a:endParaRPr lang="en-US"/>
        </a:p>
      </dgm:t>
    </dgm:pt>
    <dgm:pt modelId="{77E8D92C-EA2F-42C4-B916-A8B7BE5F454B}">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200" b="1" dirty="0" smtClean="0">
              <a:solidFill>
                <a:srgbClr val="FF0000"/>
              </a:solidFill>
            </a:rPr>
            <a:t>3. Question Mark (?)</a:t>
          </a:r>
          <a:endParaRPr lang="en-US" sz="2200" b="1" dirty="0">
            <a:solidFill>
              <a:srgbClr val="FF0000"/>
            </a:solidFill>
          </a:endParaRPr>
        </a:p>
      </dgm:t>
    </dgm:pt>
    <dgm:pt modelId="{B3AB0FC9-460E-4B79-8149-F9DB510A63EC}" type="parTrans" cxnId="{23310247-77C6-49AB-821B-C80A50C9D440}">
      <dgm:prSet/>
      <dgm:spPr/>
      <dgm:t>
        <a:bodyPr/>
        <a:lstStyle/>
        <a:p>
          <a:endParaRPr lang="en-US"/>
        </a:p>
      </dgm:t>
    </dgm:pt>
    <dgm:pt modelId="{A181868A-FA73-4AC6-857E-5EF12E75C913}" type="sibTrans" cxnId="{23310247-77C6-49AB-821B-C80A50C9D440}">
      <dgm:prSet/>
      <dgm:spPr/>
      <dgm:t>
        <a:bodyPr/>
        <a:lstStyle/>
        <a:p>
          <a:endParaRPr lang="en-US"/>
        </a:p>
      </dgm:t>
    </dgm:pt>
    <dgm:pt modelId="{0AFFD64E-AF5D-4D7B-B62C-3B1E1AA4D1F9}">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i="1" dirty="0" smtClean="0">
              <a:solidFill>
                <a:srgbClr val="FF0000"/>
              </a:solidFill>
            </a:rPr>
            <a:t>How can you show in writing that you are joking?</a:t>
          </a:r>
          <a:endParaRPr lang="en-US" sz="2000" i="1" dirty="0">
            <a:solidFill>
              <a:srgbClr val="FF0000"/>
            </a:solidFill>
          </a:endParaRPr>
        </a:p>
      </dgm:t>
    </dgm:pt>
    <dgm:pt modelId="{9F149009-0FC0-49A3-A9BC-E846A221610E}">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dirty="0" smtClean="0">
              <a:solidFill>
                <a:schemeClr val="accent1"/>
              </a:solidFill>
            </a:rPr>
            <a:t>Use a question mark to end a question.</a:t>
          </a:r>
          <a:endParaRPr lang="en-US" sz="2000" dirty="0">
            <a:solidFill>
              <a:schemeClr val="accent1"/>
            </a:solidFill>
          </a:endParaRPr>
        </a:p>
      </dgm:t>
    </dgm:pt>
    <dgm:pt modelId="{90642E76-3F12-4E84-ADBC-3E4551610F61}" type="sibTrans" cxnId="{9D9A5021-3FAA-42ED-869D-84982707E8A5}">
      <dgm:prSet/>
      <dgm:spPr/>
      <dgm:t>
        <a:bodyPr/>
        <a:lstStyle/>
        <a:p>
          <a:endParaRPr lang="en-US"/>
        </a:p>
      </dgm:t>
    </dgm:pt>
    <dgm:pt modelId="{22B27A91-F951-486F-BCD5-CE0D7A3BA941}" type="parTrans" cxnId="{9D9A5021-3FAA-42ED-869D-84982707E8A5}">
      <dgm:prSet/>
      <dgm:spPr/>
      <dgm:t>
        <a:bodyPr/>
        <a:lstStyle/>
        <a:p>
          <a:endParaRPr lang="en-US"/>
        </a:p>
      </dgm:t>
    </dgm:pt>
    <dgm:pt modelId="{4EDE3C32-5975-44B5-8393-DCB8782145D1}" type="sibTrans" cxnId="{86C410D9-3B11-470A-9E0D-BD15782A6BE4}">
      <dgm:prSet/>
      <dgm:spPr/>
      <dgm:t>
        <a:bodyPr/>
        <a:lstStyle/>
        <a:p>
          <a:endParaRPr lang="en-US"/>
        </a:p>
      </dgm:t>
    </dgm:pt>
    <dgm:pt modelId="{25F890C2-2BAC-48FD-A7A0-453A6B6B58BE}" type="parTrans" cxnId="{86C410D9-3B11-470A-9E0D-BD15782A6BE4}">
      <dgm:prSet/>
      <dgm:spPr/>
      <dgm:t>
        <a:bodyPr/>
        <a:lstStyle/>
        <a:p>
          <a:endParaRPr lang="en-US"/>
        </a:p>
      </dgm:t>
    </dgm:pt>
    <dgm:pt modelId="{4A89680B-2C00-4357-81DB-5B46715D915C}">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endParaRPr lang="en-US" sz="2000" dirty="0">
            <a:solidFill>
              <a:schemeClr val="accent1"/>
            </a:solidFill>
          </a:endParaRPr>
        </a:p>
      </dgm:t>
    </dgm:pt>
    <dgm:pt modelId="{1E68C845-313B-40ED-BEAE-411D118D40E8}" type="parTrans" cxnId="{96DCC0B2-A854-467F-8106-D2E920D0B410}">
      <dgm:prSet/>
      <dgm:spPr/>
      <dgm:t>
        <a:bodyPr/>
        <a:lstStyle/>
        <a:p>
          <a:pPr rtl="1"/>
          <a:endParaRPr lang="ar-SA"/>
        </a:p>
      </dgm:t>
    </dgm:pt>
    <dgm:pt modelId="{7A0900B2-2198-4F09-A113-84B86CF319A6}" type="sibTrans" cxnId="{96DCC0B2-A854-467F-8106-D2E920D0B410}">
      <dgm:prSet/>
      <dgm:spPr/>
      <dgm:t>
        <a:bodyPr/>
        <a:lstStyle/>
        <a:p>
          <a:pPr rtl="1"/>
          <a:endParaRPr lang="ar-SA"/>
        </a:p>
      </dgm:t>
    </dgm:pt>
    <dgm:pt modelId="{2E13D40C-522C-489E-B3D1-5ABC54EF593F}" type="pres">
      <dgm:prSet presAssocID="{930F8E5B-0719-4773-B2FF-84E67F59FC3B}" presName="Name0" presStyleCnt="0">
        <dgm:presLayoutVars>
          <dgm:dir/>
          <dgm:animLvl val="lvl"/>
          <dgm:resizeHandles val="exact"/>
        </dgm:presLayoutVars>
      </dgm:prSet>
      <dgm:spPr/>
      <dgm:t>
        <a:bodyPr/>
        <a:lstStyle/>
        <a:p>
          <a:pPr rtl="1"/>
          <a:endParaRPr lang="ar-SA"/>
        </a:p>
      </dgm:t>
    </dgm:pt>
    <dgm:pt modelId="{9413085E-2203-4119-A4F8-8B670308A759}" type="pres">
      <dgm:prSet presAssocID="{77E8D92C-EA2F-42C4-B916-A8B7BE5F454B}" presName="composite" presStyleCnt="0"/>
      <dgm:spPr/>
      <dgm:t>
        <a:bodyPr/>
        <a:lstStyle/>
        <a:p>
          <a:pPr rtl="1"/>
          <a:endParaRPr lang="ar-SA"/>
        </a:p>
      </dgm:t>
    </dgm:pt>
    <dgm:pt modelId="{A25DBCE8-D9A5-4FDE-8914-E57D817A4F65}" type="pres">
      <dgm:prSet presAssocID="{77E8D92C-EA2F-42C4-B916-A8B7BE5F454B}" presName="parTx" presStyleLbl="alignNode1" presStyleIdx="0" presStyleCnt="1" custScaleX="100000" custScaleY="75601" custLinFactNeighborY="-12334">
        <dgm:presLayoutVars>
          <dgm:chMax val="0"/>
          <dgm:chPref val="0"/>
          <dgm:bulletEnabled val="1"/>
        </dgm:presLayoutVars>
      </dgm:prSet>
      <dgm:spPr/>
      <dgm:t>
        <a:bodyPr/>
        <a:lstStyle/>
        <a:p>
          <a:pPr rtl="1"/>
          <a:endParaRPr lang="ar-SA"/>
        </a:p>
      </dgm:t>
    </dgm:pt>
    <dgm:pt modelId="{97CCD3F7-3E76-4F5F-8019-4B3F5DF2C3E9}" type="pres">
      <dgm:prSet presAssocID="{77E8D92C-EA2F-42C4-B916-A8B7BE5F454B}" presName="desTx" presStyleLbl="alignAccFollowNode1" presStyleIdx="0" presStyleCnt="1" custScaleY="100000" custLinFactNeighborY="7378">
        <dgm:presLayoutVars>
          <dgm:bulletEnabled val="1"/>
        </dgm:presLayoutVars>
      </dgm:prSet>
      <dgm:spPr/>
      <dgm:t>
        <a:bodyPr/>
        <a:lstStyle/>
        <a:p>
          <a:pPr rtl="1"/>
          <a:endParaRPr lang="ar-SA"/>
        </a:p>
      </dgm:t>
    </dgm:pt>
  </dgm:ptLst>
  <dgm:cxnLst>
    <dgm:cxn modelId="{ABD966BC-B7DC-4028-B061-7908DF141F7A}" type="presOf" srcId="{930F8E5B-0719-4773-B2FF-84E67F59FC3B}" destId="{2E13D40C-522C-489E-B3D1-5ABC54EF593F}" srcOrd="0" destOrd="0" presId="urn:microsoft.com/office/officeart/2005/8/layout/hList1"/>
    <dgm:cxn modelId="{AEB861BF-FEAC-46E3-AB7C-DB2A8E763CFB}" type="presOf" srcId="{4A89680B-2C00-4357-81DB-5B46715D915C}" destId="{97CCD3F7-3E76-4F5F-8019-4B3F5DF2C3E9}" srcOrd="0" destOrd="1" presId="urn:microsoft.com/office/officeart/2005/8/layout/hList1"/>
    <dgm:cxn modelId="{19E8D0BA-8F87-46CF-B406-44B7AB0AD916}" type="presOf" srcId="{0AFFD64E-AF5D-4D7B-B62C-3B1E1AA4D1F9}" destId="{97CCD3F7-3E76-4F5F-8019-4B3F5DF2C3E9}" srcOrd="0" destOrd="2" presId="urn:microsoft.com/office/officeart/2005/8/layout/hList1"/>
    <dgm:cxn modelId="{9D9A5021-3FAA-42ED-869D-84982707E8A5}" srcId="{77E8D92C-EA2F-42C4-B916-A8B7BE5F454B}" destId="{9F149009-0FC0-49A3-A9BC-E846A221610E}" srcOrd="0" destOrd="0" parTransId="{22B27A91-F951-486F-BCD5-CE0D7A3BA941}" sibTransId="{90642E76-3F12-4E84-ADBC-3E4551610F61}"/>
    <dgm:cxn modelId="{86C410D9-3B11-470A-9E0D-BD15782A6BE4}" srcId="{4A89680B-2C00-4357-81DB-5B46715D915C}" destId="{0AFFD64E-AF5D-4D7B-B62C-3B1E1AA4D1F9}" srcOrd="0" destOrd="0" parTransId="{25F890C2-2BAC-48FD-A7A0-453A6B6B58BE}" sibTransId="{4EDE3C32-5975-44B5-8393-DCB8782145D1}"/>
    <dgm:cxn modelId="{23310247-77C6-49AB-821B-C80A50C9D440}" srcId="{930F8E5B-0719-4773-B2FF-84E67F59FC3B}" destId="{77E8D92C-EA2F-42C4-B916-A8B7BE5F454B}" srcOrd="0" destOrd="0" parTransId="{B3AB0FC9-460E-4B79-8149-F9DB510A63EC}" sibTransId="{A181868A-FA73-4AC6-857E-5EF12E75C913}"/>
    <dgm:cxn modelId="{435BD0C0-6419-467C-ADB9-A57FE2197DC5}" type="presOf" srcId="{77E8D92C-EA2F-42C4-B916-A8B7BE5F454B}" destId="{A25DBCE8-D9A5-4FDE-8914-E57D817A4F65}" srcOrd="0" destOrd="0" presId="urn:microsoft.com/office/officeart/2005/8/layout/hList1"/>
    <dgm:cxn modelId="{FD0DF46F-090D-4AB1-8145-69C007CB0713}" type="presOf" srcId="{9F149009-0FC0-49A3-A9BC-E846A221610E}" destId="{97CCD3F7-3E76-4F5F-8019-4B3F5DF2C3E9}" srcOrd="0" destOrd="0" presId="urn:microsoft.com/office/officeart/2005/8/layout/hList1"/>
    <dgm:cxn modelId="{96DCC0B2-A854-467F-8106-D2E920D0B410}" srcId="{77E8D92C-EA2F-42C4-B916-A8B7BE5F454B}" destId="{4A89680B-2C00-4357-81DB-5B46715D915C}" srcOrd="1" destOrd="0" parTransId="{1E68C845-313B-40ED-BEAE-411D118D40E8}" sibTransId="{7A0900B2-2198-4F09-A113-84B86CF319A6}"/>
    <dgm:cxn modelId="{BF44965C-0CCE-4A63-9AE1-07125D5C47FB}" type="presParOf" srcId="{2E13D40C-522C-489E-B3D1-5ABC54EF593F}" destId="{9413085E-2203-4119-A4F8-8B670308A759}" srcOrd="0" destOrd="0" presId="urn:microsoft.com/office/officeart/2005/8/layout/hList1"/>
    <dgm:cxn modelId="{A8FAF53E-A6BB-4127-A04C-B921C3FFDA02}" type="presParOf" srcId="{9413085E-2203-4119-A4F8-8B670308A759}" destId="{A25DBCE8-D9A5-4FDE-8914-E57D817A4F65}" srcOrd="0" destOrd="0" presId="urn:microsoft.com/office/officeart/2005/8/layout/hList1"/>
    <dgm:cxn modelId="{9279328E-AA0D-4D7D-992B-240E289ACB0C}" type="presParOf" srcId="{9413085E-2203-4119-A4F8-8B670308A759}" destId="{97CCD3F7-3E76-4F5F-8019-4B3F5DF2C3E9}" srcOrd="1" destOrd="0" presId="urn:microsoft.com/office/officeart/2005/8/layout/hList1"/>
  </dgm:cxnLst>
  <dgm:bg/>
  <dgm:whole>
    <a:ln>
      <a:no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B52E42-1EB4-4769-B73C-3F0CF12E4EA6}" type="doc">
      <dgm:prSet loTypeId="urn:microsoft.com/office/officeart/2005/8/layout/hList1" loCatId="list" qsTypeId="urn:microsoft.com/office/officeart/2005/8/quickstyle/3d2" qsCatId="3D" csTypeId="urn:microsoft.com/office/officeart/2005/8/colors/accent3_2" csCatId="accent3" phldr="1"/>
      <dgm:spPr/>
      <dgm:t>
        <a:bodyPr/>
        <a:lstStyle/>
        <a:p>
          <a:endParaRPr lang="en-US"/>
        </a:p>
      </dgm:t>
    </dgm:pt>
    <dgm:pt modelId="{E6B6DB1F-2CDB-42A0-BDC8-48EFF8AD0993}">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i="1" dirty="0" smtClean="0">
              <a:solidFill>
                <a:srgbClr val="FF0000"/>
              </a:solidFill>
            </a:rPr>
            <a:t>In 1971, Ray Tomlinson wrote the first e-mail message; by 2001, 9.8 billion email messages were being sent a day.</a:t>
          </a:r>
          <a:endParaRPr lang="en-US" sz="2000" i="1" dirty="0">
            <a:solidFill>
              <a:srgbClr val="FF0000"/>
            </a:solidFill>
          </a:endParaRPr>
        </a:p>
      </dgm:t>
    </dgm:pt>
    <dgm:pt modelId="{984B7E5E-8712-4A9E-9CF5-25DC92BBEB69}" type="sibTrans" cxnId="{05DA483C-51B9-40E2-B056-884C0CCA994B}">
      <dgm:prSet/>
      <dgm:spPr/>
      <dgm:t>
        <a:bodyPr/>
        <a:lstStyle/>
        <a:p>
          <a:endParaRPr lang="en-US"/>
        </a:p>
      </dgm:t>
    </dgm:pt>
    <dgm:pt modelId="{C6AD0F1F-7EE5-45C8-8728-FF08D801B82E}" type="parTrans" cxnId="{05DA483C-51B9-40E2-B056-884C0CCA994B}">
      <dgm:prSet/>
      <dgm:spPr/>
      <dgm:t>
        <a:bodyPr/>
        <a:lstStyle/>
        <a:p>
          <a:endParaRPr lang="en-US"/>
        </a:p>
      </dgm:t>
    </dgm:pt>
    <dgm:pt modelId="{E8188CC5-DD65-40B0-B7A1-270D6150FB40}">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dirty="0" smtClean="0">
              <a:solidFill>
                <a:schemeClr val="accent1"/>
              </a:solidFill>
            </a:rPr>
            <a:t>A semicolon can be used instead of a period if two statements are very closely related.</a:t>
          </a:r>
          <a:endParaRPr lang="en-US" sz="2000" dirty="0">
            <a:solidFill>
              <a:schemeClr val="accent1"/>
            </a:solidFill>
          </a:endParaRPr>
        </a:p>
      </dgm:t>
    </dgm:pt>
    <dgm:pt modelId="{6FE64148-EE40-4DDD-AC94-0A55540092CD}" type="sibTrans" cxnId="{2DFFC4FD-8234-4267-8D4E-A146289763C8}">
      <dgm:prSet/>
      <dgm:spPr/>
      <dgm:t>
        <a:bodyPr/>
        <a:lstStyle/>
        <a:p>
          <a:endParaRPr lang="en-US"/>
        </a:p>
      </dgm:t>
    </dgm:pt>
    <dgm:pt modelId="{559A13A5-CBED-4CDF-92AF-DFE417FDF0C5}" type="parTrans" cxnId="{2DFFC4FD-8234-4267-8D4E-A146289763C8}">
      <dgm:prSet/>
      <dgm:spPr/>
      <dgm:t>
        <a:bodyPr/>
        <a:lstStyle/>
        <a:p>
          <a:endParaRPr lang="en-US"/>
        </a:p>
      </dgm:t>
    </dgm:pt>
    <dgm:pt modelId="{1E216004-DDB0-45D0-9487-6366E0A3C906}">
      <dgm:prSet phldrT="[Text]" custT="1">
        <dgm:style>
          <a:lnRef idx="1">
            <a:schemeClr val="accent3"/>
          </a:lnRef>
          <a:fillRef idx="2">
            <a:schemeClr val="accent3"/>
          </a:fillRef>
          <a:effectRef idx="1">
            <a:schemeClr val="accent3"/>
          </a:effectRef>
          <a:fontRef idx="minor">
            <a:schemeClr val="dk1"/>
          </a:fontRef>
        </dgm:style>
      </dgm:prSet>
      <dgm:spPr/>
      <dgm:t>
        <a:bodyPr/>
        <a:lstStyle/>
        <a:p>
          <a:pPr algn="ctr"/>
          <a:endParaRPr lang="ar-SA" sz="2200" b="1" dirty="0" smtClean="0">
            <a:solidFill>
              <a:srgbClr val="FF0000"/>
            </a:solidFill>
          </a:endParaRPr>
        </a:p>
        <a:p>
          <a:pPr algn="ctr"/>
          <a:r>
            <a:rPr lang="en-US" sz="2200" b="1" dirty="0" smtClean="0">
              <a:solidFill>
                <a:srgbClr val="FF0000"/>
              </a:solidFill>
            </a:rPr>
            <a:t>4. Semicolon (;)</a:t>
          </a:r>
        </a:p>
        <a:p>
          <a:pPr algn="ctr"/>
          <a:endParaRPr lang="en-US" sz="2200" b="1" dirty="0">
            <a:solidFill>
              <a:srgbClr val="FF0000"/>
            </a:solidFill>
          </a:endParaRPr>
        </a:p>
      </dgm:t>
    </dgm:pt>
    <dgm:pt modelId="{686C6792-28E4-4A39-8394-A5F0C810B79C}" type="sibTrans" cxnId="{D1CA507C-36D4-41B5-8720-C20CFEA7D35E}">
      <dgm:prSet/>
      <dgm:spPr/>
      <dgm:t>
        <a:bodyPr/>
        <a:lstStyle/>
        <a:p>
          <a:endParaRPr lang="en-US"/>
        </a:p>
      </dgm:t>
    </dgm:pt>
    <dgm:pt modelId="{047A8980-A420-4C50-A066-CBEB11A7A5D7}" type="parTrans" cxnId="{D1CA507C-36D4-41B5-8720-C20CFEA7D35E}">
      <dgm:prSet/>
      <dgm:spPr/>
      <dgm:t>
        <a:bodyPr/>
        <a:lstStyle/>
        <a:p>
          <a:endParaRPr lang="en-US"/>
        </a:p>
      </dgm:t>
    </dgm:pt>
    <dgm:pt modelId="{E449E3E1-3C79-4C91-A905-CAB94F8C2C4E}" type="pres">
      <dgm:prSet presAssocID="{8BB52E42-1EB4-4769-B73C-3F0CF12E4EA6}" presName="Name0" presStyleCnt="0">
        <dgm:presLayoutVars>
          <dgm:dir/>
          <dgm:animLvl val="lvl"/>
          <dgm:resizeHandles val="exact"/>
        </dgm:presLayoutVars>
      </dgm:prSet>
      <dgm:spPr/>
      <dgm:t>
        <a:bodyPr/>
        <a:lstStyle/>
        <a:p>
          <a:pPr rtl="1"/>
          <a:endParaRPr lang="ar-SA"/>
        </a:p>
      </dgm:t>
    </dgm:pt>
    <dgm:pt modelId="{AAD1FB48-B20C-4DA4-8CA4-369A94F8B9DB}" type="pres">
      <dgm:prSet presAssocID="{1E216004-DDB0-45D0-9487-6366E0A3C906}" presName="composite" presStyleCnt="0"/>
      <dgm:spPr/>
      <dgm:t>
        <a:bodyPr/>
        <a:lstStyle/>
        <a:p>
          <a:pPr rtl="1"/>
          <a:endParaRPr lang="ar-SA"/>
        </a:p>
      </dgm:t>
    </dgm:pt>
    <dgm:pt modelId="{6A5583E7-506F-4D1F-8572-7A4740B624C4}" type="pres">
      <dgm:prSet presAssocID="{1E216004-DDB0-45D0-9487-6366E0A3C906}" presName="parTx" presStyleLbl="alignNode1" presStyleIdx="0" presStyleCnt="1" custScaleX="100000" custScaleY="88046" custLinFactNeighborY="-76465">
        <dgm:presLayoutVars>
          <dgm:chMax val="0"/>
          <dgm:chPref val="0"/>
          <dgm:bulletEnabled val="1"/>
        </dgm:presLayoutVars>
      </dgm:prSet>
      <dgm:spPr/>
      <dgm:t>
        <a:bodyPr/>
        <a:lstStyle/>
        <a:p>
          <a:pPr rtl="1"/>
          <a:endParaRPr lang="ar-SA"/>
        </a:p>
      </dgm:t>
    </dgm:pt>
    <dgm:pt modelId="{E299759E-03EF-4AE5-9FAE-DC15608A6D27}" type="pres">
      <dgm:prSet presAssocID="{1E216004-DDB0-45D0-9487-6366E0A3C906}" presName="desTx" presStyleLbl="alignAccFollowNode1" presStyleIdx="0" presStyleCnt="1" custLinFactNeighborY="-452">
        <dgm:presLayoutVars>
          <dgm:bulletEnabled val="1"/>
        </dgm:presLayoutVars>
      </dgm:prSet>
      <dgm:spPr/>
      <dgm:t>
        <a:bodyPr/>
        <a:lstStyle/>
        <a:p>
          <a:pPr rtl="1"/>
          <a:endParaRPr lang="ar-SA"/>
        </a:p>
      </dgm:t>
    </dgm:pt>
  </dgm:ptLst>
  <dgm:cxnLst>
    <dgm:cxn modelId="{2DFFC4FD-8234-4267-8D4E-A146289763C8}" srcId="{1E216004-DDB0-45D0-9487-6366E0A3C906}" destId="{E8188CC5-DD65-40B0-B7A1-270D6150FB40}" srcOrd="0" destOrd="0" parTransId="{559A13A5-CBED-4CDF-92AF-DFE417FDF0C5}" sibTransId="{6FE64148-EE40-4DDD-AC94-0A55540092CD}"/>
    <dgm:cxn modelId="{05DA483C-51B9-40E2-B056-884C0CCA994B}" srcId="{E8188CC5-DD65-40B0-B7A1-270D6150FB40}" destId="{E6B6DB1F-2CDB-42A0-BDC8-48EFF8AD0993}" srcOrd="0" destOrd="0" parTransId="{C6AD0F1F-7EE5-45C8-8728-FF08D801B82E}" sibTransId="{984B7E5E-8712-4A9E-9CF5-25DC92BBEB69}"/>
    <dgm:cxn modelId="{D1CA507C-36D4-41B5-8720-C20CFEA7D35E}" srcId="{8BB52E42-1EB4-4769-B73C-3F0CF12E4EA6}" destId="{1E216004-DDB0-45D0-9487-6366E0A3C906}" srcOrd="0" destOrd="0" parTransId="{047A8980-A420-4C50-A066-CBEB11A7A5D7}" sibTransId="{686C6792-28E4-4A39-8394-A5F0C810B79C}"/>
    <dgm:cxn modelId="{192AE7F1-7FE2-48B9-9E5C-699B51E0DC91}" type="presOf" srcId="{E6B6DB1F-2CDB-42A0-BDC8-48EFF8AD0993}" destId="{E299759E-03EF-4AE5-9FAE-DC15608A6D27}" srcOrd="0" destOrd="1" presId="urn:microsoft.com/office/officeart/2005/8/layout/hList1"/>
    <dgm:cxn modelId="{5F5DF973-766F-44FA-AEAC-FFF6D9573BAE}" type="presOf" srcId="{1E216004-DDB0-45D0-9487-6366E0A3C906}" destId="{6A5583E7-506F-4D1F-8572-7A4740B624C4}" srcOrd="0" destOrd="0" presId="urn:microsoft.com/office/officeart/2005/8/layout/hList1"/>
    <dgm:cxn modelId="{D8C4D424-549D-476C-840B-BD25CCF5E0FA}" type="presOf" srcId="{E8188CC5-DD65-40B0-B7A1-270D6150FB40}" destId="{E299759E-03EF-4AE5-9FAE-DC15608A6D27}" srcOrd="0" destOrd="0" presId="urn:microsoft.com/office/officeart/2005/8/layout/hList1"/>
    <dgm:cxn modelId="{A7F9AB18-E2C5-49A0-AC1B-684D196FC46C}" type="presOf" srcId="{8BB52E42-1EB4-4769-B73C-3F0CF12E4EA6}" destId="{E449E3E1-3C79-4C91-A905-CAB94F8C2C4E}" srcOrd="0" destOrd="0" presId="urn:microsoft.com/office/officeart/2005/8/layout/hList1"/>
    <dgm:cxn modelId="{D803AD14-C2E1-4468-8D9A-1CB805231DEF}" type="presParOf" srcId="{E449E3E1-3C79-4C91-A905-CAB94F8C2C4E}" destId="{AAD1FB48-B20C-4DA4-8CA4-369A94F8B9DB}" srcOrd="0" destOrd="0" presId="urn:microsoft.com/office/officeart/2005/8/layout/hList1"/>
    <dgm:cxn modelId="{9F588812-E416-4E14-826A-2F631CBE45C1}" type="presParOf" srcId="{AAD1FB48-B20C-4DA4-8CA4-369A94F8B9DB}" destId="{6A5583E7-506F-4D1F-8572-7A4740B624C4}" srcOrd="0" destOrd="0" presId="urn:microsoft.com/office/officeart/2005/8/layout/hList1"/>
    <dgm:cxn modelId="{8D56E00E-9316-459A-AAD0-C21E3DA3326D}" type="presParOf" srcId="{AAD1FB48-B20C-4DA4-8CA4-369A94F8B9DB}" destId="{E299759E-03EF-4AE5-9FAE-DC15608A6D27}" srcOrd="1" destOrd="0" presId="urn:microsoft.com/office/officeart/2005/8/layout/hList1"/>
  </dgm:cxnLst>
  <dgm:bg/>
  <dgm:whole>
    <a:ln>
      <a:noFill/>
    </a:ln>
  </dgm:whole>
  <dgm:extLst>
    <a:ext uri="http://schemas.microsoft.com/office/drawing/2008/diagram">
      <dsp:dataModelExt xmlns:dsp="http://schemas.microsoft.com/office/drawing/2008/diagram" xmlns=""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0F8E5B-0719-4773-B2FF-84E67F59FC3B}" type="doc">
      <dgm:prSet loTypeId="urn:microsoft.com/office/officeart/2005/8/layout/hList1" loCatId="list" qsTypeId="urn:microsoft.com/office/officeart/2005/8/quickstyle/3d2" qsCatId="3D" csTypeId="urn:microsoft.com/office/officeart/2005/8/colors/accent3_2" csCatId="accent3" phldr="1"/>
      <dgm:spPr/>
      <dgm:t>
        <a:bodyPr/>
        <a:lstStyle/>
        <a:p>
          <a:endParaRPr lang="en-US"/>
        </a:p>
      </dgm:t>
    </dgm:pt>
    <dgm:pt modelId="{C62D4733-2A15-4310-910F-5AA6FCB73741}">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dirty="0" smtClean="0">
              <a:solidFill>
                <a:schemeClr val="accent1"/>
              </a:solidFill>
            </a:rPr>
            <a:t>A colon sometimes introduces a list, especially if the list has long items.</a:t>
          </a:r>
          <a:endParaRPr lang="en-US" sz="2000" dirty="0">
            <a:solidFill>
              <a:schemeClr val="accent1"/>
            </a:solidFill>
          </a:endParaRPr>
        </a:p>
      </dgm:t>
    </dgm:pt>
    <dgm:pt modelId="{E62E34FE-3A4D-4F51-9857-E5E821513618}" type="parTrans" cxnId="{3F08AD95-F7BC-40A5-8CDC-47051C84DEA5}">
      <dgm:prSet/>
      <dgm:spPr/>
      <dgm:t>
        <a:bodyPr/>
        <a:lstStyle/>
        <a:p>
          <a:endParaRPr lang="en-US">
            <a:solidFill>
              <a:srgbClr val="FF0000"/>
            </a:solidFill>
          </a:endParaRPr>
        </a:p>
      </dgm:t>
    </dgm:pt>
    <dgm:pt modelId="{896C9B52-0A94-4A03-B066-564E3ED33DC4}" type="sibTrans" cxnId="{3F08AD95-F7BC-40A5-8CDC-47051C84DEA5}">
      <dgm:prSet/>
      <dgm:spPr/>
      <dgm:t>
        <a:bodyPr/>
        <a:lstStyle/>
        <a:p>
          <a:endParaRPr lang="en-US">
            <a:solidFill>
              <a:srgbClr val="FF0000"/>
            </a:solidFill>
          </a:endParaRPr>
        </a:p>
      </dgm:t>
    </dgm:pt>
    <dgm:pt modelId="{90CAEEB0-F507-4183-B97E-A35FBA8ACE05}">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200" b="1" dirty="0" smtClean="0">
              <a:solidFill>
                <a:srgbClr val="FF0000"/>
              </a:solidFill>
            </a:rPr>
            <a:t>5. Colon (:)</a:t>
          </a:r>
          <a:endParaRPr lang="en-US" sz="2200" b="1" dirty="0">
            <a:solidFill>
              <a:srgbClr val="FF0000"/>
            </a:solidFill>
          </a:endParaRPr>
        </a:p>
      </dgm:t>
    </dgm:pt>
    <dgm:pt modelId="{98786429-5A12-4DAA-9443-28180CF38096}" type="parTrans" cxnId="{3443777E-3351-441A-8295-37472B686D81}">
      <dgm:prSet/>
      <dgm:spPr/>
      <dgm:t>
        <a:bodyPr/>
        <a:lstStyle/>
        <a:p>
          <a:endParaRPr lang="en-US">
            <a:solidFill>
              <a:srgbClr val="FF0000"/>
            </a:solidFill>
          </a:endParaRPr>
        </a:p>
      </dgm:t>
    </dgm:pt>
    <dgm:pt modelId="{4AFC9001-BF56-45FD-BE4A-0DE2EA704943}" type="sibTrans" cxnId="{3443777E-3351-441A-8295-37472B686D81}">
      <dgm:prSet/>
      <dgm:spPr/>
      <dgm:t>
        <a:bodyPr/>
        <a:lstStyle/>
        <a:p>
          <a:endParaRPr lang="en-US">
            <a:solidFill>
              <a:srgbClr val="FF0000"/>
            </a:solidFill>
          </a:endParaRPr>
        </a:p>
      </dgm:t>
    </dgm:pt>
    <dgm:pt modelId="{21BCED40-6735-47B4-AC6F-824E43B12541}">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i="1" dirty="0" smtClean="0">
              <a:solidFill>
                <a:srgbClr val="FF0000"/>
              </a:solidFill>
            </a:rPr>
            <a:t>Most e-mail programs offer lots of tools which include: attachment capability, address books and CC buttons.</a:t>
          </a:r>
          <a:endParaRPr lang="en-US" sz="2000" i="1" dirty="0">
            <a:solidFill>
              <a:srgbClr val="FF0000"/>
            </a:solidFill>
          </a:endParaRPr>
        </a:p>
      </dgm:t>
    </dgm:pt>
    <dgm:pt modelId="{3378DBAD-46A8-4694-93D7-946EBD503276}" type="parTrans" cxnId="{46F31A7D-1291-4695-86A8-5B8158514190}">
      <dgm:prSet/>
      <dgm:spPr/>
      <dgm:t>
        <a:bodyPr/>
        <a:lstStyle/>
        <a:p>
          <a:endParaRPr lang="en-US">
            <a:solidFill>
              <a:srgbClr val="FF0000"/>
            </a:solidFill>
          </a:endParaRPr>
        </a:p>
      </dgm:t>
    </dgm:pt>
    <dgm:pt modelId="{B3A9422C-2C16-4B99-9D46-7F1C539C9071}" type="sibTrans" cxnId="{46F31A7D-1291-4695-86A8-5B8158514190}">
      <dgm:prSet/>
      <dgm:spPr/>
      <dgm:t>
        <a:bodyPr/>
        <a:lstStyle/>
        <a:p>
          <a:endParaRPr lang="en-US">
            <a:solidFill>
              <a:srgbClr val="FF0000"/>
            </a:solidFill>
          </a:endParaRPr>
        </a:p>
      </dgm:t>
    </dgm:pt>
    <dgm:pt modelId="{39A7ADE0-2E08-4A35-9AB4-5890E45DD79C}" type="pres">
      <dgm:prSet presAssocID="{930F8E5B-0719-4773-B2FF-84E67F59FC3B}" presName="Name0" presStyleCnt="0">
        <dgm:presLayoutVars>
          <dgm:dir/>
          <dgm:animLvl val="lvl"/>
          <dgm:resizeHandles val="exact"/>
        </dgm:presLayoutVars>
      </dgm:prSet>
      <dgm:spPr/>
      <dgm:t>
        <a:bodyPr/>
        <a:lstStyle/>
        <a:p>
          <a:pPr rtl="1"/>
          <a:endParaRPr lang="ar-SA"/>
        </a:p>
      </dgm:t>
    </dgm:pt>
    <dgm:pt modelId="{1702C970-68B6-4A4B-BF86-D3D86A579B9A}" type="pres">
      <dgm:prSet presAssocID="{90CAEEB0-F507-4183-B97E-A35FBA8ACE05}" presName="composite" presStyleCnt="0"/>
      <dgm:spPr/>
      <dgm:t>
        <a:bodyPr/>
        <a:lstStyle/>
        <a:p>
          <a:pPr rtl="1"/>
          <a:endParaRPr lang="ar-SA"/>
        </a:p>
      </dgm:t>
    </dgm:pt>
    <dgm:pt modelId="{EFAC6217-F705-40C3-91F9-AC1E27A1A955}" type="pres">
      <dgm:prSet presAssocID="{90CAEEB0-F507-4183-B97E-A35FBA8ACE05}" presName="parTx" presStyleLbl="alignNode1" presStyleIdx="0" presStyleCnt="1" custScaleX="99695" custScaleY="67780" custLinFactNeighborY="-56646">
        <dgm:presLayoutVars>
          <dgm:chMax val="0"/>
          <dgm:chPref val="0"/>
          <dgm:bulletEnabled val="1"/>
        </dgm:presLayoutVars>
      </dgm:prSet>
      <dgm:spPr/>
      <dgm:t>
        <a:bodyPr/>
        <a:lstStyle/>
        <a:p>
          <a:pPr rtl="1"/>
          <a:endParaRPr lang="ar-SA"/>
        </a:p>
      </dgm:t>
    </dgm:pt>
    <dgm:pt modelId="{8FF13739-1E01-4AB7-ADB6-ED0B27D45835}" type="pres">
      <dgm:prSet presAssocID="{90CAEEB0-F507-4183-B97E-A35FBA8ACE05}" presName="desTx" presStyleLbl="alignAccFollowNode1" presStyleIdx="0" presStyleCnt="1" custScaleY="110250" custLinFactNeighborY="-6307">
        <dgm:presLayoutVars>
          <dgm:bulletEnabled val="1"/>
        </dgm:presLayoutVars>
      </dgm:prSet>
      <dgm:spPr/>
      <dgm:t>
        <a:bodyPr/>
        <a:lstStyle/>
        <a:p>
          <a:pPr rtl="1"/>
          <a:endParaRPr lang="ar-SA"/>
        </a:p>
      </dgm:t>
    </dgm:pt>
  </dgm:ptLst>
  <dgm:cxnLst>
    <dgm:cxn modelId="{159216A9-67C4-43A2-B275-48F090E76355}" type="presOf" srcId="{90CAEEB0-F507-4183-B97E-A35FBA8ACE05}" destId="{EFAC6217-F705-40C3-91F9-AC1E27A1A955}" srcOrd="0" destOrd="0" presId="urn:microsoft.com/office/officeart/2005/8/layout/hList1"/>
    <dgm:cxn modelId="{46F31A7D-1291-4695-86A8-5B8158514190}" srcId="{90CAEEB0-F507-4183-B97E-A35FBA8ACE05}" destId="{21BCED40-6735-47B4-AC6F-824E43B12541}" srcOrd="1" destOrd="0" parTransId="{3378DBAD-46A8-4694-93D7-946EBD503276}" sibTransId="{B3A9422C-2C16-4B99-9D46-7F1C539C9071}"/>
    <dgm:cxn modelId="{3F08AD95-F7BC-40A5-8CDC-47051C84DEA5}" srcId="{90CAEEB0-F507-4183-B97E-A35FBA8ACE05}" destId="{C62D4733-2A15-4310-910F-5AA6FCB73741}" srcOrd="0" destOrd="0" parTransId="{E62E34FE-3A4D-4F51-9857-E5E821513618}" sibTransId="{896C9B52-0A94-4A03-B066-564E3ED33DC4}"/>
    <dgm:cxn modelId="{868153DC-5E92-4750-9069-DB08B2E829CE}" type="presOf" srcId="{21BCED40-6735-47B4-AC6F-824E43B12541}" destId="{8FF13739-1E01-4AB7-ADB6-ED0B27D45835}" srcOrd="0" destOrd="1" presId="urn:microsoft.com/office/officeart/2005/8/layout/hList1"/>
    <dgm:cxn modelId="{577FAE82-DC8D-48F2-99A6-342E5E74B526}" type="presOf" srcId="{C62D4733-2A15-4310-910F-5AA6FCB73741}" destId="{8FF13739-1E01-4AB7-ADB6-ED0B27D45835}" srcOrd="0" destOrd="0" presId="urn:microsoft.com/office/officeart/2005/8/layout/hList1"/>
    <dgm:cxn modelId="{3443777E-3351-441A-8295-37472B686D81}" srcId="{930F8E5B-0719-4773-B2FF-84E67F59FC3B}" destId="{90CAEEB0-F507-4183-B97E-A35FBA8ACE05}" srcOrd="0" destOrd="0" parTransId="{98786429-5A12-4DAA-9443-28180CF38096}" sibTransId="{4AFC9001-BF56-45FD-BE4A-0DE2EA704943}"/>
    <dgm:cxn modelId="{C53E2EA6-8134-499C-9DAA-2461C8885B78}" type="presOf" srcId="{930F8E5B-0719-4773-B2FF-84E67F59FC3B}" destId="{39A7ADE0-2E08-4A35-9AB4-5890E45DD79C}" srcOrd="0" destOrd="0" presId="urn:microsoft.com/office/officeart/2005/8/layout/hList1"/>
    <dgm:cxn modelId="{98EACA9D-28A8-4AF2-8A9B-692BF8FF3C75}" type="presParOf" srcId="{39A7ADE0-2E08-4A35-9AB4-5890E45DD79C}" destId="{1702C970-68B6-4A4B-BF86-D3D86A579B9A}" srcOrd="0" destOrd="0" presId="urn:microsoft.com/office/officeart/2005/8/layout/hList1"/>
    <dgm:cxn modelId="{EDF11F13-9640-4B09-A7B9-8C8DA0586D0E}" type="presParOf" srcId="{1702C970-68B6-4A4B-BF86-D3D86A579B9A}" destId="{EFAC6217-F705-40C3-91F9-AC1E27A1A955}" srcOrd="0" destOrd="0" presId="urn:microsoft.com/office/officeart/2005/8/layout/hList1"/>
    <dgm:cxn modelId="{A3A09698-E353-4E29-AB3D-B94D191F0169}" type="presParOf" srcId="{1702C970-68B6-4A4B-BF86-D3D86A579B9A}" destId="{8FF13739-1E01-4AB7-ADB6-ED0B27D45835}" srcOrd="1" destOrd="0" presId="urn:microsoft.com/office/officeart/2005/8/layout/hList1"/>
  </dgm:cxnLst>
  <dgm:bg/>
  <dgm:whole>
    <a:ln>
      <a:no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B52E42-1EB4-4769-B73C-3F0CF12E4EA6}" type="doc">
      <dgm:prSet loTypeId="urn:microsoft.com/office/officeart/2005/8/layout/hList1" loCatId="list" qsTypeId="urn:microsoft.com/office/officeart/2005/8/quickstyle/3d2" qsCatId="3D" csTypeId="urn:microsoft.com/office/officeart/2005/8/colors/accent3_2" csCatId="accent3" phldr="1"/>
      <dgm:spPr/>
      <dgm:t>
        <a:bodyPr/>
        <a:lstStyle/>
        <a:p>
          <a:endParaRPr lang="en-US"/>
        </a:p>
      </dgm:t>
    </dgm:pt>
    <dgm:pt modelId="{18ADDF5B-7A6A-4667-9F88-7969A1A4DAF3}">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dirty="0" smtClean="0">
              <a:solidFill>
                <a:schemeClr val="accent1"/>
              </a:solidFill>
            </a:rPr>
            <a:t>Quotation marks are also used around new words or expressions that the reader might not understand.</a:t>
          </a:r>
          <a:endParaRPr lang="en-US" sz="2000" dirty="0">
            <a:solidFill>
              <a:schemeClr val="accent1"/>
            </a:solidFill>
          </a:endParaRPr>
        </a:p>
      </dgm:t>
    </dgm:pt>
    <dgm:pt modelId="{AD797C10-3E25-42CF-B813-A27F7E277B64}" type="parTrans" cxnId="{AB7D96CD-FECE-44E6-BDBA-6CDF16071252}">
      <dgm:prSet/>
      <dgm:spPr/>
      <dgm:t>
        <a:bodyPr/>
        <a:lstStyle/>
        <a:p>
          <a:endParaRPr lang="en-US">
            <a:solidFill>
              <a:srgbClr val="FF0000"/>
            </a:solidFill>
          </a:endParaRPr>
        </a:p>
      </dgm:t>
    </dgm:pt>
    <dgm:pt modelId="{FF44EC5D-AE29-4BF4-9198-6E24A9476487}" type="sibTrans" cxnId="{AB7D96CD-FECE-44E6-BDBA-6CDF16071252}">
      <dgm:prSet/>
      <dgm:spPr/>
      <dgm:t>
        <a:bodyPr/>
        <a:lstStyle/>
        <a:p>
          <a:endParaRPr lang="en-US">
            <a:solidFill>
              <a:srgbClr val="FF0000"/>
            </a:solidFill>
          </a:endParaRPr>
        </a:p>
      </dgm:t>
    </dgm:pt>
    <dgm:pt modelId="{3DD8E80A-40FB-4B1A-9F09-0D4185A65B47}">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dirty="0" smtClean="0">
              <a:solidFill>
                <a:schemeClr val="accent1"/>
              </a:solidFill>
            </a:rPr>
            <a:t>Quotation marks are used to report exactly what someone said.</a:t>
          </a:r>
          <a:endParaRPr lang="en-US" sz="2000" dirty="0">
            <a:solidFill>
              <a:schemeClr val="accent1"/>
            </a:solidFill>
          </a:endParaRPr>
        </a:p>
      </dgm:t>
    </dgm:pt>
    <dgm:pt modelId="{9C9C26FE-FE79-4B16-A0B1-3FAB0D29E775}" type="sibTrans" cxnId="{37460D99-335A-4B02-856E-D13AD10525EB}">
      <dgm:prSet/>
      <dgm:spPr/>
      <dgm:t>
        <a:bodyPr/>
        <a:lstStyle/>
        <a:p>
          <a:endParaRPr lang="en-US">
            <a:solidFill>
              <a:srgbClr val="FF0000"/>
            </a:solidFill>
          </a:endParaRPr>
        </a:p>
      </dgm:t>
    </dgm:pt>
    <dgm:pt modelId="{AB916544-B431-44E9-BF66-CA2C0E78489B}" type="parTrans" cxnId="{37460D99-335A-4B02-856E-D13AD10525EB}">
      <dgm:prSet/>
      <dgm:spPr/>
      <dgm:t>
        <a:bodyPr/>
        <a:lstStyle/>
        <a:p>
          <a:endParaRPr lang="en-US">
            <a:solidFill>
              <a:srgbClr val="FF0000"/>
            </a:solidFill>
          </a:endParaRPr>
        </a:p>
      </dgm:t>
    </dgm:pt>
    <dgm:pt modelId="{431FFF73-4419-4926-AF23-16B5B8134E7D}">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i="1" dirty="0" smtClean="0">
              <a:solidFill>
                <a:srgbClr val="FF0000"/>
              </a:solidFill>
            </a:rPr>
            <a:t>Joe said, “Send me an e-mail on that.”</a:t>
          </a:r>
          <a:endParaRPr lang="en-US" sz="2000" i="1" dirty="0">
            <a:solidFill>
              <a:srgbClr val="FF0000"/>
            </a:solidFill>
          </a:endParaRPr>
        </a:p>
      </dgm:t>
    </dgm:pt>
    <dgm:pt modelId="{7A154490-1FEC-4CBA-87A5-BD4BE35E4FA6}" type="parTrans" cxnId="{208B6388-7A25-4905-9139-FF6E5D583423}">
      <dgm:prSet/>
      <dgm:spPr/>
      <dgm:t>
        <a:bodyPr/>
        <a:lstStyle/>
        <a:p>
          <a:endParaRPr lang="en-US">
            <a:solidFill>
              <a:srgbClr val="FF0000"/>
            </a:solidFill>
          </a:endParaRPr>
        </a:p>
      </dgm:t>
    </dgm:pt>
    <dgm:pt modelId="{101EDC41-35E5-4881-92DF-BECD776ED52D}" type="sibTrans" cxnId="{208B6388-7A25-4905-9139-FF6E5D583423}">
      <dgm:prSet/>
      <dgm:spPr/>
      <dgm:t>
        <a:bodyPr/>
        <a:lstStyle/>
        <a:p>
          <a:endParaRPr lang="en-US">
            <a:solidFill>
              <a:srgbClr val="FF0000"/>
            </a:solidFill>
          </a:endParaRPr>
        </a:p>
      </dgm:t>
    </dgm:pt>
    <dgm:pt modelId="{B88E6BD3-849B-47F3-A85B-AFCE173F20FC}">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i="1" dirty="0" smtClean="0">
              <a:solidFill>
                <a:srgbClr val="FF0000"/>
              </a:solidFill>
            </a:rPr>
            <a:t>One way is to use what are called “emoticons”.</a:t>
          </a:r>
          <a:endParaRPr lang="en-US" sz="2000" i="1" dirty="0">
            <a:solidFill>
              <a:srgbClr val="FF0000"/>
            </a:solidFill>
          </a:endParaRPr>
        </a:p>
      </dgm:t>
    </dgm:pt>
    <dgm:pt modelId="{BF2E2CE5-9B6F-4B93-B01D-BECD75DACF67}" type="parTrans" cxnId="{B106B9BF-82EE-4265-8E31-B51CE3E7E0B8}">
      <dgm:prSet/>
      <dgm:spPr/>
      <dgm:t>
        <a:bodyPr/>
        <a:lstStyle/>
        <a:p>
          <a:endParaRPr lang="en-US">
            <a:solidFill>
              <a:srgbClr val="FF0000"/>
            </a:solidFill>
          </a:endParaRPr>
        </a:p>
      </dgm:t>
    </dgm:pt>
    <dgm:pt modelId="{9280D869-CD46-4AF0-B9B3-55201E81F7DB}" type="sibTrans" cxnId="{B106B9BF-82EE-4265-8E31-B51CE3E7E0B8}">
      <dgm:prSet/>
      <dgm:spPr/>
      <dgm:t>
        <a:bodyPr/>
        <a:lstStyle/>
        <a:p>
          <a:endParaRPr lang="en-US">
            <a:solidFill>
              <a:srgbClr val="FF0000"/>
            </a:solidFill>
          </a:endParaRPr>
        </a:p>
      </dgm:t>
    </dgm:pt>
    <dgm:pt modelId="{C371E159-11F3-4FE0-8C10-233254D04260}">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400" b="1" dirty="0" smtClean="0">
              <a:solidFill>
                <a:srgbClr val="FF0000"/>
              </a:solidFill>
            </a:rPr>
            <a:t> </a:t>
          </a:r>
        </a:p>
        <a:p>
          <a:r>
            <a:rPr lang="en-US" sz="2200" b="1" dirty="0" smtClean="0">
              <a:solidFill>
                <a:srgbClr val="FF0000"/>
              </a:solidFill>
            </a:rPr>
            <a:t>6. Quotation Marks (“ ”)</a:t>
          </a:r>
        </a:p>
        <a:p>
          <a:endParaRPr lang="en-US" sz="2400" b="1" dirty="0">
            <a:solidFill>
              <a:srgbClr val="FF0000"/>
            </a:solidFill>
          </a:endParaRPr>
        </a:p>
      </dgm:t>
    </dgm:pt>
    <dgm:pt modelId="{E5CAD837-7458-4838-9369-4D6B0C6E494F}" type="parTrans" cxnId="{C2402B8E-D786-4A1A-B7EF-9FA2CE0A981A}">
      <dgm:prSet/>
      <dgm:spPr/>
      <dgm:t>
        <a:bodyPr/>
        <a:lstStyle/>
        <a:p>
          <a:endParaRPr lang="en-US">
            <a:solidFill>
              <a:srgbClr val="FF0000"/>
            </a:solidFill>
          </a:endParaRPr>
        </a:p>
      </dgm:t>
    </dgm:pt>
    <dgm:pt modelId="{12B2AAD1-9E3D-40A2-8D99-A217D47415D3}" type="sibTrans" cxnId="{C2402B8E-D786-4A1A-B7EF-9FA2CE0A981A}">
      <dgm:prSet/>
      <dgm:spPr/>
      <dgm:t>
        <a:bodyPr/>
        <a:lstStyle/>
        <a:p>
          <a:endParaRPr lang="en-US">
            <a:solidFill>
              <a:srgbClr val="FF0000"/>
            </a:solidFill>
          </a:endParaRPr>
        </a:p>
      </dgm:t>
    </dgm:pt>
    <dgm:pt modelId="{C5CD47D9-49AE-4BB8-97AB-FC24F6024C1F}" type="pres">
      <dgm:prSet presAssocID="{8BB52E42-1EB4-4769-B73C-3F0CF12E4EA6}" presName="Name0" presStyleCnt="0">
        <dgm:presLayoutVars>
          <dgm:dir/>
          <dgm:animLvl val="lvl"/>
          <dgm:resizeHandles val="exact"/>
        </dgm:presLayoutVars>
      </dgm:prSet>
      <dgm:spPr/>
      <dgm:t>
        <a:bodyPr/>
        <a:lstStyle/>
        <a:p>
          <a:pPr rtl="1"/>
          <a:endParaRPr lang="ar-SA"/>
        </a:p>
      </dgm:t>
    </dgm:pt>
    <dgm:pt modelId="{46EB293E-5DA9-4DF9-956A-5B3557793875}" type="pres">
      <dgm:prSet presAssocID="{C371E159-11F3-4FE0-8C10-233254D04260}" presName="composite" presStyleCnt="0"/>
      <dgm:spPr/>
      <dgm:t>
        <a:bodyPr/>
        <a:lstStyle/>
        <a:p>
          <a:pPr rtl="1"/>
          <a:endParaRPr lang="ar-SA"/>
        </a:p>
      </dgm:t>
    </dgm:pt>
    <dgm:pt modelId="{F33F2577-16D1-4F59-901A-03DFB9BA9B80}" type="pres">
      <dgm:prSet presAssocID="{C371E159-11F3-4FE0-8C10-233254D04260}" presName="parTx" presStyleLbl="alignNode1" presStyleIdx="0" presStyleCnt="1" custScaleX="108475" custScaleY="87451" custLinFactY="-29593" custLinFactNeighborY="-100000">
        <dgm:presLayoutVars>
          <dgm:chMax val="0"/>
          <dgm:chPref val="0"/>
          <dgm:bulletEnabled val="1"/>
        </dgm:presLayoutVars>
      </dgm:prSet>
      <dgm:spPr/>
      <dgm:t>
        <a:bodyPr/>
        <a:lstStyle/>
        <a:p>
          <a:pPr rtl="1"/>
          <a:endParaRPr lang="ar-SA"/>
        </a:p>
      </dgm:t>
    </dgm:pt>
    <dgm:pt modelId="{7D3D3E88-3FE1-418E-A826-C68A0F131DF4}" type="pres">
      <dgm:prSet presAssocID="{C371E159-11F3-4FE0-8C10-233254D04260}" presName="desTx" presStyleLbl="alignAccFollowNode1" presStyleIdx="0" presStyleCnt="1" custScaleX="108390" custScaleY="100517" custLinFactNeighborY="919">
        <dgm:presLayoutVars>
          <dgm:bulletEnabled val="1"/>
        </dgm:presLayoutVars>
      </dgm:prSet>
      <dgm:spPr/>
      <dgm:t>
        <a:bodyPr/>
        <a:lstStyle/>
        <a:p>
          <a:pPr rtl="1"/>
          <a:endParaRPr lang="ar-SA"/>
        </a:p>
      </dgm:t>
    </dgm:pt>
  </dgm:ptLst>
  <dgm:cxnLst>
    <dgm:cxn modelId="{AB7D96CD-FECE-44E6-BDBA-6CDF16071252}" srcId="{C371E159-11F3-4FE0-8C10-233254D04260}" destId="{18ADDF5B-7A6A-4667-9F88-7969A1A4DAF3}" srcOrd="2" destOrd="0" parTransId="{AD797C10-3E25-42CF-B813-A27F7E277B64}" sibTransId="{FF44EC5D-AE29-4BF4-9198-6E24A9476487}"/>
    <dgm:cxn modelId="{46CDACED-85FB-46B1-9F07-0C026CD2BC57}" type="presOf" srcId="{3DD8E80A-40FB-4B1A-9F09-0D4185A65B47}" destId="{7D3D3E88-3FE1-418E-A826-C68A0F131DF4}" srcOrd="0" destOrd="0" presId="urn:microsoft.com/office/officeart/2005/8/layout/hList1"/>
    <dgm:cxn modelId="{A2793722-2A84-403D-B4E9-4B19756B60F6}" type="presOf" srcId="{C371E159-11F3-4FE0-8C10-233254D04260}" destId="{F33F2577-16D1-4F59-901A-03DFB9BA9B80}" srcOrd="0" destOrd="0" presId="urn:microsoft.com/office/officeart/2005/8/layout/hList1"/>
    <dgm:cxn modelId="{B02402EC-DE0A-488D-8350-19F706B079A0}" type="presOf" srcId="{8BB52E42-1EB4-4769-B73C-3F0CF12E4EA6}" destId="{C5CD47D9-49AE-4BB8-97AB-FC24F6024C1F}" srcOrd="0" destOrd="0" presId="urn:microsoft.com/office/officeart/2005/8/layout/hList1"/>
    <dgm:cxn modelId="{37460D99-335A-4B02-856E-D13AD10525EB}" srcId="{C371E159-11F3-4FE0-8C10-233254D04260}" destId="{3DD8E80A-40FB-4B1A-9F09-0D4185A65B47}" srcOrd="0" destOrd="0" parTransId="{AB916544-B431-44E9-BF66-CA2C0E78489B}" sibTransId="{9C9C26FE-FE79-4B16-A0B1-3FAB0D29E775}"/>
    <dgm:cxn modelId="{DBDA7D9A-E4E1-45BE-AA8C-72AE44436501}" type="presOf" srcId="{431FFF73-4419-4926-AF23-16B5B8134E7D}" destId="{7D3D3E88-3FE1-418E-A826-C68A0F131DF4}" srcOrd="0" destOrd="1" presId="urn:microsoft.com/office/officeart/2005/8/layout/hList1"/>
    <dgm:cxn modelId="{2155B400-E544-4BF1-8CFC-9C6C4BA9C14D}" type="presOf" srcId="{B88E6BD3-849B-47F3-A85B-AFCE173F20FC}" destId="{7D3D3E88-3FE1-418E-A826-C68A0F131DF4}" srcOrd="0" destOrd="3" presId="urn:microsoft.com/office/officeart/2005/8/layout/hList1"/>
    <dgm:cxn modelId="{B106B9BF-82EE-4265-8E31-B51CE3E7E0B8}" srcId="{C371E159-11F3-4FE0-8C10-233254D04260}" destId="{B88E6BD3-849B-47F3-A85B-AFCE173F20FC}" srcOrd="3" destOrd="0" parTransId="{BF2E2CE5-9B6F-4B93-B01D-BECD75DACF67}" sibTransId="{9280D869-CD46-4AF0-B9B3-55201E81F7DB}"/>
    <dgm:cxn modelId="{C2402B8E-D786-4A1A-B7EF-9FA2CE0A981A}" srcId="{8BB52E42-1EB4-4769-B73C-3F0CF12E4EA6}" destId="{C371E159-11F3-4FE0-8C10-233254D04260}" srcOrd="0" destOrd="0" parTransId="{E5CAD837-7458-4838-9369-4D6B0C6E494F}" sibTransId="{12B2AAD1-9E3D-40A2-8D99-A217D47415D3}"/>
    <dgm:cxn modelId="{208B6388-7A25-4905-9139-FF6E5D583423}" srcId="{C371E159-11F3-4FE0-8C10-233254D04260}" destId="{431FFF73-4419-4926-AF23-16B5B8134E7D}" srcOrd="1" destOrd="0" parTransId="{7A154490-1FEC-4CBA-87A5-BD4BE35E4FA6}" sibTransId="{101EDC41-35E5-4881-92DF-BECD776ED52D}"/>
    <dgm:cxn modelId="{E6AD60F3-FFA5-46BA-8D7F-B968D021A283}" type="presOf" srcId="{18ADDF5B-7A6A-4667-9F88-7969A1A4DAF3}" destId="{7D3D3E88-3FE1-418E-A826-C68A0F131DF4}" srcOrd="0" destOrd="2" presId="urn:microsoft.com/office/officeart/2005/8/layout/hList1"/>
    <dgm:cxn modelId="{09E8E522-F435-440B-A4EE-11F56F60C1D2}" type="presParOf" srcId="{C5CD47D9-49AE-4BB8-97AB-FC24F6024C1F}" destId="{46EB293E-5DA9-4DF9-956A-5B3557793875}" srcOrd="0" destOrd="0" presId="urn:microsoft.com/office/officeart/2005/8/layout/hList1"/>
    <dgm:cxn modelId="{A041E908-BCAD-4DCC-AB66-275E30F498FE}" type="presParOf" srcId="{46EB293E-5DA9-4DF9-956A-5B3557793875}" destId="{F33F2577-16D1-4F59-901A-03DFB9BA9B80}" srcOrd="0" destOrd="0" presId="urn:microsoft.com/office/officeart/2005/8/layout/hList1"/>
    <dgm:cxn modelId="{E0EA27CF-E7C2-4308-B7A4-165FBAE2E957}" type="presParOf" srcId="{46EB293E-5DA9-4DF9-956A-5B3557793875}" destId="{7D3D3E88-3FE1-418E-A826-C68A0F131DF4}" srcOrd="1" destOrd="0" presId="urn:microsoft.com/office/officeart/2005/8/layout/hList1"/>
  </dgm:cxnLst>
  <dgm:bg/>
  <dgm:whole>
    <a:ln cmpd="sng">
      <a:noFill/>
    </a:ln>
  </dgm:whole>
  <dgm:extLst>
    <a:ext uri="http://schemas.microsoft.com/office/drawing/2008/diagram">
      <dsp:dataModelExt xmlns:dsp="http://schemas.microsoft.com/office/drawing/2008/diagram" xmlns=""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30F8E5B-0719-4773-B2FF-84E67F59FC3B}" type="doc">
      <dgm:prSet loTypeId="urn:microsoft.com/office/officeart/2005/8/layout/hList1" loCatId="list" qsTypeId="urn:microsoft.com/office/officeart/2005/8/quickstyle/3d2" qsCatId="3D" csTypeId="urn:microsoft.com/office/officeart/2005/8/colors/accent3_2" csCatId="accent3" phldr="1"/>
      <dgm:spPr/>
      <dgm:t>
        <a:bodyPr/>
        <a:lstStyle/>
        <a:p>
          <a:endParaRPr lang="en-US"/>
        </a:p>
      </dgm:t>
    </dgm:pt>
    <dgm:pt modelId="{9F149009-0FC0-49A3-A9BC-E846A221610E}">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dirty="0" smtClean="0">
              <a:solidFill>
                <a:schemeClr val="accent1"/>
              </a:solidFill>
            </a:rPr>
            <a:t>Apostrophes are used to show possession.</a:t>
          </a:r>
          <a:endParaRPr lang="en-US" sz="2000" dirty="0">
            <a:solidFill>
              <a:schemeClr val="accent1"/>
            </a:solidFill>
          </a:endParaRPr>
        </a:p>
      </dgm:t>
    </dgm:pt>
    <dgm:pt modelId="{22B27A91-F951-486F-BCD5-CE0D7A3BA941}" type="parTrans" cxnId="{9D9A5021-3FAA-42ED-869D-84982707E8A5}">
      <dgm:prSet/>
      <dgm:spPr/>
      <dgm:t>
        <a:bodyPr/>
        <a:lstStyle/>
        <a:p>
          <a:endParaRPr lang="en-US"/>
        </a:p>
      </dgm:t>
    </dgm:pt>
    <dgm:pt modelId="{90642E76-3F12-4E84-ADBC-3E4551610F61}" type="sibTrans" cxnId="{9D9A5021-3FAA-42ED-869D-84982707E8A5}">
      <dgm:prSet/>
      <dgm:spPr/>
      <dgm:t>
        <a:bodyPr/>
        <a:lstStyle/>
        <a:p>
          <a:endParaRPr lang="en-US"/>
        </a:p>
      </dgm:t>
    </dgm:pt>
    <dgm:pt modelId="{0AFFD64E-AF5D-4D7B-B62C-3B1E1AA4D1F9}">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i="1" dirty="0" smtClean="0">
              <a:solidFill>
                <a:srgbClr val="FF0000"/>
              </a:solidFill>
            </a:rPr>
            <a:t>Phoebe’s e-mail address isn’t easy to remember. </a:t>
          </a:r>
          <a:endParaRPr lang="en-US" sz="2000" i="1" dirty="0">
            <a:solidFill>
              <a:srgbClr val="FF0000"/>
            </a:solidFill>
          </a:endParaRPr>
        </a:p>
      </dgm:t>
    </dgm:pt>
    <dgm:pt modelId="{25F890C2-2BAC-48FD-A7A0-453A6B6B58BE}" type="parTrans" cxnId="{86C410D9-3B11-470A-9E0D-BD15782A6BE4}">
      <dgm:prSet/>
      <dgm:spPr/>
      <dgm:t>
        <a:bodyPr/>
        <a:lstStyle/>
        <a:p>
          <a:endParaRPr lang="en-US"/>
        </a:p>
      </dgm:t>
    </dgm:pt>
    <dgm:pt modelId="{4EDE3C32-5975-44B5-8393-DCB8782145D1}" type="sibTrans" cxnId="{86C410D9-3B11-470A-9E0D-BD15782A6BE4}">
      <dgm:prSet/>
      <dgm:spPr/>
      <dgm:t>
        <a:bodyPr/>
        <a:lstStyle/>
        <a:p>
          <a:endParaRPr lang="en-US"/>
        </a:p>
      </dgm:t>
    </dgm:pt>
    <dgm:pt modelId="{1D926796-5756-4BFB-ABD6-2BBD49C91074}">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dirty="0" smtClean="0">
              <a:solidFill>
                <a:schemeClr val="accent1"/>
              </a:solidFill>
            </a:rPr>
            <a:t>Do not = don’t</a:t>
          </a:r>
          <a:endParaRPr lang="en-US" sz="2000" dirty="0">
            <a:solidFill>
              <a:schemeClr val="accent1"/>
            </a:solidFill>
          </a:endParaRPr>
        </a:p>
      </dgm:t>
    </dgm:pt>
    <dgm:pt modelId="{CD2C8418-8EF2-419C-937D-385608A3F66D}" type="parTrans" cxnId="{102B808D-BB24-4B4E-B943-FC3AB85D9A54}">
      <dgm:prSet/>
      <dgm:spPr/>
      <dgm:t>
        <a:bodyPr/>
        <a:lstStyle/>
        <a:p>
          <a:endParaRPr lang="en-US"/>
        </a:p>
      </dgm:t>
    </dgm:pt>
    <dgm:pt modelId="{641DCBB3-3F7D-4060-9889-D0BC0C0466FF}" type="sibTrans" cxnId="{102B808D-BB24-4B4E-B943-FC3AB85D9A54}">
      <dgm:prSet/>
      <dgm:spPr/>
      <dgm:t>
        <a:bodyPr/>
        <a:lstStyle/>
        <a:p>
          <a:endParaRPr lang="en-US"/>
        </a:p>
      </dgm:t>
    </dgm:pt>
    <dgm:pt modelId="{A65450CB-A98F-4EAF-A125-1735F471E330}">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dirty="0" smtClean="0">
              <a:solidFill>
                <a:schemeClr val="accent1"/>
              </a:solidFill>
            </a:rPr>
            <a:t>Is not = isn’t</a:t>
          </a:r>
          <a:endParaRPr lang="en-US" sz="2000" dirty="0">
            <a:solidFill>
              <a:schemeClr val="accent1"/>
            </a:solidFill>
          </a:endParaRPr>
        </a:p>
      </dgm:t>
    </dgm:pt>
    <dgm:pt modelId="{E1491491-65A6-4D88-85CF-11336F0B12FB}" type="parTrans" cxnId="{14D0A24C-BA4D-4EE1-8A71-0AECA94E9E1A}">
      <dgm:prSet/>
      <dgm:spPr/>
      <dgm:t>
        <a:bodyPr/>
        <a:lstStyle/>
        <a:p>
          <a:endParaRPr lang="en-US"/>
        </a:p>
      </dgm:t>
    </dgm:pt>
    <dgm:pt modelId="{66D4B0BF-FCE9-4CBE-A1F8-CC62CAD69D6A}" type="sibTrans" cxnId="{14D0A24C-BA4D-4EE1-8A71-0AECA94E9E1A}">
      <dgm:prSet/>
      <dgm:spPr/>
      <dgm:t>
        <a:bodyPr/>
        <a:lstStyle/>
        <a:p>
          <a:endParaRPr lang="en-US"/>
        </a:p>
      </dgm:t>
    </dgm:pt>
    <dgm:pt modelId="{62F41376-A5E2-4295-B972-08491A7D3344}">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b="1" dirty="0" smtClean="0">
              <a:solidFill>
                <a:srgbClr val="FF0000"/>
              </a:solidFill>
            </a:rPr>
            <a:t>8. Exclamation Point (!)</a:t>
          </a:r>
          <a:endParaRPr lang="en-US" sz="2000" b="1" dirty="0">
            <a:solidFill>
              <a:srgbClr val="FF0000"/>
            </a:solidFill>
          </a:endParaRPr>
        </a:p>
      </dgm:t>
    </dgm:pt>
    <dgm:pt modelId="{80A4F44C-0334-4EDC-92FC-BD9EE29938BB}" type="parTrans" cxnId="{73305422-543D-446C-B614-7704925EEA96}">
      <dgm:prSet/>
      <dgm:spPr/>
      <dgm:t>
        <a:bodyPr/>
        <a:lstStyle/>
        <a:p>
          <a:endParaRPr lang="en-US"/>
        </a:p>
      </dgm:t>
    </dgm:pt>
    <dgm:pt modelId="{D859AD50-FE19-4AF5-B1E2-C365F550FAF3}" type="sibTrans" cxnId="{73305422-543D-446C-B614-7704925EEA96}">
      <dgm:prSet/>
      <dgm:spPr/>
      <dgm:t>
        <a:bodyPr/>
        <a:lstStyle/>
        <a:p>
          <a:endParaRPr lang="en-US"/>
        </a:p>
      </dgm:t>
    </dgm:pt>
    <dgm:pt modelId="{E1ECD2BF-80E4-4D6E-97E7-8EA386CF526E}">
      <dgm:prSet phldrT="[Text]" custT="1">
        <dgm:style>
          <a:lnRef idx="1">
            <a:schemeClr val="accent3"/>
          </a:lnRef>
          <a:fillRef idx="2">
            <a:schemeClr val="accent3"/>
          </a:fillRef>
          <a:effectRef idx="1">
            <a:schemeClr val="accent3"/>
          </a:effectRef>
          <a:fontRef idx="minor">
            <a:schemeClr val="dk1"/>
          </a:fontRef>
        </dgm:style>
      </dgm:prSet>
      <dgm:spPr/>
      <dgm:t>
        <a:bodyPr/>
        <a:lstStyle/>
        <a:p>
          <a:pPr rtl="0"/>
          <a:r>
            <a:rPr lang="en-US" sz="2000" dirty="0" smtClean="0">
              <a:solidFill>
                <a:schemeClr val="accent1"/>
              </a:solidFill>
            </a:rPr>
            <a:t>Exclamation points are used at the end of sentences to show a lot of feeling.</a:t>
          </a:r>
          <a:endParaRPr lang="en-US" sz="2000" dirty="0">
            <a:solidFill>
              <a:schemeClr val="accent1"/>
            </a:solidFill>
          </a:endParaRPr>
        </a:p>
      </dgm:t>
    </dgm:pt>
    <dgm:pt modelId="{35C93730-225F-4820-AB75-A9283FAA1E4F}" type="parTrans" cxnId="{780D00E9-0331-43E3-AB27-3DF5CF4B5B6D}">
      <dgm:prSet/>
      <dgm:spPr/>
      <dgm:t>
        <a:bodyPr/>
        <a:lstStyle/>
        <a:p>
          <a:endParaRPr lang="en-US"/>
        </a:p>
      </dgm:t>
    </dgm:pt>
    <dgm:pt modelId="{39C08A9A-41EC-44A9-91A3-1EA8EE5BAA1D}" type="sibTrans" cxnId="{780D00E9-0331-43E3-AB27-3DF5CF4B5B6D}">
      <dgm:prSet/>
      <dgm:spPr/>
      <dgm:t>
        <a:bodyPr/>
        <a:lstStyle/>
        <a:p>
          <a:endParaRPr lang="en-US"/>
        </a:p>
      </dgm:t>
    </dgm:pt>
    <dgm:pt modelId="{447550A5-B93B-480A-82DA-507A8911203D}">
      <dgm:prSet phldrT="[Text]" custT="1">
        <dgm:style>
          <a:lnRef idx="1">
            <a:schemeClr val="accent3"/>
          </a:lnRef>
          <a:fillRef idx="2">
            <a:schemeClr val="accent3"/>
          </a:fillRef>
          <a:effectRef idx="1">
            <a:schemeClr val="accent3"/>
          </a:effectRef>
          <a:fontRef idx="minor">
            <a:schemeClr val="dk1"/>
          </a:fontRef>
        </dgm:style>
      </dgm:prSet>
      <dgm:spPr/>
      <dgm:t>
        <a:bodyPr/>
        <a:lstStyle/>
        <a:p>
          <a:pPr rtl="0"/>
          <a:r>
            <a:rPr lang="en-US" sz="2000" i="1" dirty="0" smtClean="0">
              <a:solidFill>
                <a:srgbClr val="FF0000"/>
              </a:solidFill>
            </a:rPr>
            <a:t>Here’s a happy e-mail for all!</a:t>
          </a:r>
          <a:endParaRPr lang="en-US" sz="2000" i="1" dirty="0">
            <a:solidFill>
              <a:srgbClr val="FF0000"/>
            </a:solidFill>
          </a:endParaRPr>
        </a:p>
      </dgm:t>
    </dgm:pt>
    <dgm:pt modelId="{D5CE6D7F-4FA1-4728-AEB1-BA353A07FDE6}" type="parTrans" cxnId="{2006339E-C4D8-48A4-A049-F860F1EF0737}">
      <dgm:prSet/>
      <dgm:spPr/>
      <dgm:t>
        <a:bodyPr/>
        <a:lstStyle/>
        <a:p>
          <a:endParaRPr lang="en-US"/>
        </a:p>
      </dgm:t>
    </dgm:pt>
    <dgm:pt modelId="{08C2F925-3AA4-4034-8423-B4AF47BD0D81}" type="sibTrans" cxnId="{2006339E-C4D8-48A4-A049-F860F1EF0737}">
      <dgm:prSet/>
      <dgm:spPr/>
      <dgm:t>
        <a:bodyPr/>
        <a:lstStyle/>
        <a:p>
          <a:endParaRPr lang="en-US"/>
        </a:p>
      </dgm:t>
    </dgm:pt>
    <dgm:pt modelId="{10CAFA8D-8B2F-4BA7-AD9C-C2CF10B2F89E}">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dirty="0" smtClean="0">
              <a:solidFill>
                <a:schemeClr val="accent1"/>
              </a:solidFill>
            </a:rPr>
            <a:t>They are also used in contractions.</a:t>
          </a:r>
          <a:endParaRPr lang="en-US" sz="2000" i="1" dirty="0">
            <a:solidFill>
              <a:schemeClr val="accent1"/>
            </a:solidFill>
          </a:endParaRPr>
        </a:p>
      </dgm:t>
    </dgm:pt>
    <dgm:pt modelId="{5BDDB1BA-B025-410A-9611-216B4BDC987A}" type="sibTrans" cxnId="{AD0CE383-27B2-4F55-B5FB-A6B2F128F789}">
      <dgm:prSet/>
      <dgm:spPr/>
      <dgm:t>
        <a:bodyPr/>
        <a:lstStyle/>
        <a:p>
          <a:pPr rtl="1"/>
          <a:endParaRPr lang="ar-SA"/>
        </a:p>
      </dgm:t>
    </dgm:pt>
    <dgm:pt modelId="{2B64DDE2-F652-49F0-A039-480B974CEA3C}" type="parTrans" cxnId="{AD0CE383-27B2-4F55-B5FB-A6B2F128F789}">
      <dgm:prSet/>
      <dgm:spPr/>
      <dgm:t>
        <a:bodyPr/>
        <a:lstStyle/>
        <a:p>
          <a:pPr rtl="1"/>
          <a:endParaRPr lang="ar-SA"/>
        </a:p>
      </dgm:t>
    </dgm:pt>
    <dgm:pt modelId="{36C7D753-86F0-4FE0-B9AF-1B4BFB2B8091}">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endParaRPr lang="en-US" sz="2000" dirty="0">
            <a:solidFill>
              <a:schemeClr val="accent1"/>
            </a:solidFill>
          </a:endParaRPr>
        </a:p>
      </dgm:t>
    </dgm:pt>
    <dgm:pt modelId="{5F60F044-3897-4028-87EE-F380528B3280}" type="parTrans" cxnId="{FD2E44B7-26B8-409B-92D7-1CB8F266C9C5}">
      <dgm:prSet/>
      <dgm:spPr/>
      <dgm:t>
        <a:bodyPr/>
        <a:lstStyle/>
        <a:p>
          <a:pPr rtl="1"/>
          <a:endParaRPr lang="ar-SA"/>
        </a:p>
      </dgm:t>
    </dgm:pt>
    <dgm:pt modelId="{29365581-8417-442A-AE91-A25B17963425}" type="sibTrans" cxnId="{FD2E44B7-26B8-409B-92D7-1CB8F266C9C5}">
      <dgm:prSet/>
      <dgm:spPr/>
      <dgm:t>
        <a:bodyPr/>
        <a:lstStyle/>
        <a:p>
          <a:pPr rtl="1"/>
          <a:endParaRPr lang="ar-SA"/>
        </a:p>
      </dgm:t>
    </dgm:pt>
    <dgm:pt modelId="{C83AE31F-0A97-4E5D-83CE-C3B65FF79007}">
      <dgm:prSet phldrT="[Text]" custT="1">
        <dgm:style>
          <a:lnRef idx="1">
            <a:schemeClr val="accent3"/>
          </a:lnRef>
          <a:fillRef idx="2">
            <a:schemeClr val="accent3"/>
          </a:fillRef>
          <a:effectRef idx="1">
            <a:schemeClr val="accent3"/>
          </a:effectRef>
          <a:fontRef idx="minor">
            <a:schemeClr val="dk1"/>
          </a:fontRef>
        </dgm:style>
      </dgm:prSet>
      <dgm:spPr/>
      <dgm:t>
        <a:bodyPr/>
        <a:lstStyle/>
        <a:p>
          <a:pPr rtl="0"/>
          <a:endParaRPr lang="en-US" sz="2000" dirty="0">
            <a:solidFill>
              <a:schemeClr val="accent1"/>
            </a:solidFill>
          </a:endParaRPr>
        </a:p>
      </dgm:t>
    </dgm:pt>
    <dgm:pt modelId="{21CAC243-CF27-4405-9B37-36ECB52DB118}" type="parTrans" cxnId="{61221A40-F2BA-42C5-944B-C51C240386AD}">
      <dgm:prSet/>
      <dgm:spPr/>
      <dgm:t>
        <a:bodyPr/>
        <a:lstStyle/>
        <a:p>
          <a:pPr rtl="1"/>
          <a:endParaRPr lang="ar-SA"/>
        </a:p>
      </dgm:t>
    </dgm:pt>
    <dgm:pt modelId="{A2070076-1F9B-4A66-A05F-5EDA9DFE88AD}" type="sibTrans" cxnId="{61221A40-F2BA-42C5-944B-C51C240386AD}">
      <dgm:prSet/>
      <dgm:spPr/>
      <dgm:t>
        <a:bodyPr/>
        <a:lstStyle/>
        <a:p>
          <a:pPr rtl="1"/>
          <a:endParaRPr lang="ar-SA"/>
        </a:p>
      </dgm:t>
    </dgm:pt>
    <dgm:pt modelId="{6142E324-C256-45FE-8A7C-25431C226856}">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rtl="0"/>
          <a:r>
            <a:rPr lang="en-US" sz="2000" dirty="0" smtClean="0">
              <a:solidFill>
                <a:schemeClr val="accent1"/>
              </a:solidFill>
            </a:rPr>
            <a:t> You will = you’ll</a:t>
          </a:r>
          <a:endParaRPr lang="en-US" sz="2000" i="1" dirty="0">
            <a:solidFill>
              <a:schemeClr val="accent1"/>
            </a:solidFill>
          </a:endParaRPr>
        </a:p>
      </dgm:t>
    </dgm:pt>
    <dgm:pt modelId="{6A3BDBE6-673F-40B7-BB7D-B11401EA0436}" type="parTrans" cxnId="{98EC9A8B-AD38-47A0-98F4-A187D8A5E38F}">
      <dgm:prSet/>
      <dgm:spPr/>
      <dgm:t>
        <a:bodyPr/>
        <a:lstStyle/>
        <a:p>
          <a:pPr rtl="1"/>
          <a:endParaRPr lang="ar-SA"/>
        </a:p>
      </dgm:t>
    </dgm:pt>
    <dgm:pt modelId="{F6AD4787-6382-461E-86AA-EF7413751985}" type="sibTrans" cxnId="{98EC9A8B-AD38-47A0-98F4-A187D8A5E38F}">
      <dgm:prSet/>
      <dgm:spPr/>
      <dgm:t>
        <a:bodyPr/>
        <a:lstStyle/>
        <a:p>
          <a:pPr rtl="1"/>
          <a:endParaRPr lang="ar-SA"/>
        </a:p>
      </dgm:t>
    </dgm:pt>
    <dgm:pt modelId="{77E8D92C-EA2F-42C4-B916-A8B7BE5F454B}">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b="1" dirty="0" smtClean="0">
              <a:solidFill>
                <a:srgbClr val="FF0000"/>
              </a:solidFill>
            </a:rPr>
            <a:t>7. Apostrophe (‘)</a:t>
          </a:r>
          <a:endParaRPr lang="en-US" sz="2000" b="1" dirty="0">
            <a:solidFill>
              <a:srgbClr val="FF0000"/>
            </a:solidFill>
          </a:endParaRPr>
        </a:p>
      </dgm:t>
    </dgm:pt>
    <dgm:pt modelId="{A181868A-FA73-4AC6-857E-5EF12E75C913}" type="sibTrans" cxnId="{23310247-77C6-49AB-821B-C80A50C9D440}">
      <dgm:prSet/>
      <dgm:spPr/>
      <dgm:t>
        <a:bodyPr/>
        <a:lstStyle/>
        <a:p>
          <a:endParaRPr lang="en-US"/>
        </a:p>
      </dgm:t>
    </dgm:pt>
    <dgm:pt modelId="{B3AB0FC9-460E-4B79-8149-F9DB510A63EC}" type="parTrans" cxnId="{23310247-77C6-49AB-821B-C80A50C9D440}">
      <dgm:prSet/>
      <dgm:spPr/>
      <dgm:t>
        <a:bodyPr/>
        <a:lstStyle/>
        <a:p>
          <a:endParaRPr lang="en-US"/>
        </a:p>
      </dgm:t>
    </dgm:pt>
    <dgm:pt modelId="{D61756A1-32D0-43AA-8A30-AA1C89EF3326}" type="pres">
      <dgm:prSet presAssocID="{930F8E5B-0719-4773-B2FF-84E67F59FC3B}" presName="Name0" presStyleCnt="0">
        <dgm:presLayoutVars>
          <dgm:dir/>
          <dgm:animLvl val="lvl"/>
          <dgm:resizeHandles val="exact"/>
        </dgm:presLayoutVars>
      </dgm:prSet>
      <dgm:spPr/>
      <dgm:t>
        <a:bodyPr/>
        <a:lstStyle/>
        <a:p>
          <a:pPr rtl="1"/>
          <a:endParaRPr lang="ar-SA"/>
        </a:p>
      </dgm:t>
    </dgm:pt>
    <dgm:pt modelId="{D4867B39-B40D-46B8-96BB-A45FA4D9D70D}" type="pres">
      <dgm:prSet presAssocID="{77E8D92C-EA2F-42C4-B916-A8B7BE5F454B}" presName="composite" presStyleCnt="0"/>
      <dgm:spPr/>
      <dgm:t>
        <a:bodyPr/>
        <a:lstStyle/>
        <a:p>
          <a:pPr rtl="1"/>
          <a:endParaRPr lang="ar-SA"/>
        </a:p>
      </dgm:t>
    </dgm:pt>
    <dgm:pt modelId="{E4A03118-3117-4518-8BC0-0247D43C9BC5}" type="pres">
      <dgm:prSet presAssocID="{77E8D92C-EA2F-42C4-B916-A8B7BE5F454B}" presName="parTx" presStyleLbl="alignNode1" presStyleIdx="0" presStyleCnt="2" custScaleX="119946" custScaleY="100000" custLinFactNeighborX="-127" custLinFactNeighborY="-13978">
        <dgm:presLayoutVars>
          <dgm:chMax val="0"/>
          <dgm:chPref val="0"/>
          <dgm:bulletEnabled val="1"/>
        </dgm:presLayoutVars>
      </dgm:prSet>
      <dgm:spPr/>
      <dgm:t>
        <a:bodyPr/>
        <a:lstStyle/>
        <a:p>
          <a:pPr rtl="1"/>
          <a:endParaRPr lang="ar-SA"/>
        </a:p>
      </dgm:t>
    </dgm:pt>
    <dgm:pt modelId="{342BE7C7-63A0-4FB8-AAC5-53653B6E98F2}" type="pres">
      <dgm:prSet presAssocID="{77E8D92C-EA2F-42C4-B916-A8B7BE5F454B}" presName="desTx" presStyleLbl="alignAccFollowNode1" presStyleIdx="0" presStyleCnt="2" custScaleX="118475" custScaleY="97987" custLinFactNeighborY="1589">
        <dgm:presLayoutVars>
          <dgm:bulletEnabled val="1"/>
        </dgm:presLayoutVars>
      </dgm:prSet>
      <dgm:spPr/>
      <dgm:t>
        <a:bodyPr/>
        <a:lstStyle/>
        <a:p>
          <a:pPr rtl="1"/>
          <a:endParaRPr lang="ar-SA"/>
        </a:p>
      </dgm:t>
    </dgm:pt>
    <dgm:pt modelId="{59D12293-6C67-4E99-92B4-31464CF6F6F2}" type="pres">
      <dgm:prSet presAssocID="{A181868A-FA73-4AC6-857E-5EF12E75C913}" presName="space" presStyleCnt="0"/>
      <dgm:spPr/>
      <dgm:t>
        <a:bodyPr/>
        <a:lstStyle/>
        <a:p>
          <a:pPr rtl="1"/>
          <a:endParaRPr lang="ar-SA"/>
        </a:p>
      </dgm:t>
    </dgm:pt>
    <dgm:pt modelId="{4089A10F-113E-43C6-AC99-93596F8AB3DF}" type="pres">
      <dgm:prSet presAssocID="{62F41376-A5E2-4295-B972-08491A7D3344}" presName="composite" presStyleCnt="0"/>
      <dgm:spPr/>
      <dgm:t>
        <a:bodyPr/>
        <a:lstStyle/>
        <a:p>
          <a:pPr rtl="1"/>
          <a:endParaRPr lang="ar-SA"/>
        </a:p>
      </dgm:t>
    </dgm:pt>
    <dgm:pt modelId="{7934E968-80EB-4839-AA7D-158EBEEA1CA5}" type="pres">
      <dgm:prSet presAssocID="{62F41376-A5E2-4295-B972-08491A7D3344}" presName="parTx" presStyleLbl="alignNode1" presStyleIdx="1" presStyleCnt="2" custScaleX="134052" custLinFactNeighborX="8280" custLinFactNeighborY="-1131">
        <dgm:presLayoutVars>
          <dgm:chMax val="0"/>
          <dgm:chPref val="0"/>
          <dgm:bulletEnabled val="1"/>
        </dgm:presLayoutVars>
      </dgm:prSet>
      <dgm:spPr/>
      <dgm:t>
        <a:bodyPr/>
        <a:lstStyle/>
        <a:p>
          <a:pPr rtl="1"/>
          <a:endParaRPr lang="ar-SA"/>
        </a:p>
      </dgm:t>
    </dgm:pt>
    <dgm:pt modelId="{2E379863-70EC-42DF-9AD3-51A5549F9803}" type="pres">
      <dgm:prSet presAssocID="{62F41376-A5E2-4295-B972-08491A7D3344}" presName="desTx" presStyleLbl="alignAccFollowNode1" presStyleIdx="1" presStyleCnt="2" custScaleX="134299" custScaleY="84275" custLinFactNeighborY="-2872">
        <dgm:presLayoutVars>
          <dgm:bulletEnabled val="1"/>
        </dgm:presLayoutVars>
      </dgm:prSet>
      <dgm:spPr/>
      <dgm:t>
        <a:bodyPr/>
        <a:lstStyle/>
        <a:p>
          <a:pPr rtl="1"/>
          <a:endParaRPr lang="ar-SA"/>
        </a:p>
      </dgm:t>
    </dgm:pt>
  </dgm:ptLst>
  <dgm:cxnLst>
    <dgm:cxn modelId="{FAB165FA-F3AA-4A74-ADA4-EC23B926D4B6}" type="presOf" srcId="{0AFFD64E-AF5D-4D7B-B62C-3B1E1AA4D1F9}" destId="{342BE7C7-63A0-4FB8-AAC5-53653B6E98F2}" srcOrd="0" destOrd="2" presId="urn:microsoft.com/office/officeart/2005/8/layout/hList1"/>
    <dgm:cxn modelId="{54A27A12-6C8C-4FE1-A042-B4BB7F8317EA}" type="presOf" srcId="{6142E324-C256-45FE-8A7C-25431C226856}" destId="{342BE7C7-63A0-4FB8-AAC5-53653B6E98F2}" srcOrd="0" destOrd="4" presId="urn:microsoft.com/office/officeart/2005/8/layout/hList1"/>
    <dgm:cxn modelId="{03E53BF8-9333-46A5-910E-9E1E7509592F}" type="presOf" srcId="{C83AE31F-0A97-4E5D-83CE-C3B65FF79007}" destId="{2E379863-70EC-42DF-9AD3-51A5549F9803}" srcOrd="0" destOrd="1" presId="urn:microsoft.com/office/officeart/2005/8/layout/hList1"/>
    <dgm:cxn modelId="{4109CA18-6FE7-4B00-B106-16A1839CB808}" type="presOf" srcId="{A65450CB-A98F-4EAF-A125-1735F471E330}" destId="{342BE7C7-63A0-4FB8-AAC5-53653B6E98F2}" srcOrd="0" destOrd="6" presId="urn:microsoft.com/office/officeart/2005/8/layout/hList1"/>
    <dgm:cxn modelId="{9D9A5021-3FAA-42ED-869D-84982707E8A5}" srcId="{77E8D92C-EA2F-42C4-B916-A8B7BE5F454B}" destId="{9F149009-0FC0-49A3-A9BC-E846A221610E}" srcOrd="1" destOrd="0" parTransId="{22B27A91-F951-486F-BCD5-CE0D7A3BA941}" sibTransId="{90642E76-3F12-4E84-ADBC-3E4551610F61}"/>
    <dgm:cxn modelId="{780D00E9-0331-43E3-AB27-3DF5CF4B5B6D}" srcId="{62F41376-A5E2-4295-B972-08491A7D3344}" destId="{E1ECD2BF-80E4-4D6E-97E7-8EA386CF526E}" srcOrd="0" destOrd="0" parTransId="{35C93730-225F-4820-AB75-A9283FAA1E4F}" sibTransId="{39C08A9A-41EC-44A9-91A3-1EA8EE5BAA1D}"/>
    <dgm:cxn modelId="{73305422-543D-446C-B614-7704925EEA96}" srcId="{930F8E5B-0719-4773-B2FF-84E67F59FC3B}" destId="{62F41376-A5E2-4295-B972-08491A7D3344}" srcOrd="1" destOrd="0" parTransId="{80A4F44C-0334-4EDC-92FC-BD9EE29938BB}" sibTransId="{D859AD50-FE19-4AF5-B1E2-C365F550FAF3}"/>
    <dgm:cxn modelId="{5FFC6A9A-4F2D-45D7-B892-273960069EE8}" type="presOf" srcId="{9F149009-0FC0-49A3-A9BC-E846A221610E}" destId="{342BE7C7-63A0-4FB8-AAC5-53653B6E98F2}" srcOrd="0" destOrd="1" presId="urn:microsoft.com/office/officeart/2005/8/layout/hList1"/>
    <dgm:cxn modelId="{AD0CE383-27B2-4F55-B5FB-A6B2F128F789}" srcId="{77E8D92C-EA2F-42C4-B916-A8B7BE5F454B}" destId="{10CAFA8D-8B2F-4BA7-AD9C-C2CF10B2F89E}" srcOrd="3" destOrd="0" parTransId="{2B64DDE2-F652-49F0-A039-480B974CEA3C}" sibTransId="{5BDDB1BA-B025-410A-9611-216B4BDC987A}"/>
    <dgm:cxn modelId="{23310247-77C6-49AB-821B-C80A50C9D440}" srcId="{930F8E5B-0719-4773-B2FF-84E67F59FC3B}" destId="{77E8D92C-EA2F-42C4-B916-A8B7BE5F454B}" srcOrd="0" destOrd="0" parTransId="{B3AB0FC9-460E-4B79-8149-F9DB510A63EC}" sibTransId="{A181868A-FA73-4AC6-857E-5EF12E75C913}"/>
    <dgm:cxn modelId="{2006339E-C4D8-48A4-A049-F860F1EF0737}" srcId="{C83AE31F-0A97-4E5D-83CE-C3B65FF79007}" destId="{447550A5-B93B-480A-82DA-507A8911203D}" srcOrd="0" destOrd="0" parTransId="{D5CE6D7F-4FA1-4728-AEB1-BA353A07FDE6}" sibTransId="{08C2F925-3AA4-4034-8423-B4AF47BD0D81}"/>
    <dgm:cxn modelId="{51EA90A2-26D2-46B0-B5DA-E7AC68585A21}" type="presOf" srcId="{447550A5-B93B-480A-82DA-507A8911203D}" destId="{2E379863-70EC-42DF-9AD3-51A5549F9803}" srcOrd="0" destOrd="2" presId="urn:microsoft.com/office/officeart/2005/8/layout/hList1"/>
    <dgm:cxn modelId="{1BD6BC7F-7605-4FAB-92BE-18469B0A89D7}" type="presOf" srcId="{930F8E5B-0719-4773-B2FF-84E67F59FC3B}" destId="{D61756A1-32D0-43AA-8A30-AA1C89EF3326}" srcOrd="0" destOrd="0" presId="urn:microsoft.com/office/officeart/2005/8/layout/hList1"/>
    <dgm:cxn modelId="{0CC92916-4ACB-400A-8947-01C750CB48D8}" type="presOf" srcId="{36C7D753-86F0-4FE0-B9AF-1B4BFB2B8091}" destId="{342BE7C7-63A0-4FB8-AAC5-53653B6E98F2}" srcOrd="0" destOrd="0" presId="urn:microsoft.com/office/officeart/2005/8/layout/hList1"/>
    <dgm:cxn modelId="{14D0A24C-BA4D-4EE1-8A71-0AECA94E9E1A}" srcId="{77E8D92C-EA2F-42C4-B916-A8B7BE5F454B}" destId="{A65450CB-A98F-4EAF-A125-1735F471E330}" srcOrd="6" destOrd="0" parTransId="{E1491491-65A6-4D88-85CF-11336F0B12FB}" sibTransId="{66D4B0BF-FCE9-4CBE-A1F8-CC62CAD69D6A}"/>
    <dgm:cxn modelId="{86C410D9-3B11-470A-9E0D-BD15782A6BE4}" srcId="{77E8D92C-EA2F-42C4-B916-A8B7BE5F454B}" destId="{0AFFD64E-AF5D-4D7B-B62C-3B1E1AA4D1F9}" srcOrd="2" destOrd="0" parTransId="{25F890C2-2BAC-48FD-A7A0-453A6B6B58BE}" sibTransId="{4EDE3C32-5975-44B5-8393-DCB8782145D1}"/>
    <dgm:cxn modelId="{683076A8-BC34-4592-AB7A-162A470CD9FB}" type="presOf" srcId="{E1ECD2BF-80E4-4D6E-97E7-8EA386CF526E}" destId="{2E379863-70EC-42DF-9AD3-51A5549F9803}" srcOrd="0" destOrd="0" presId="urn:microsoft.com/office/officeart/2005/8/layout/hList1"/>
    <dgm:cxn modelId="{49D513A2-1F41-4DB7-A3BD-B6FDB013A038}" type="presOf" srcId="{10CAFA8D-8B2F-4BA7-AD9C-C2CF10B2F89E}" destId="{342BE7C7-63A0-4FB8-AAC5-53653B6E98F2}" srcOrd="0" destOrd="3" presId="urn:microsoft.com/office/officeart/2005/8/layout/hList1"/>
    <dgm:cxn modelId="{544F4D60-B1DB-46C9-9F32-6FBDE59539C3}" type="presOf" srcId="{62F41376-A5E2-4295-B972-08491A7D3344}" destId="{7934E968-80EB-4839-AA7D-158EBEEA1CA5}" srcOrd="0" destOrd="0" presId="urn:microsoft.com/office/officeart/2005/8/layout/hList1"/>
    <dgm:cxn modelId="{61221A40-F2BA-42C5-944B-C51C240386AD}" srcId="{62F41376-A5E2-4295-B972-08491A7D3344}" destId="{C83AE31F-0A97-4E5D-83CE-C3B65FF79007}" srcOrd="1" destOrd="0" parTransId="{21CAC243-CF27-4405-9B37-36ECB52DB118}" sibTransId="{A2070076-1F9B-4A66-A05F-5EDA9DFE88AD}"/>
    <dgm:cxn modelId="{5D47B7E7-5E65-4DDB-96E9-0D4A2F1C25D4}" type="presOf" srcId="{77E8D92C-EA2F-42C4-B916-A8B7BE5F454B}" destId="{E4A03118-3117-4518-8BC0-0247D43C9BC5}" srcOrd="0" destOrd="0" presId="urn:microsoft.com/office/officeart/2005/8/layout/hList1"/>
    <dgm:cxn modelId="{102B808D-BB24-4B4E-B943-FC3AB85D9A54}" srcId="{77E8D92C-EA2F-42C4-B916-A8B7BE5F454B}" destId="{1D926796-5756-4BFB-ABD6-2BBD49C91074}" srcOrd="5" destOrd="0" parTransId="{CD2C8418-8EF2-419C-937D-385608A3F66D}" sibTransId="{641DCBB3-3F7D-4060-9889-D0BC0C0466FF}"/>
    <dgm:cxn modelId="{98EC9A8B-AD38-47A0-98F4-A187D8A5E38F}" srcId="{77E8D92C-EA2F-42C4-B916-A8B7BE5F454B}" destId="{6142E324-C256-45FE-8A7C-25431C226856}" srcOrd="4" destOrd="0" parTransId="{6A3BDBE6-673F-40B7-BB7D-B11401EA0436}" sibTransId="{F6AD4787-6382-461E-86AA-EF7413751985}"/>
    <dgm:cxn modelId="{D7D544F5-2DCA-4694-BA9C-3B6E68842EE3}" type="presOf" srcId="{1D926796-5756-4BFB-ABD6-2BBD49C91074}" destId="{342BE7C7-63A0-4FB8-AAC5-53653B6E98F2}" srcOrd="0" destOrd="5" presId="urn:microsoft.com/office/officeart/2005/8/layout/hList1"/>
    <dgm:cxn modelId="{FD2E44B7-26B8-409B-92D7-1CB8F266C9C5}" srcId="{77E8D92C-EA2F-42C4-B916-A8B7BE5F454B}" destId="{36C7D753-86F0-4FE0-B9AF-1B4BFB2B8091}" srcOrd="0" destOrd="0" parTransId="{5F60F044-3897-4028-87EE-F380528B3280}" sibTransId="{29365581-8417-442A-AE91-A25B17963425}"/>
    <dgm:cxn modelId="{86C047BA-2F52-43FE-9373-2A36BAC9491C}" type="presParOf" srcId="{D61756A1-32D0-43AA-8A30-AA1C89EF3326}" destId="{D4867B39-B40D-46B8-96BB-A45FA4D9D70D}" srcOrd="0" destOrd="0" presId="urn:microsoft.com/office/officeart/2005/8/layout/hList1"/>
    <dgm:cxn modelId="{433AE931-AB83-453B-8525-38A37EA003CC}" type="presParOf" srcId="{D4867B39-B40D-46B8-96BB-A45FA4D9D70D}" destId="{E4A03118-3117-4518-8BC0-0247D43C9BC5}" srcOrd="0" destOrd="0" presId="urn:microsoft.com/office/officeart/2005/8/layout/hList1"/>
    <dgm:cxn modelId="{9BDEE13F-DD0F-44C8-8316-9D8CF42FCAA0}" type="presParOf" srcId="{D4867B39-B40D-46B8-96BB-A45FA4D9D70D}" destId="{342BE7C7-63A0-4FB8-AAC5-53653B6E98F2}" srcOrd="1" destOrd="0" presId="urn:microsoft.com/office/officeart/2005/8/layout/hList1"/>
    <dgm:cxn modelId="{02E96A60-FE06-41A5-9565-82CE870E4007}" type="presParOf" srcId="{D61756A1-32D0-43AA-8A30-AA1C89EF3326}" destId="{59D12293-6C67-4E99-92B4-31464CF6F6F2}" srcOrd="1" destOrd="0" presId="urn:microsoft.com/office/officeart/2005/8/layout/hList1"/>
    <dgm:cxn modelId="{785C8AC5-F9AE-45C2-91A7-24D5053F63B7}" type="presParOf" srcId="{D61756A1-32D0-43AA-8A30-AA1C89EF3326}" destId="{4089A10F-113E-43C6-AC99-93596F8AB3DF}" srcOrd="2" destOrd="0" presId="urn:microsoft.com/office/officeart/2005/8/layout/hList1"/>
    <dgm:cxn modelId="{702C3A09-CDD2-4173-9A57-2A6EEA3FF89F}" type="presParOf" srcId="{4089A10F-113E-43C6-AC99-93596F8AB3DF}" destId="{7934E968-80EB-4839-AA7D-158EBEEA1CA5}" srcOrd="0" destOrd="0" presId="urn:microsoft.com/office/officeart/2005/8/layout/hList1"/>
    <dgm:cxn modelId="{63718BE2-0845-4020-9C5E-D94E797FE5B5}" type="presParOf" srcId="{4089A10F-113E-43C6-AC99-93596F8AB3DF}" destId="{2E379863-70EC-42DF-9AD3-51A5549F9803}" srcOrd="1" destOrd="0" presId="urn:microsoft.com/office/officeart/2005/8/layout/hList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B52E42-1EB4-4769-B73C-3F0CF12E4EA6}" type="doc">
      <dgm:prSet loTypeId="urn:microsoft.com/office/officeart/2005/8/layout/hList1" loCatId="list" qsTypeId="urn:microsoft.com/office/officeart/2005/8/quickstyle/3d2" qsCatId="3D" csTypeId="urn:microsoft.com/office/officeart/2005/8/colors/accent3_2" csCatId="accent3" phldr="1"/>
      <dgm:spPr/>
      <dgm:t>
        <a:bodyPr/>
        <a:lstStyle/>
        <a:p>
          <a:endParaRPr lang="en-US"/>
        </a:p>
      </dgm:t>
    </dgm:pt>
    <dgm:pt modelId="{1E216004-DDB0-45D0-9487-6366E0A3C906}">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400" b="1" dirty="0" smtClean="0">
              <a:solidFill>
                <a:srgbClr val="FF0000"/>
              </a:solidFill>
            </a:rPr>
            <a:t>9. Parentheses ( )</a:t>
          </a:r>
          <a:endParaRPr lang="en-US" sz="2400" b="1" dirty="0">
            <a:solidFill>
              <a:srgbClr val="FF0000"/>
            </a:solidFill>
          </a:endParaRPr>
        </a:p>
      </dgm:t>
    </dgm:pt>
    <dgm:pt modelId="{047A8980-A420-4C50-A066-CBEB11A7A5D7}" type="parTrans" cxnId="{D1CA507C-36D4-41B5-8720-C20CFEA7D35E}">
      <dgm:prSet/>
      <dgm:spPr/>
      <dgm:t>
        <a:bodyPr/>
        <a:lstStyle/>
        <a:p>
          <a:endParaRPr lang="en-US"/>
        </a:p>
      </dgm:t>
    </dgm:pt>
    <dgm:pt modelId="{686C6792-28E4-4A39-8394-A5F0C810B79C}" type="sibTrans" cxnId="{D1CA507C-36D4-41B5-8720-C20CFEA7D35E}">
      <dgm:prSet/>
      <dgm:spPr/>
      <dgm:t>
        <a:bodyPr/>
        <a:lstStyle/>
        <a:p>
          <a:endParaRPr lang="en-US"/>
        </a:p>
      </dgm:t>
    </dgm:pt>
    <dgm:pt modelId="{99BC0C3B-2D80-4D6E-9E48-A55F70D25369}">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a:r>
            <a:rPr lang="en-US" sz="2000" dirty="0" smtClean="0">
              <a:solidFill>
                <a:schemeClr val="accent1"/>
              </a:solidFill>
            </a:rPr>
            <a:t>Parentheses can go around information that helps explain something in a sentence but isn’t needed to understand the sentence. For example, parentheses can go around definitions, background information, &amp; examples.</a:t>
          </a:r>
          <a:endParaRPr lang="en-US" sz="2000" dirty="0">
            <a:solidFill>
              <a:schemeClr val="accent1"/>
            </a:solidFill>
          </a:endParaRPr>
        </a:p>
      </dgm:t>
    </dgm:pt>
    <dgm:pt modelId="{0470A699-B575-4656-BDA1-86D8DA9C3FF6}" type="parTrans" cxnId="{E867CE1C-9F1D-4244-9825-06584363A2ED}">
      <dgm:prSet/>
      <dgm:spPr/>
      <dgm:t>
        <a:bodyPr/>
        <a:lstStyle/>
        <a:p>
          <a:endParaRPr lang="en-US"/>
        </a:p>
      </dgm:t>
    </dgm:pt>
    <dgm:pt modelId="{65046F54-4580-4FC2-BE4B-BFEC8B352224}" type="sibTrans" cxnId="{E867CE1C-9F1D-4244-9825-06584363A2ED}">
      <dgm:prSet/>
      <dgm:spPr/>
      <dgm:t>
        <a:bodyPr/>
        <a:lstStyle/>
        <a:p>
          <a:endParaRPr lang="en-US"/>
        </a:p>
      </dgm:t>
    </dgm:pt>
    <dgm:pt modelId="{ED52092A-7A6D-4A71-9265-241E2255FA2D}">
      <dgm:prSet phldrT="[Text]" custT="1">
        <dgm:style>
          <a:lnRef idx="1">
            <a:schemeClr val="accent3"/>
          </a:lnRef>
          <a:fillRef idx="2">
            <a:schemeClr val="accent3"/>
          </a:fillRef>
          <a:effectRef idx="1">
            <a:schemeClr val="accent3"/>
          </a:effectRef>
          <a:fontRef idx="minor">
            <a:schemeClr val="dk1"/>
          </a:fontRef>
        </dgm:style>
      </dgm:prSet>
      <dgm:spPr/>
      <dgm:t>
        <a:bodyPr/>
        <a:lstStyle/>
        <a:p>
          <a:pPr algn="l"/>
          <a:r>
            <a:rPr lang="en-US" sz="2000" i="1" dirty="0" smtClean="0">
              <a:solidFill>
                <a:srgbClr val="FF0000"/>
              </a:solidFill>
            </a:rPr>
            <a:t>Often we are sent messages as a cc (carbon copy – the old word for a copy of a letter).</a:t>
          </a:r>
          <a:endParaRPr lang="en-US" sz="2000" i="1" dirty="0">
            <a:solidFill>
              <a:srgbClr val="FF0000"/>
            </a:solidFill>
          </a:endParaRPr>
        </a:p>
      </dgm:t>
    </dgm:pt>
    <dgm:pt modelId="{D92EE226-BC38-4605-95B4-00EEBCF06194}" type="parTrans" cxnId="{CD9D7C30-1EEB-4F3C-9D6E-16EDC23396B0}">
      <dgm:prSet/>
      <dgm:spPr/>
      <dgm:t>
        <a:bodyPr/>
        <a:lstStyle/>
        <a:p>
          <a:endParaRPr lang="en-US"/>
        </a:p>
      </dgm:t>
    </dgm:pt>
    <dgm:pt modelId="{1D993C5B-82E2-4F4A-BD0B-3F9DB03D927C}" type="sibTrans" cxnId="{CD9D7C30-1EEB-4F3C-9D6E-16EDC23396B0}">
      <dgm:prSet/>
      <dgm:spPr/>
      <dgm:t>
        <a:bodyPr/>
        <a:lstStyle/>
        <a:p>
          <a:endParaRPr lang="en-US"/>
        </a:p>
      </dgm:t>
    </dgm:pt>
    <dgm:pt modelId="{29F19A47-2F74-4A17-89B3-014440604BDE}" type="pres">
      <dgm:prSet presAssocID="{8BB52E42-1EB4-4769-B73C-3F0CF12E4EA6}" presName="Name0" presStyleCnt="0">
        <dgm:presLayoutVars>
          <dgm:dir/>
          <dgm:animLvl val="lvl"/>
          <dgm:resizeHandles val="exact"/>
        </dgm:presLayoutVars>
      </dgm:prSet>
      <dgm:spPr/>
      <dgm:t>
        <a:bodyPr/>
        <a:lstStyle/>
        <a:p>
          <a:pPr rtl="1"/>
          <a:endParaRPr lang="ar-SA"/>
        </a:p>
      </dgm:t>
    </dgm:pt>
    <dgm:pt modelId="{AFE4DCB2-CB76-4A9D-B158-58ABBAC97707}" type="pres">
      <dgm:prSet presAssocID="{1E216004-DDB0-45D0-9487-6366E0A3C906}" presName="composite" presStyleCnt="0"/>
      <dgm:spPr/>
      <dgm:t>
        <a:bodyPr/>
        <a:lstStyle/>
        <a:p>
          <a:pPr rtl="1"/>
          <a:endParaRPr lang="ar-SA"/>
        </a:p>
      </dgm:t>
    </dgm:pt>
    <dgm:pt modelId="{AA8BD8F4-6EB2-495D-A2DD-5469AB74094C}" type="pres">
      <dgm:prSet presAssocID="{1E216004-DDB0-45D0-9487-6366E0A3C906}" presName="parTx" presStyleLbl="alignNode1" presStyleIdx="0" presStyleCnt="1" custScaleX="100000" custScaleY="76489" custLinFactNeighborY="-43019">
        <dgm:presLayoutVars>
          <dgm:chMax val="0"/>
          <dgm:chPref val="0"/>
          <dgm:bulletEnabled val="1"/>
        </dgm:presLayoutVars>
      </dgm:prSet>
      <dgm:spPr/>
      <dgm:t>
        <a:bodyPr/>
        <a:lstStyle/>
        <a:p>
          <a:pPr rtl="1"/>
          <a:endParaRPr lang="ar-SA"/>
        </a:p>
      </dgm:t>
    </dgm:pt>
    <dgm:pt modelId="{8CE6BCDD-36C9-4FA3-8EB3-D87CBDBB3743}" type="pres">
      <dgm:prSet presAssocID="{1E216004-DDB0-45D0-9487-6366E0A3C906}" presName="desTx" presStyleLbl="alignAccFollowNode1" presStyleIdx="0" presStyleCnt="1">
        <dgm:presLayoutVars>
          <dgm:bulletEnabled val="1"/>
        </dgm:presLayoutVars>
      </dgm:prSet>
      <dgm:spPr/>
      <dgm:t>
        <a:bodyPr/>
        <a:lstStyle/>
        <a:p>
          <a:pPr rtl="1"/>
          <a:endParaRPr lang="ar-SA"/>
        </a:p>
      </dgm:t>
    </dgm:pt>
  </dgm:ptLst>
  <dgm:cxnLst>
    <dgm:cxn modelId="{D1CA507C-36D4-41B5-8720-C20CFEA7D35E}" srcId="{8BB52E42-1EB4-4769-B73C-3F0CF12E4EA6}" destId="{1E216004-DDB0-45D0-9487-6366E0A3C906}" srcOrd="0" destOrd="0" parTransId="{047A8980-A420-4C50-A066-CBEB11A7A5D7}" sibTransId="{686C6792-28E4-4A39-8394-A5F0C810B79C}"/>
    <dgm:cxn modelId="{B79D1D63-5ABF-408E-9131-DAD49F402B42}" type="presOf" srcId="{8BB52E42-1EB4-4769-B73C-3F0CF12E4EA6}" destId="{29F19A47-2F74-4A17-89B3-014440604BDE}" srcOrd="0" destOrd="0" presId="urn:microsoft.com/office/officeart/2005/8/layout/hList1"/>
    <dgm:cxn modelId="{CD9D7C30-1EEB-4F3C-9D6E-16EDC23396B0}" srcId="{99BC0C3B-2D80-4D6E-9E48-A55F70D25369}" destId="{ED52092A-7A6D-4A71-9265-241E2255FA2D}" srcOrd="0" destOrd="0" parTransId="{D92EE226-BC38-4605-95B4-00EEBCF06194}" sibTransId="{1D993C5B-82E2-4F4A-BD0B-3F9DB03D927C}"/>
    <dgm:cxn modelId="{E52F5997-F228-48B8-98D6-0FD0F840B560}" type="presOf" srcId="{ED52092A-7A6D-4A71-9265-241E2255FA2D}" destId="{8CE6BCDD-36C9-4FA3-8EB3-D87CBDBB3743}" srcOrd="0" destOrd="1" presId="urn:microsoft.com/office/officeart/2005/8/layout/hList1"/>
    <dgm:cxn modelId="{C606C5E6-DCC4-4DB2-8488-5F9CF67124D8}" type="presOf" srcId="{1E216004-DDB0-45D0-9487-6366E0A3C906}" destId="{AA8BD8F4-6EB2-495D-A2DD-5469AB74094C}" srcOrd="0" destOrd="0" presId="urn:microsoft.com/office/officeart/2005/8/layout/hList1"/>
    <dgm:cxn modelId="{D6A3E32D-BD8D-490F-95F6-76FBDD0F99B4}" type="presOf" srcId="{99BC0C3B-2D80-4D6E-9E48-A55F70D25369}" destId="{8CE6BCDD-36C9-4FA3-8EB3-D87CBDBB3743}" srcOrd="0" destOrd="0" presId="urn:microsoft.com/office/officeart/2005/8/layout/hList1"/>
    <dgm:cxn modelId="{E867CE1C-9F1D-4244-9825-06584363A2ED}" srcId="{1E216004-DDB0-45D0-9487-6366E0A3C906}" destId="{99BC0C3B-2D80-4D6E-9E48-A55F70D25369}" srcOrd="0" destOrd="0" parTransId="{0470A699-B575-4656-BDA1-86D8DA9C3FF6}" sibTransId="{65046F54-4580-4FC2-BE4B-BFEC8B352224}"/>
    <dgm:cxn modelId="{B4608BA3-C4F6-4269-A5F0-91E228529290}" type="presParOf" srcId="{29F19A47-2F74-4A17-89B3-014440604BDE}" destId="{AFE4DCB2-CB76-4A9D-B158-58ABBAC97707}" srcOrd="0" destOrd="0" presId="urn:microsoft.com/office/officeart/2005/8/layout/hList1"/>
    <dgm:cxn modelId="{6CB43321-2C30-4C67-B2ED-2693541D630F}" type="presParOf" srcId="{AFE4DCB2-CB76-4A9D-B158-58ABBAC97707}" destId="{AA8BD8F4-6EB2-495D-A2DD-5469AB74094C}" srcOrd="0" destOrd="0" presId="urn:microsoft.com/office/officeart/2005/8/layout/hList1"/>
    <dgm:cxn modelId="{668ACA26-D830-4A14-B1E8-9D147BF8E22D}" type="presParOf" srcId="{AFE4DCB2-CB76-4A9D-B158-58ABBAC97707}" destId="{8CE6BCDD-36C9-4FA3-8EB3-D87CBDBB3743}"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B0251B-0883-444A-BEE8-CAD9978B1BA4}">
      <dsp:nvSpPr>
        <dsp:cNvPr id="0" name=""/>
        <dsp:cNvSpPr/>
      </dsp:nvSpPr>
      <dsp:spPr>
        <a:xfrm>
          <a:off x="9145" y="0"/>
          <a:ext cx="6102389" cy="930445"/>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b="1" kern="1200" dirty="0" smtClean="0">
              <a:solidFill>
                <a:srgbClr val="FF0000"/>
              </a:solidFill>
            </a:rPr>
            <a:t>1. Period (.)</a:t>
          </a:r>
        </a:p>
        <a:p>
          <a:pPr lvl="0" algn="ctr" defTabSz="977900">
            <a:lnSpc>
              <a:spcPct val="90000"/>
            </a:lnSpc>
            <a:spcBef>
              <a:spcPct val="0"/>
            </a:spcBef>
            <a:spcAft>
              <a:spcPct val="35000"/>
            </a:spcAft>
          </a:pPr>
          <a:endParaRPr lang="en-US" sz="2200" b="1" kern="1200" dirty="0">
            <a:solidFill>
              <a:srgbClr val="FF0000"/>
            </a:solidFill>
          </a:endParaRPr>
        </a:p>
      </dsp:txBody>
      <dsp:txXfrm>
        <a:off x="9145" y="0"/>
        <a:ext cx="6102389" cy="930445"/>
      </dsp:txXfrm>
    </dsp:sp>
    <dsp:sp modelId="{8594D339-18EA-49D3-881C-1AAD74238862}">
      <dsp:nvSpPr>
        <dsp:cNvPr id="0" name=""/>
        <dsp:cNvSpPr/>
      </dsp:nvSpPr>
      <dsp:spPr>
        <a:xfrm>
          <a:off x="16" y="1060890"/>
          <a:ext cx="6105239" cy="2459732"/>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solidFill>
                <a:schemeClr val="accent1"/>
              </a:solidFill>
            </a:rPr>
            <a:t>Use a period to end a sentence that is </a:t>
          </a:r>
          <a:r>
            <a:rPr lang="en-US" sz="2000" kern="1200" smtClean="0">
              <a:solidFill>
                <a:schemeClr val="accent1"/>
              </a:solidFill>
            </a:rPr>
            <a:t>a statement.</a:t>
          </a:r>
          <a:endParaRPr lang="en-US" sz="2000" i="1" kern="1200" smtClean="0">
            <a:solidFill>
              <a:srgbClr val="FF0000"/>
            </a:solidFill>
          </a:endParaRPr>
        </a:p>
        <a:p>
          <a:pPr marL="228600" lvl="1" indent="-228600" algn="l" defTabSz="889000" rtl="0">
            <a:lnSpc>
              <a:spcPct val="90000"/>
            </a:lnSpc>
            <a:spcBef>
              <a:spcPct val="0"/>
            </a:spcBef>
            <a:spcAft>
              <a:spcPct val="15000"/>
            </a:spcAft>
            <a:buChar char="••"/>
          </a:pPr>
          <a:r>
            <a:rPr lang="en-US" sz="2000" i="1" kern="1200" dirty="0" smtClean="0">
              <a:solidFill>
                <a:srgbClr val="FF0000"/>
              </a:solidFill>
            </a:rPr>
            <a:t>Check your message before you send it.</a:t>
          </a:r>
          <a:endParaRPr lang="en-US" sz="2000" i="1" kern="1200" dirty="0">
            <a:solidFill>
              <a:srgbClr val="FF0000"/>
            </a:solidFill>
          </a:endParaRPr>
        </a:p>
        <a:p>
          <a:pPr marL="228600" lvl="1" indent="-228600" algn="l" defTabSz="889000" rtl="0">
            <a:lnSpc>
              <a:spcPct val="90000"/>
            </a:lnSpc>
            <a:spcBef>
              <a:spcPct val="0"/>
            </a:spcBef>
            <a:spcAft>
              <a:spcPct val="15000"/>
            </a:spcAft>
            <a:buChar char="••"/>
          </a:pPr>
          <a:r>
            <a:rPr lang="en-US" sz="2000" kern="1200" dirty="0" smtClean="0">
              <a:solidFill>
                <a:schemeClr val="accent1"/>
              </a:solidFill>
            </a:rPr>
            <a:t>When you use a period as part of a number, call it point.</a:t>
          </a:r>
          <a:endParaRPr lang="en-US" sz="2000" kern="1200" dirty="0">
            <a:solidFill>
              <a:schemeClr val="accent1"/>
            </a:solidFill>
          </a:endParaRPr>
        </a:p>
        <a:p>
          <a:pPr marL="228600" lvl="1" indent="-228600" algn="l" defTabSz="889000" rtl="0">
            <a:lnSpc>
              <a:spcPct val="90000"/>
            </a:lnSpc>
            <a:spcBef>
              <a:spcPct val="0"/>
            </a:spcBef>
            <a:spcAft>
              <a:spcPct val="15000"/>
            </a:spcAft>
            <a:buChar char="••"/>
          </a:pPr>
          <a:r>
            <a:rPr lang="en-US" sz="2000" i="1" kern="1200" dirty="0" smtClean="0">
              <a:solidFill>
                <a:srgbClr val="FF0000"/>
              </a:solidFill>
            </a:rPr>
            <a:t>5.5 (five point five) million messages are sent every hour.</a:t>
          </a:r>
          <a:endParaRPr lang="en-US" sz="2000" i="1" kern="1200" dirty="0">
            <a:solidFill>
              <a:srgbClr val="FF0000"/>
            </a:solidFill>
          </a:endParaRPr>
        </a:p>
        <a:p>
          <a:pPr marL="228600" lvl="1" indent="-228600" algn="l" defTabSz="889000" rtl="0">
            <a:lnSpc>
              <a:spcPct val="90000"/>
            </a:lnSpc>
            <a:spcBef>
              <a:spcPct val="0"/>
            </a:spcBef>
            <a:spcAft>
              <a:spcPct val="15000"/>
            </a:spcAft>
            <a:buChar char="••"/>
          </a:pPr>
          <a:endParaRPr lang="en-US" sz="2000" kern="1200" dirty="0">
            <a:solidFill>
              <a:schemeClr val="accent1"/>
            </a:solidFill>
          </a:endParaRPr>
        </a:p>
      </dsp:txBody>
      <dsp:txXfrm>
        <a:off x="16" y="1060890"/>
        <a:ext cx="6105239" cy="245973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E1F4C7-BD7A-490B-BFE3-FCAFF80014FF}">
      <dsp:nvSpPr>
        <dsp:cNvPr id="0" name=""/>
        <dsp:cNvSpPr/>
      </dsp:nvSpPr>
      <dsp:spPr>
        <a:xfrm>
          <a:off x="0" y="0"/>
          <a:ext cx="6552728" cy="686599"/>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endParaRPr lang="ar-SA" sz="2200" b="1" kern="1200" dirty="0" smtClean="0">
            <a:solidFill>
              <a:srgbClr val="FF0000"/>
            </a:solidFill>
          </a:endParaRPr>
        </a:p>
        <a:p>
          <a:pPr lvl="0" algn="ctr" defTabSz="977900">
            <a:lnSpc>
              <a:spcPct val="90000"/>
            </a:lnSpc>
            <a:spcBef>
              <a:spcPct val="0"/>
            </a:spcBef>
            <a:spcAft>
              <a:spcPct val="35000"/>
            </a:spcAft>
          </a:pPr>
          <a:r>
            <a:rPr lang="en-US" sz="2200" b="1" kern="1200" dirty="0" smtClean="0">
              <a:solidFill>
                <a:srgbClr val="FF0000"/>
              </a:solidFill>
            </a:rPr>
            <a:t>2. Comma (,)</a:t>
          </a:r>
        </a:p>
        <a:p>
          <a:pPr lvl="0" algn="ctr" defTabSz="977900">
            <a:lnSpc>
              <a:spcPct val="90000"/>
            </a:lnSpc>
            <a:spcBef>
              <a:spcPct val="0"/>
            </a:spcBef>
            <a:spcAft>
              <a:spcPct val="35000"/>
            </a:spcAft>
          </a:pPr>
          <a:endParaRPr lang="en-US" sz="2200" b="1" kern="1200" dirty="0">
            <a:solidFill>
              <a:srgbClr val="FF0000"/>
            </a:solidFill>
          </a:endParaRPr>
        </a:p>
      </dsp:txBody>
      <dsp:txXfrm>
        <a:off x="0" y="0"/>
        <a:ext cx="6552728" cy="686599"/>
      </dsp:txXfrm>
    </dsp:sp>
    <dsp:sp modelId="{62DB5DC9-F694-4644-B7F4-1BFB54D207B4}">
      <dsp:nvSpPr>
        <dsp:cNvPr id="0" name=""/>
        <dsp:cNvSpPr/>
      </dsp:nvSpPr>
      <dsp:spPr>
        <a:xfrm>
          <a:off x="0" y="864083"/>
          <a:ext cx="6552728" cy="3254926"/>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just" defTabSz="889000" rtl="0">
            <a:lnSpc>
              <a:spcPct val="90000"/>
            </a:lnSpc>
            <a:spcBef>
              <a:spcPct val="0"/>
            </a:spcBef>
            <a:spcAft>
              <a:spcPct val="15000"/>
            </a:spcAft>
            <a:buChar char="••"/>
          </a:pPr>
          <a:r>
            <a:rPr lang="en-US" sz="2000" kern="1200" dirty="0" smtClean="0">
              <a:solidFill>
                <a:schemeClr val="accent1"/>
              </a:solidFill>
            </a:rPr>
            <a:t>Commas are used to separate parts of a sentence.</a:t>
          </a:r>
          <a:endParaRPr lang="en-US" sz="2000" kern="1200" dirty="0">
            <a:solidFill>
              <a:schemeClr val="accent1"/>
            </a:solidFill>
          </a:endParaRPr>
        </a:p>
        <a:p>
          <a:pPr marL="228600" lvl="1" indent="-228600" algn="just" defTabSz="889000" rtl="0">
            <a:lnSpc>
              <a:spcPct val="90000"/>
            </a:lnSpc>
            <a:spcBef>
              <a:spcPct val="0"/>
            </a:spcBef>
            <a:spcAft>
              <a:spcPct val="15000"/>
            </a:spcAft>
            <a:buChar char="••"/>
          </a:pPr>
          <a:r>
            <a:rPr lang="en-US" sz="2000" kern="1200" dirty="0" smtClean="0">
              <a:solidFill>
                <a:schemeClr val="accent1"/>
              </a:solidFill>
            </a:rPr>
            <a:t>One of the most common uses is to separate short items in a list.</a:t>
          </a:r>
          <a:endParaRPr lang="en-US" sz="2000" kern="1200" dirty="0">
            <a:solidFill>
              <a:schemeClr val="accent1"/>
            </a:solidFill>
          </a:endParaRPr>
        </a:p>
        <a:p>
          <a:pPr marL="228600" lvl="1" indent="-228600" algn="just" defTabSz="889000" rtl="0">
            <a:lnSpc>
              <a:spcPct val="90000"/>
            </a:lnSpc>
            <a:spcBef>
              <a:spcPct val="0"/>
            </a:spcBef>
            <a:spcAft>
              <a:spcPct val="15000"/>
            </a:spcAft>
            <a:buChar char="••"/>
          </a:pPr>
          <a:r>
            <a:rPr lang="en-US" sz="2000" i="1" kern="1200" dirty="0" smtClean="0">
              <a:solidFill>
                <a:srgbClr val="FF0000"/>
              </a:solidFill>
            </a:rPr>
            <a:t>People use e-mail to communicate with families, friends, and co-workers.</a:t>
          </a:r>
          <a:endParaRPr lang="en-US" sz="2000" i="1" kern="1200" dirty="0">
            <a:solidFill>
              <a:srgbClr val="FF0000"/>
            </a:solidFill>
          </a:endParaRPr>
        </a:p>
        <a:p>
          <a:pPr marL="228600" lvl="1" indent="-228600" algn="just" defTabSz="889000" rtl="0">
            <a:lnSpc>
              <a:spcPct val="90000"/>
            </a:lnSpc>
            <a:spcBef>
              <a:spcPct val="0"/>
            </a:spcBef>
            <a:spcAft>
              <a:spcPct val="15000"/>
            </a:spcAft>
            <a:buChar char="••"/>
          </a:pPr>
          <a:r>
            <a:rPr lang="en-US" sz="2000" kern="1200" dirty="0" smtClean="0">
              <a:solidFill>
                <a:schemeClr val="accent1"/>
              </a:solidFill>
            </a:rPr>
            <a:t>We also use commas to help us read numbers that are larger than 999. Commas go in front of every third digit from the right.</a:t>
          </a:r>
          <a:endParaRPr lang="en-US" sz="2000" kern="1200" dirty="0">
            <a:solidFill>
              <a:schemeClr val="accent1"/>
            </a:solidFill>
          </a:endParaRPr>
        </a:p>
        <a:p>
          <a:pPr marL="228600" lvl="1" indent="-228600" algn="just" defTabSz="889000" rtl="0">
            <a:lnSpc>
              <a:spcPct val="90000"/>
            </a:lnSpc>
            <a:spcBef>
              <a:spcPct val="0"/>
            </a:spcBef>
            <a:spcAft>
              <a:spcPct val="15000"/>
            </a:spcAft>
            <a:buChar char="••"/>
          </a:pPr>
          <a:r>
            <a:rPr lang="en-US" sz="2000" i="1" kern="1200" dirty="0" smtClean="0">
              <a:solidFill>
                <a:srgbClr val="FF0000"/>
              </a:solidFill>
            </a:rPr>
            <a:t>By 2005, scientists guess that 1,200,000,000 people will use e-mail regularly.</a:t>
          </a:r>
          <a:endParaRPr lang="en-US" sz="2000" kern="1200" dirty="0">
            <a:solidFill>
              <a:srgbClr val="FF0000"/>
            </a:solidFill>
          </a:endParaRPr>
        </a:p>
      </dsp:txBody>
      <dsp:txXfrm>
        <a:off x="0" y="864083"/>
        <a:ext cx="6552728" cy="325492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25DBCE8-D9A5-4FDE-8914-E57D817A4F65}">
      <dsp:nvSpPr>
        <dsp:cNvPr id="0" name=""/>
        <dsp:cNvSpPr/>
      </dsp:nvSpPr>
      <dsp:spPr>
        <a:xfrm>
          <a:off x="0" y="182172"/>
          <a:ext cx="3456384" cy="597332"/>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b="1" kern="1200" dirty="0" smtClean="0">
              <a:solidFill>
                <a:srgbClr val="FF0000"/>
              </a:solidFill>
            </a:rPr>
            <a:t>3. Question Mark (?)</a:t>
          </a:r>
          <a:endParaRPr lang="en-US" sz="2200" b="1" kern="1200" dirty="0">
            <a:solidFill>
              <a:srgbClr val="FF0000"/>
            </a:solidFill>
          </a:endParaRPr>
        </a:p>
      </dsp:txBody>
      <dsp:txXfrm>
        <a:off x="0" y="182172"/>
        <a:ext cx="3456384" cy="597332"/>
      </dsp:txXfrm>
    </dsp:sp>
    <dsp:sp modelId="{97CCD3F7-3E76-4F5F-8019-4B3F5DF2C3E9}">
      <dsp:nvSpPr>
        <dsp:cNvPr id="0" name=""/>
        <dsp:cNvSpPr/>
      </dsp:nvSpPr>
      <dsp:spPr>
        <a:xfrm>
          <a:off x="0" y="936107"/>
          <a:ext cx="3456384" cy="2108160"/>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solidFill>
                <a:schemeClr val="accent1"/>
              </a:solidFill>
            </a:rPr>
            <a:t>Use a question mark to end a question.</a:t>
          </a:r>
          <a:endParaRPr lang="en-US" sz="2000" kern="1200" dirty="0">
            <a:solidFill>
              <a:schemeClr val="accent1"/>
            </a:solidFill>
          </a:endParaRPr>
        </a:p>
        <a:p>
          <a:pPr marL="228600" lvl="1" indent="-228600" algn="l" defTabSz="889000" rtl="0">
            <a:lnSpc>
              <a:spcPct val="90000"/>
            </a:lnSpc>
            <a:spcBef>
              <a:spcPct val="0"/>
            </a:spcBef>
            <a:spcAft>
              <a:spcPct val="15000"/>
            </a:spcAft>
            <a:buChar char="••"/>
          </a:pPr>
          <a:endParaRPr lang="en-US" sz="2000" kern="1200" dirty="0">
            <a:solidFill>
              <a:schemeClr val="accent1"/>
            </a:solidFill>
          </a:endParaRPr>
        </a:p>
        <a:p>
          <a:pPr marL="457200" lvl="2" indent="-228600" algn="l" defTabSz="889000" rtl="0">
            <a:lnSpc>
              <a:spcPct val="90000"/>
            </a:lnSpc>
            <a:spcBef>
              <a:spcPct val="0"/>
            </a:spcBef>
            <a:spcAft>
              <a:spcPct val="15000"/>
            </a:spcAft>
            <a:buChar char="••"/>
          </a:pPr>
          <a:r>
            <a:rPr lang="en-US" sz="2000" i="1" kern="1200" dirty="0" smtClean="0">
              <a:solidFill>
                <a:srgbClr val="FF0000"/>
              </a:solidFill>
            </a:rPr>
            <a:t>How can you show in writing that you are joking?</a:t>
          </a:r>
          <a:endParaRPr lang="en-US" sz="2000" i="1" kern="1200" dirty="0">
            <a:solidFill>
              <a:srgbClr val="FF0000"/>
            </a:solidFill>
          </a:endParaRPr>
        </a:p>
      </dsp:txBody>
      <dsp:txXfrm>
        <a:off x="0" y="936107"/>
        <a:ext cx="3456384" cy="210816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A5583E7-506F-4D1F-8572-7A4740B624C4}">
      <dsp:nvSpPr>
        <dsp:cNvPr id="0" name=""/>
        <dsp:cNvSpPr/>
      </dsp:nvSpPr>
      <dsp:spPr>
        <a:xfrm>
          <a:off x="0" y="0"/>
          <a:ext cx="3384376" cy="792390"/>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endParaRPr lang="ar-SA" sz="2200" b="1" kern="1200" dirty="0" smtClean="0">
            <a:solidFill>
              <a:srgbClr val="FF0000"/>
            </a:solidFill>
          </a:endParaRPr>
        </a:p>
        <a:p>
          <a:pPr lvl="0" algn="ctr" defTabSz="977900">
            <a:lnSpc>
              <a:spcPct val="90000"/>
            </a:lnSpc>
            <a:spcBef>
              <a:spcPct val="0"/>
            </a:spcBef>
            <a:spcAft>
              <a:spcPct val="35000"/>
            </a:spcAft>
          </a:pPr>
          <a:r>
            <a:rPr lang="en-US" sz="2200" b="1" kern="1200" dirty="0" smtClean="0">
              <a:solidFill>
                <a:srgbClr val="FF0000"/>
              </a:solidFill>
            </a:rPr>
            <a:t>4. Semicolon (;)</a:t>
          </a:r>
        </a:p>
        <a:p>
          <a:pPr lvl="0" algn="ctr" defTabSz="977900">
            <a:lnSpc>
              <a:spcPct val="90000"/>
            </a:lnSpc>
            <a:spcBef>
              <a:spcPct val="0"/>
            </a:spcBef>
            <a:spcAft>
              <a:spcPct val="35000"/>
            </a:spcAft>
          </a:pPr>
          <a:endParaRPr lang="en-US" sz="2200" b="1" kern="1200" dirty="0">
            <a:solidFill>
              <a:srgbClr val="FF0000"/>
            </a:solidFill>
          </a:endParaRPr>
        </a:p>
      </dsp:txBody>
      <dsp:txXfrm>
        <a:off x="0" y="0"/>
        <a:ext cx="3384376" cy="792390"/>
      </dsp:txXfrm>
    </dsp:sp>
    <dsp:sp modelId="{E299759E-03EF-4AE5-9FAE-DC15608A6D27}">
      <dsp:nvSpPr>
        <dsp:cNvPr id="0" name=""/>
        <dsp:cNvSpPr/>
      </dsp:nvSpPr>
      <dsp:spPr>
        <a:xfrm>
          <a:off x="0" y="936111"/>
          <a:ext cx="3384376" cy="2854800"/>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accent1"/>
              </a:solidFill>
            </a:rPr>
            <a:t>A semicolon can be used instead of a period if two statements are very closely related.</a:t>
          </a:r>
          <a:endParaRPr lang="en-US" sz="2000" kern="1200" dirty="0">
            <a:solidFill>
              <a:schemeClr val="accent1"/>
            </a:solidFill>
          </a:endParaRPr>
        </a:p>
        <a:p>
          <a:pPr marL="457200" lvl="2" indent="-228600" algn="l" defTabSz="889000">
            <a:lnSpc>
              <a:spcPct val="90000"/>
            </a:lnSpc>
            <a:spcBef>
              <a:spcPct val="0"/>
            </a:spcBef>
            <a:spcAft>
              <a:spcPct val="15000"/>
            </a:spcAft>
            <a:buChar char="••"/>
          </a:pPr>
          <a:r>
            <a:rPr lang="en-US" sz="2000" i="1" kern="1200" dirty="0" smtClean="0">
              <a:solidFill>
                <a:srgbClr val="FF0000"/>
              </a:solidFill>
            </a:rPr>
            <a:t>In 1971, Ray Tomlinson wrote the first e-mail message; by 2001, 9.8 billion email messages were being sent a day.</a:t>
          </a:r>
          <a:endParaRPr lang="en-US" sz="2000" i="1" kern="1200" dirty="0">
            <a:solidFill>
              <a:srgbClr val="FF0000"/>
            </a:solidFill>
          </a:endParaRPr>
        </a:p>
      </dsp:txBody>
      <dsp:txXfrm>
        <a:off x="0" y="936111"/>
        <a:ext cx="3384376" cy="285480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AC6217-F705-40C3-91F9-AC1E27A1A955}">
      <dsp:nvSpPr>
        <dsp:cNvPr id="0" name=""/>
        <dsp:cNvSpPr/>
      </dsp:nvSpPr>
      <dsp:spPr>
        <a:xfrm>
          <a:off x="6158" y="0"/>
          <a:ext cx="4026282" cy="503031"/>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b="1" kern="1200" dirty="0" smtClean="0">
              <a:solidFill>
                <a:srgbClr val="FF0000"/>
              </a:solidFill>
            </a:rPr>
            <a:t>5. Colon (:)</a:t>
          </a:r>
          <a:endParaRPr lang="en-US" sz="2200" b="1" kern="1200" dirty="0">
            <a:solidFill>
              <a:srgbClr val="FF0000"/>
            </a:solidFill>
          </a:endParaRPr>
        </a:p>
      </dsp:txBody>
      <dsp:txXfrm>
        <a:off x="6158" y="0"/>
        <a:ext cx="4026282" cy="503031"/>
      </dsp:txXfrm>
    </dsp:sp>
    <dsp:sp modelId="{8FF13739-1E01-4AB7-ADB6-ED0B27D45835}">
      <dsp:nvSpPr>
        <dsp:cNvPr id="0" name=""/>
        <dsp:cNvSpPr/>
      </dsp:nvSpPr>
      <dsp:spPr>
        <a:xfrm>
          <a:off x="0" y="644621"/>
          <a:ext cx="4038600" cy="3147417"/>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accent1"/>
              </a:solidFill>
            </a:rPr>
            <a:t>A colon sometimes introduces a list, especially if the list has long items.</a:t>
          </a:r>
          <a:endParaRPr lang="en-US" sz="2000" kern="1200" dirty="0">
            <a:solidFill>
              <a:schemeClr val="accent1"/>
            </a:solidFill>
          </a:endParaRPr>
        </a:p>
        <a:p>
          <a:pPr marL="228600" lvl="1" indent="-228600" algn="l" defTabSz="889000">
            <a:lnSpc>
              <a:spcPct val="90000"/>
            </a:lnSpc>
            <a:spcBef>
              <a:spcPct val="0"/>
            </a:spcBef>
            <a:spcAft>
              <a:spcPct val="15000"/>
            </a:spcAft>
            <a:buChar char="••"/>
          </a:pPr>
          <a:r>
            <a:rPr lang="en-US" sz="2000" i="1" kern="1200" dirty="0" smtClean="0">
              <a:solidFill>
                <a:srgbClr val="FF0000"/>
              </a:solidFill>
            </a:rPr>
            <a:t>Most e-mail programs offer lots of tools which include: attachment capability, address books and CC buttons.</a:t>
          </a:r>
          <a:endParaRPr lang="en-US" sz="2000" i="1" kern="1200" dirty="0">
            <a:solidFill>
              <a:srgbClr val="FF0000"/>
            </a:solidFill>
          </a:endParaRPr>
        </a:p>
      </dsp:txBody>
      <dsp:txXfrm>
        <a:off x="0" y="644621"/>
        <a:ext cx="4038600" cy="314741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3F2577-16D1-4F59-901A-03DFB9BA9B80}">
      <dsp:nvSpPr>
        <dsp:cNvPr id="0" name=""/>
        <dsp:cNvSpPr/>
      </dsp:nvSpPr>
      <dsp:spPr>
        <a:xfrm>
          <a:off x="2131" y="0"/>
          <a:ext cx="4034337" cy="560163"/>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0000"/>
              </a:solidFill>
            </a:rPr>
            <a:t> </a:t>
          </a:r>
        </a:p>
        <a:p>
          <a:pPr lvl="0" algn="ctr" defTabSz="1066800">
            <a:lnSpc>
              <a:spcPct val="90000"/>
            </a:lnSpc>
            <a:spcBef>
              <a:spcPct val="0"/>
            </a:spcBef>
            <a:spcAft>
              <a:spcPct val="35000"/>
            </a:spcAft>
          </a:pPr>
          <a:r>
            <a:rPr lang="en-US" sz="2200" b="1" kern="1200" dirty="0" smtClean="0">
              <a:solidFill>
                <a:srgbClr val="FF0000"/>
              </a:solidFill>
            </a:rPr>
            <a:t>6. Quotation Marks (“ ”)</a:t>
          </a:r>
        </a:p>
        <a:p>
          <a:pPr lvl="0" algn="ctr" defTabSz="1066800">
            <a:lnSpc>
              <a:spcPct val="90000"/>
            </a:lnSpc>
            <a:spcBef>
              <a:spcPct val="0"/>
            </a:spcBef>
            <a:spcAft>
              <a:spcPct val="35000"/>
            </a:spcAft>
          </a:pPr>
          <a:endParaRPr lang="en-US" sz="2400" b="1" kern="1200" dirty="0">
            <a:solidFill>
              <a:srgbClr val="FF0000"/>
            </a:solidFill>
          </a:endParaRPr>
        </a:p>
      </dsp:txBody>
      <dsp:txXfrm>
        <a:off x="2131" y="0"/>
        <a:ext cx="4034337" cy="560163"/>
      </dsp:txXfrm>
    </dsp:sp>
    <dsp:sp modelId="{7D3D3E88-3FE1-418E-A826-C68A0F131DF4}">
      <dsp:nvSpPr>
        <dsp:cNvPr id="0" name=""/>
        <dsp:cNvSpPr/>
      </dsp:nvSpPr>
      <dsp:spPr>
        <a:xfrm>
          <a:off x="3711" y="720087"/>
          <a:ext cx="4031176" cy="3527719"/>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accent1"/>
              </a:solidFill>
            </a:rPr>
            <a:t>Quotation marks are used to report exactly what someone said.</a:t>
          </a:r>
          <a:endParaRPr lang="en-US" sz="2000" kern="1200" dirty="0">
            <a:solidFill>
              <a:schemeClr val="accent1"/>
            </a:solidFill>
          </a:endParaRPr>
        </a:p>
        <a:p>
          <a:pPr marL="228600" lvl="1" indent="-228600" algn="l" defTabSz="889000">
            <a:lnSpc>
              <a:spcPct val="90000"/>
            </a:lnSpc>
            <a:spcBef>
              <a:spcPct val="0"/>
            </a:spcBef>
            <a:spcAft>
              <a:spcPct val="15000"/>
            </a:spcAft>
            <a:buChar char="••"/>
          </a:pPr>
          <a:r>
            <a:rPr lang="en-US" sz="2000" i="1" kern="1200" dirty="0" smtClean="0">
              <a:solidFill>
                <a:srgbClr val="FF0000"/>
              </a:solidFill>
            </a:rPr>
            <a:t>Joe said, “Send me an e-mail on that.”</a:t>
          </a:r>
          <a:endParaRPr lang="en-US" sz="2000" i="1" kern="1200" dirty="0">
            <a:solidFill>
              <a:srgbClr val="FF0000"/>
            </a:solidFill>
          </a:endParaRPr>
        </a:p>
        <a:p>
          <a:pPr marL="228600" lvl="1" indent="-228600" algn="l" defTabSz="889000">
            <a:lnSpc>
              <a:spcPct val="90000"/>
            </a:lnSpc>
            <a:spcBef>
              <a:spcPct val="0"/>
            </a:spcBef>
            <a:spcAft>
              <a:spcPct val="15000"/>
            </a:spcAft>
            <a:buChar char="••"/>
          </a:pPr>
          <a:r>
            <a:rPr lang="en-US" sz="2000" kern="1200" dirty="0" smtClean="0">
              <a:solidFill>
                <a:schemeClr val="accent1"/>
              </a:solidFill>
            </a:rPr>
            <a:t>Quotation marks are also used around new words or expressions that the reader might not understand.</a:t>
          </a:r>
          <a:endParaRPr lang="en-US" sz="2000" kern="1200" dirty="0">
            <a:solidFill>
              <a:schemeClr val="accent1"/>
            </a:solidFill>
          </a:endParaRPr>
        </a:p>
        <a:p>
          <a:pPr marL="228600" lvl="1" indent="-228600" algn="l" defTabSz="889000">
            <a:lnSpc>
              <a:spcPct val="90000"/>
            </a:lnSpc>
            <a:spcBef>
              <a:spcPct val="0"/>
            </a:spcBef>
            <a:spcAft>
              <a:spcPct val="15000"/>
            </a:spcAft>
            <a:buChar char="••"/>
          </a:pPr>
          <a:r>
            <a:rPr lang="en-US" sz="2000" i="1" kern="1200" dirty="0" smtClean="0">
              <a:solidFill>
                <a:srgbClr val="FF0000"/>
              </a:solidFill>
            </a:rPr>
            <a:t>One way is to use what are called “emoticons”.</a:t>
          </a:r>
          <a:endParaRPr lang="en-US" sz="2000" i="1" kern="1200" dirty="0">
            <a:solidFill>
              <a:srgbClr val="FF0000"/>
            </a:solidFill>
          </a:endParaRPr>
        </a:p>
      </dsp:txBody>
      <dsp:txXfrm>
        <a:off x="3711" y="720087"/>
        <a:ext cx="4031176" cy="3527719"/>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A03118-3117-4518-8BC0-0247D43C9BC5}">
      <dsp:nvSpPr>
        <dsp:cNvPr id="0" name=""/>
        <dsp:cNvSpPr/>
      </dsp:nvSpPr>
      <dsp:spPr>
        <a:xfrm>
          <a:off x="0" y="0"/>
          <a:ext cx="3185637" cy="979200"/>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0000"/>
              </a:solidFill>
            </a:rPr>
            <a:t>7. Apostrophe (‘)</a:t>
          </a:r>
          <a:endParaRPr lang="en-US" sz="2000" b="1" kern="1200" dirty="0">
            <a:solidFill>
              <a:srgbClr val="FF0000"/>
            </a:solidFill>
          </a:endParaRPr>
        </a:p>
      </dsp:txBody>
      <dsp:txXfrm>
        <a:off x="0" y="0"/>
        <a:ext cx="3185637" cy="979200"/>
      </dsp:txXfrm>
    </dsp:sp>
    <dsp:sp modelId="{342BE7C7-63A0-4FB8-AAC5-53653B6E98F2}">
      <dsp:nvSpPr>
        <dsp:cNvPr id="0" name=""/>
        <dsp:cNvSpPr/>
      </dsp:nvSpPr>
      <dsp:spPr>
        <a:xfrm>
          <a:off x="21780" y="1136663"/>
          <a:ext cx="3146568" cy="3687872"/>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endParaRPr lang="en-US" sz="2000" kern="1200" dirty="0">
            <a:solidFill>
              <a:schemeClr val="accent1"/>
            </a:solidFill>
          </a:endParaRPr>
        </a:p>
        <a:p>
          <a:pPr marL="228600" lvl="1" indent="-228600" algn="l" defTabSz="889000" rtl="0">
            <a:lnSpc>
              <a:spcPct val="90000"/>
            </a:lnSpc>
            <a:spcBef>
              <a:spcPct val="0"/>
            </a:spcBef>
            <a:spcAft>
              <a:spcPct val="15000"/>
            </a:spcAft>
            <a:buChar char="••"/>
          </a:pPr>
          <a:r>
            <a:rPr lang="en-US" sz="2000" kern="1200" dirty="0" smtClean="0">
              <a:solidFill>
                <a:schemeClr val="accent1"/>
              </a:solidFill>
            </a:rPr>
            <a:t>Apostrophes are used to show possession.</a:t>
          </a:r>
          <a:endParaRPr lang="en-US" sz="2000" kern="1200" dirty="0">
            <a:solidFill>
              <a:schemeClr val="accent1"/>
            </a:solidFill>
          </a:endParaRPr>
        </a:p>
        <a:p>
          <a:pPr marL="228600" lvl="1" indent="-228600" algn="l" defTabSz="889000" rtl="0">
            <a:lnSpc>
              <a:spcPct val="90000"/>
            </a:lnSpc>
            <a:spcBef>
              <a:spcPct val="0"/>
            </a:spcBef>
            <a:spcAft>
              <a:spcPct val="15000"/>
            </a:spcAft>
            <a:buChar char="••"/>
          </a:pPr>
          <a:r>
            <a:rPr lang="en-US" sz="2000" i="1" kern="1200" dirty="0" smtClean="0">
              <a:solidFill>
                <a:srgbClr val="FF0000"/>
              </a:solidFill>
            </a:rPr>
            <a:t>Phoebe’s e-mail address isn’t easy to remember. </a:t>
          </a:r>
          <a:endParaRPr lang="en-US" sz="2000" i="1" kern="1200" dirty="0">
            <a:solidFill>
              <a:srgbClr val="FF0000"/>
            </a:solidFill>
          </a:endParaRPr>
        </a:p>
        <a:p>
          <a:pPr marL="228600" lvl="1" indent="-228600" algn="l" defTabSz="889000" rtl="0">
            <a:lnSpc>
              <a:spcPct val="90000"/>
            </a:lnSpc>
            <a:spcBef>
              <a:spcPct val="0"/>
            </a:spcBef>
            <a:spcAft>
              <a:spcPct val="15000"/>
            </a:spcAft>
            <a:buChar char="••"/>
          </a:pPr>
          <a:r>
            <a:rPr lang="en-US" sz="2000" kern="1200" dirty="0" smtClean="0">
              <a:solidFill>
                <a:schemeClr val="accent1"/>
              </a:solidFill>
            </a:rPr>
            <a:t>They are also used in contractions.</a:t>
          </a:r>
          <a:endParaRPr lang="en-US" sz="2000" i="1" kern="1200" dirty="0">
            <a:solidFill>
              <a:schemeClr val="accent1"/>
            </a:solidFill>
          </a:endParaRPr>
        </a:p>
        <a:p>
          <a:pPr marL="228600" lvl="1" indent="-228600" algn="l" defTabSz="889000" rtl="0">
            <a:lnSpc>
              <a:spcPct val="90000"/>
            </a:lnSpc>
            <a:spcBef>
              <a:spcPct val="0"/>
            </a:spcBef>
            <a:spcAft>
              <a:spcPct val="15000"/>
            </a:spcAft>
            <a:buChar char="••"/>
          </a:pPr>
          <a:r>
            <a:rPr lang="en-US" sz="2000" kern="1200" dirty="0" smtClean="0">
              <a:solidFill>
                <a:schemeClr val="accent1"/>
              </a:solidFill>
            </a:rPr>
            <a:t> You will = you’ll</a:t>
          </a:r>
          <a:endParaRPr lang="en-US" sz="2000" i="1" kern="1200" dirty="0">
            <a:solidFill>
              <a:schemeClr val="accent1"/>
            </a:solidFill>
          </a:endParaRPr>
        </a:p>
        <a:p>
          <a:pPr marL="228600" lvl="1" indent="-228600" algn="l" defTabSz="889000" rtl="0">
            <a:lnSpc>
              <a:spcPct val="90000"/>
            </a:lnSpc>
            <a:spcBef>
              <a:spcPct val="0"/>
            </a:spcBef>
            <a:spcAft>
              <a:spcPct val="15000"/>
            </a:spcAft>
            <a:buChar char="••"/>
          </a:pPr>
          <a:r>
            <a:rPr lang="en-US" sz="2000" kern="1200" dirty="0" smtClean="0">
              <a:solidFill>
                <a:schemeClr val="accent1"/>
              </a:solidFill>
            </a:rPr>
            <a:t>Do not = don’t</a:t>
          </a:r>
          <a:endParaRPr lang="en-US" sz="2000" kern="1200" dirty="0">
            <a:solidFill>
              <a:schemeClr val="accent1"/>
            </a:solidFill>
          </a:endParaRPr>
        </a:p>
        <a:p>
          <a:pPr marL="228600" lvl="1" indent="-228600" algn="l" defTabSz="889000" rtl="0">
            <a:lnSpc>
              <a:spcPct val="90000"/>
            </a:lnSpc>
            <a:spcBef>
              <a:spcPct val="0"/>
            </a:spcBef>
            <a:spcAft>
              <a:spcPct val="15000"/>
            </a:spcAft>
            <a:buChar char="••"/>
          </a:pPr>
          <a:r>
            <a:rPr lang="en-US" sz="2000" kern="1200" dirty="0" smtClean="0">
              <a:solidFill>
                <a:schemeClr val="accent1"/>
              </a:solidFill>
            </a:rPr>
            <a:t>Is not = isn’t</a:t>
          </a:r>
          <a:endParaRPr lang="en-US" sz="2000" kern="1200" dirty="0">
            <a:solidFill>
              <a:schemeClr val="accent1"/>
            </a:solidFill>
          </a:endParaRPr>
        </a:p>
      </dsp:txBody>
      <dsp:txXfrm>
        <a:off x="21780" y="1136663"/>
        <a:ext cx="3146568" cy="3687872"/>
      </dsp:txXfrm>
    </dsp:sp>
    <dsp:sp modelId="{7934E968-80EB-4839-AA7D-158EBEEA1CA5}">
      <dsp:nvSpPr>
        <dsp:cNvPr id="0" name=""/>
        <dsp:cNvSpPr/>
      </dsp:nvSpPr>
      <dsp:spPr>
        <a:xfrm>
          <a:off x="3568514" y="629042"/>
          <a:ext cx="3560277" cy="979200"/>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0000"/>
              </a:solidFill>
            </a:rPr>
            <a:t>8. Exclamation Point (!)</a:t>
          </a:r>
          <a:endParaRPr lang="en-US" sz="2000" b="1" kern="1200" dirty="0">
            <a:solidFill>
              <a:srgbClr val="FF0000"/>
            </a:solidFill>
          </a:endParaRPr>
        </a:p>
      </dsp:txBody>
      <dsp:txXfrm>
        <a:off x="3568514" y="629042"/>
        <a:ext cx="3560277" cy="979200"/>
      </dsp:txXfrm>
    </dsp:sp>
    <dsp:sp modelId="{2E379863-70EC-42DF-9AD3-51A5549F9803}">
      <dsp:nvSpPr>
        <dsp:cNvPr id="0" name=""/>
        <dsp:cNvSpPr/>
      </dsp:nvSpPr>
      <dsp:spPr>
        <a:xfrm>
          <a:off x="3559708" y="1758252"/>
          <a:ext cx="3566837" cy="2346209"/>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solidFill>
                <a:schemeClr val="accent1"/>
              </a:solidFill>
            </a:rPr>
            <a:t>Exclamation points are used at the end of sentences to show a lot of feeling.</a:t>
          </a:r>
          <a:endParaRPr lang="en-US" sz="2000" kern="1200" dirty="0">
            <a:solidFill>
              <a:schemeClr val="accent1"/>
            </a:solidFill>
          </a:endParaRPr>
        </a:p>
        <a:p>
          <a:pPr marL="228600" lvl="1" indent="-228600" algn="l" defTabSz="889000" rtl="0">
            <a:lnSpc>
              <a:spcPct val="90000"/>
            </a:lnSpc>
            <a:spcBef>
              <a:spcPct val="0"/>
            </a:spcBef>
            <a:spcAft>
              <a:spcPct val="15000"/>
            </a:spcAft>
            <a:buChar char="••"/>
          </a:pPr>
          <a:endParaRPr lang="en-US" sz="2000" kern="1200" dirty="0">
            <a:solidFill>
              <a:schemeClr val="accent1"/>
            </a:solidFill>
          </a:endParaRPr>
        </a:p>
        <a:p>
          <a:pPr marL="457200" lvl="2" indent="-228600" algn="l" defTabSz="889000" rtl="0">
            <a:lnSpc>
              <a:spcPct val="90000"/>
            </a:lnSpc>
            <a:spcBef>
              <a:spcPct val="0"/>
            </a:spcBef>
            <a:spcAft>
              <a:spcPct val="15000"/>
            </a:spcAft>
            <a:buChar char="••"/>
          </a:pPr>
          <a:r>
            <a:rPr lang="en-US" sz="2000" i="1" kern="1200" dirty="0" smtClean="0">
              <a:solidFill>
                <a:srgbClr val="FF0000"/>
              </a:solidFill>
            </a:rPr>
            <a:t>Here’s a happy e-mail for all!</a:t>
          </a:r>
          <a:endParaRPr lang="en-US" sz="2000" i="1" kern="1200" dirty="0">
            <a:solidFill>
              <a:srgbClr val="FF0000"/>
            </a:solidFill>
          </a:endParaRPr>
        </a:p>
      </dsp:txBody>
      <dsp:txXfrm>
        <a:off x="3559708" y="1758252"/>
        <a:ext cx="3566837" cy="2346209"/>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A8BD8F4-6EB2-495D-A2DD-5469AB74094C}">
      <dsp:nvSpPr>
        <dsp:cNvPr id="0" name=""/>
        <dsp:cNvSpPr/>
      </dsp:nvSpPr>
      <dsp:spPr>
        <a:xfrm>
          <a:off x="0" y="0"/>
          <a:ext cx="4038600" cy="592853"/>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0000"/>
              </a:solidFill>
            </a:rPr>
            <a:t>9. Parentheses ( )</a:t>
          </a:r>
          <a:endParaRPr lang="en-US" sz="2400" b="1" kern="1200" dirty="0">
            <a:solidFill>
              <a:srgbClr val="FF0000"/>
            </a:solidFill>
          </a:endParaRPr>
        </a:p>
      </dsp:txBody>
      <dsp:txXfrm>
        <a:off x="0" y="0"/>
        <a:ext cx="4038600" cy="592853"/>
      </dsp:txXfrm>
    </dsp:sp>
    <dsp:sp modelId="{8CE6BCDD-36C9-4FA3-8EB3-D87CBDBB3743}">
      <dsp:nvSpPr>
        <dsp:cNvPr id="0" name=""/>
        <dsp:cNvSpPr/>
      </dsp:nvSpPr>
      <dsp:spPr>
        <a:xfrm>
          <a:off x="0" y="763168"/>
          <a:ext cx="4038600" cy="3409289"/>
        </a:xfrm>
        <a:prstGeom prst="rect">
          <a:avLst/>
        </a:prstGeom>
        <a:gradFill rotWithShape="1">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ln w="9525" cap="flat" cmpd="sng" algn="ctr">
          <a:solidFill>
            <a:schemeClr val="accent3">
              <a:shade val="50000"/>
              <a:satMod val="103000"/>
            </a:schemeClr>
          </a:solidFill>
          <a:prstDash val="solid"/>
        </a:ln>
        <a:effectLst>
          <a:outerShdw blurRad="57150" dist="38100" dir="5400000" algn="ctr" rotWithShape="0">
            <a:schemeClr val="accent3">
              <a:shade val="9000"/>
              <a:satMod val="105000"/>
              <a:alpha val="48000"/>
            </a:schemeClr>
          </a:outerShdw>
        </a:effectLst>
        <a:scene3d>
          <a:camera prst="orthographicFront"/>
          <a:lightRig rig="threePt" dir="t">
            <a:rot lat="0" lon="0" rev="7500000"/>
          </a:lightRig>
        </a:scene3d>
        <a:sp3d extrusionH="190500"/>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accent1"/>
              </a:solidFill>
            </a:rPr>
            <a:t>Parentheses can go around information that helps explain something in a sentence but isn’t needed to understand the sentence. For example, parentheses can go around definitions, background information, &amp; examples.</a:t>
          </a:r>
          <a:endParaRPr lang="en-US" sz="2000" kern="1200" dirty="0">
            <a:solidFill>
              <a:schemeClr val="accent1"/>
            </a:solidFill>
          </a:endParaRPr>
        </a:p>
        <a:p>
          <a:pPr marL="457200" lvl="2" indent="-228600" algn="l" defTabSz="889000">
            <a:lnSpc>
              <a:spcPct val="90000"/>
            </a:lnSpc>
            <a:spcBef>
              <a:spcPct val="0"/>
            </a:spcBef>
            <a:spcAft>
              <a:spcPct val="15000"/>
            </a:spcAft>
            <a:buChar char="••"/>
          </a:pPr>
          <a:r>
            <a:rPr lang="en-US" sz="2000" i="1" kern="1200" dirty="0" smtClean="0">
              <a:solidFill>
                <a:srgbClr val="FF0000"/>
              </a:solidFill>
            </a:rPr>
            <a:t>Often we are sent messages as a cc (carbon copy – the old word for a copy of a letter).</a:t>
          </a:r>
          <a:endParaRPr lang="en-US" sz="2000" i="1" kern="1200" dirty="0">
            <a:solidFill>
              <a:srgbClr val="FF0000"/>
            </a:solidFill>
          </a:endParaRPr>
        </a:p>
      </dsp:txBody>
      <dsp:txXfrm>
        <a:off x="0" y="763168"/>
        <a:ext cx="4038600" cy="340928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CB2219E-1BF6-40B0-A40C-1CB3724F512D}" type="datetimeFigureOut">
              <a:rPr lang="ar-SA" smtClean="0"/>
              <a:pPr/>
              <a:t>04/05/1433</a:t>
            </a:fld>
            <a:endParaRPr lang="ar-S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9F1BD21-A245-4BFD-A256-5C0827D4DD28}" type="slidenum">
              <a:rPr lang="ar-SA" smtClean="0"/>
              <a:pPr/>
              <a:t>‹#›</a:t>
            </a:fld>
            <a:endParaRPr lang="ar-SA" dirty="0"/>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6F25BD8-A7CF-4414-ACAF-5EBEC1FC32AC}" type="datetime1">
              <a:rPr lang="ar-SA" smtClean="0"/>
              <a:pPr/>
              <a:t>04/05/1433</a:t>
            </a:fld>
            <a:endParaRPr lang="ar-SA" dirty="0"/>
          </a:p>
        </p:txBody>
      </p:sp>
      <p:sp>
        <p:nvSpPr>
          <p:cNvPr id="19" name="Footer Placeholder 18"/>
          <p:cNvSpPr>
            <a:spLocks noGrp="1"/>
          </p:cNvSpPr>
          <p:nvPr>
            <p:ph type="ftr" sz="quarter" idx="11"/>
          </p:nvPr>
        </p:nvSpPr>
        <p:spPr/>
        <p:txBody>
          <a:bodyPr/>
          <a:lstStyle/>
          <a:p>
            <a:endParaRPr lang="ar-SA" dirty="0"/>
          </a:p>
        </p:txBody>
      </p:sp>
      <p:sp>
        <p:nvSpPr>
          <p:cNvPr id="27" name="Slide Number Placeholder 26"/>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FECD49-6E51-4384-8D14-C44F6224BBB8}" type="datetime1">
              <a:rPr lang="ar-SA" smtClean="0"/>
              <a:pPr/>
              <a:t>04/05/1433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0D42C35-55BA-4FAC-B984-1CCEFA9C9514}" type="datetime1">
              <a:rPr lang="ar-SA" smtClean="0"/>
              <a:pPr/>
              <a:t>04/05/1433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036A5EF-FCC9-4C06-9733-6E5ED9057871}" type="datetime1">
              <a:rPr lang="ar-SA" smtClean="0"/>
              <a:pPr/>
              <a:t>04/05/1433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35D7D4E-7BD8-4807-B84A-0C91E887A102}" type="datetime1">
              <a:rPr lang="ar-SA" smtClean="0"/>
              <a:pPr/>
              <a:t>04/05/1433</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5297C47-2444-4040-9BBE-EE369648E2FF}" type="datetime1">
              <a:rPr lang="ar-SA" smtClean="0"/>
              <a:pPr/>
              <a:t>04/05/1433</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104B18-E715-4A46-B9E4-8A674FDBC7D2}" type="datetime1">
              <a:rPr lang="ar-SA" smtClean="0"/>
              <a:pPr/>
              <a:t>04/05/1433</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CC1996A-45F7-4ABA-ABB6-905185B4659A}" type="datetime1">
              <a:rPr lang="ar-SA" smtClean="0"/>
              <a:pPr/>
              <a:t>04/05/1433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38BB837-F9AA-4E2E-9AE0-4CF2F5820BDD}" type="datetime1">
              <a:rPr lang="ar-SA" smtClean="0"/>
              <a:pPr/>
              <a:t>04/05/1433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a:xfrm>
            <a:off x="8077200" y="6356350"/>
            <a:ext cx="609600" cy="365125"/>
          </a:xfrm>
        </p:spPr>
        <p:txBody>
          <a:bodyPr/>
          <a:lstStyle/>
          <a:p>
            <a:fld id="{FB80A29C-7C3A-48A7-A554-EA593280AD8F}" type="slidenum">
              <a:rPr lang="ar-SA" smtClean="0"/>
              <a:pPr/>
              <a:t>‹#›</a:t>
            </a:fld>
            <a:endParaRPr lang="ar-SA"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77B295-660A-48C8-B315-CD90DA97C405}" type="datetime1">
              <a:rPr lang="ar-SA" smtClean="0"/>
              <a:pPr/>
              <a:t>04/05/1433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707923-E660-4E65-A0CF-3D3989B17402}" type="datetime1">
              <a:rPr lang="ar-SA" smtClean="0"/>
              <a:pPr/>
              <a:t>04/05/1433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B80A29C-7C3A-48A7-A554-EA593280AD8F}"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41DD5EC-9A53-40B8-A4FF-B09E50E8FAB8}" type="datetime1">
              <a:rPr lang="ar-SA" smtClean="0"/>
              <a:pPr/>
              <a:t>04/05/1433</a:t>
            </a:fld>
            <a:endParaRPr lang="ar-SA"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B80A29C-7C3A-48A7-A554-EA593280AD8F}" type="slidenum">
              <a:rPr lang="ar-SA" smtClean="0"/>
              <a:pPr/>
              <a:t>‹#›</a:t>
            </a:fld>
            <a:endParaRPr lang="ar-SA"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jpe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5.jpe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5.jpeg"/><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5.jpeg"/><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5.jpeg"/><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443608"/>
            <a:ext cx="7560840" cy="1841376"/>
          </a:xfrm>
          <a:solidFill>
            <a:schemeClr val="tx1"/>
          </a:solidFill>
        </p:spPr>
        <p:txBody>
          <a:bodyPr>
            <a:normAutofit fontScale="90000"/>
          </a:bodyPr>
          <a:lstStyle/>
          <a:p>
            <a:pPr algn="ctr"/>
            <a:r>
              <a:rPr lang="en-US" sz="4000" dirty="0" smtClean="0">
                <a:solidFill>
                  <a:srgbClr val="FF0000"/>
                </a:solidFill>
                <a:latin typeface="+mn-lt"/>
                <a:cs typeface="Times New Roman" pitchFamily="18" charset="0"/>
              </a:rPr>
              <a:t>Unit 5</a:t>
            </a:r>
            <a:br>
              <a:rPr lang="en-US" sz="4000" dirty="0" smtClean="0">
                <a:solidFill>
                  <a:srgbClr val="FF0000"/>
                </a:solidFill>
                <a:latin typeface="+mn-lt"/>
                <a:cs typeface="Times New Roman" pitchFamily="18" charset="0"/>
              </a:rPr>
            </a:br>
            <a:r>
              <a:rPr lang="en-US" sz="4000" dirty="0" smtClean="0">
                <a:solidFill>
                  <a:srgbClr val="FF0000"/>
                </a:solidFill>
                <a:latin typeface="+mn-lt"/>
                <a:cs typeface="Times New Roman" pitchFamily="18" charset="0"/>
              </a:rPr>
              <a:t>Netiquette</a:t>
            </a:r>
            <a:br>
              <a:rPr lang="en-US" sz="4000" dirty="0" smtClean="0">
                <a:solidFill>
                  <a:srgbClr val="FF0000"/>
                </a:solidFill>
                <a:latin typeface="+mn-lt"/>
                <a:cs typeface="Times New Roman" pitchFamily="18" charset="0"/>
              </a:rPr>
            </a:br>
            <a:r>
              <a:rPr lang="en-US" sz="4000" dirty="0" smtClean="0">
                <a:solidFill>
                  <a:srgbClr val="FF0000"/>
                </a:solidFill>
                <a:latin typeface="+mn-lt"/>
                <a:cs typeface="Times New Roman" pitchFamily="18" charset="0"/>
              </a:rPr>
              <a:t>Writing: Punctuation </a:t>
            </a:r>
            <a:br>
              <a:rPr lang="en-US" sz="4000" dirty="0" smtClean="0">
                <a:solidFill>
                  <a:srgbClr val="FF0000"/>
                </a:solidFill>
                <a:latin typeface="+mn-lt"/>
                <a:cs typeface="Times New Roman" pitchFamily="18" charset="0"/>
              </a:rPr>
            </a:br>
            <a:endParaRPr lang="en-GB" sz="4000" dirty="0">
              <a:solidFill>
                <a:srgbClr val="FF0000"/>
              </a:solidFill>
              <a:latin typeface="+mn-lt"/>
              <a:cs typeface="Times New Roman" pitchFamily="18" charset="0"/>
            </a:endParaRPr>
          </a:p>
        </p:txBody>
      </p:sp>
      <p:sp>
        <p:nvSpPr>
          <p:cNvPr id="4" name="Slide Number Placeholder 3"/>
          <p:cNvSpPr>
            <a:spLocks noGrp="1"/>
          </p:cNvSpPr>
          <p:nvPr>
            <p:ph type="sldNum" sz="quarter" idx="12"/>
          </p:nvPr>
        </p:nvSpPr>
        <p:spPr/>
        <p:txBody>
          <a:bodyPr/>
          <a:lstStyle/>
          <a:p>
            <a:fld id="{AA8033ED-4587-42A6-964E-0179F97B71CF}" type="slidenum">
              <a:rPr lang="en-GB" smtClean="0">
                <a:solidFill>
                  <a:schemeClr val="bg2"/>
                </a:solidFill>
              </a:rPr>
              <a:pPr/>
              <a:t>1</a:t>
            </a:fld>
            <a:endParaRPr lang="en-GB" dirty="0">
              <a:solidFill>
                <a:schemeClr val="bg2"/>
              </a:solidFill>
            </a:endParaRPr>
          </a:p>
        </p:txBody>
      </p:sp>
      <p:pic>
        <p:nvPicPr>
          <p:cNvPr id="5" name="Picture 4" descr="http://t0.gstatic.com/images?q=tbn:ANd9GcSa7rJ_OJG1WtKj0-4GIa11vLMofhQf5OuY9v-lh-2hYgKYErGd"/>
          <p:cNvPicPr/>
          <p:nvPr/>
        </p:nvPicPr>
        <p:blipFill>
          <a:blip r:embed="rId2" cstate="print"/>
          <a:srcRect/>
          <a:stretch>
            <a:fillRect/>
          </a:stretch>
        </p:blipFill>
        <p:spPr bwMode="auto">
          <a:xfrm>
            <a:off x="899592" y="3203173"/>
            <a:ext cx="2376264" cy="1737995"/>
          </a:xfrm>
          <a:prstGeom prst="rect">
            <a:avLst/>
          </a:prstGeom>
          <a:noFill/>
          <a:ln w="9525">
            <a:noFill/>
            <a:miter lim="800000"/>
            <a:headEnd/>
            <a:tailEnd/>
          </a:ln>
        </p:spPr>
      </p:pic>
      <p:pic>
        <p:nvPicPr>
          <p:cNvPr id="6" name="Picture 5" descr="http://t2.gstatic.com/images?q=tbn:ANd9GcQnbXLyjrnaJGLODRpgiH29m7MezqVvrJ3BwRe9nf3fJiUGq9oV"/>
          <p:cNvPicPr/>
          <p:nvPr/>
        </p:nvPicPr>
        <p:blipFill>
          <a:blip r:embed="rId3" cstate="print"/>
          <a:srcRect/>
          <a:stretch>
            <a:fillRect/>
          </a:stretch>
        </p:blipFill>
        <p:spPr bwMode="auto">
          <a:xfrm>
            <a:off x="3419872" y="3203173"/>
            <a:ext cx="2232248" cy="1728192"/>
          </a:xfrm>
          <a:prstGeom prst="rect">
            <a:avLst/>
          </a:prstGeom>
          <a:noFill/>
          <a:ln w="9525">
            <a:noFill/>
            <a:miter lim="800000"/>
            <a:headEnd/>
            <a:tailEnd/>
          </a:ln>
        </p:spPr>
      </p:pic>
      <p:pic>
        <p:nvPicPr>
          <p:cNvPr id="7" name="Picture 6" descr="http://t0.gstatic.com/images?q=tbn:ANd9GcQ5zDdweAGZZ4bONjxOQRYgAOun6MKFbMCM81TrC9C8xMEj88EO"/>
          <p:cNvPicPr/>
          <p:nvPr/>
        </p:nvPicPr>
        <p:blipFill>
          <a:blip r:embed="rId4" cstate="print">
            <a:duotone>
              <a:prstClr val="black"/>
              <a:schemeClr val="accent1">
                <a:tint val="45000"/>
                <a:satMod val="400000"/>
              </a:schemeClr>
            </a:duotone>
          </a:blip>
          <a:srcRect/>
          <a:stretch>
            <a:fillRect/>
          </a:stretch>
        </p:blipFill>
        <p:spPr bwMode="auto">
          <a:xfrm>
            <a:off x="5796136" y="3203173"/>
            <a:ext cx="1944216" cy="1728192"/>
          </a:xfrm>
          <a:prstGeom prst="rect">
            <a:avLst/>
          </a:prstGeom>
          <a:noFill/>
          <a:ln w="9525">
            <a:noFill/>
            <a:miter lim="800000"/>
            <a:headEnd/>
            <a:tailEnd/>
          </a:ln>
        </p:spPr>
      </p:pic>
      <p:pic>
        <p:nvPicPr>
          <p:cNvPr id="8" name="Picture 7" descr="http://wikimapia.org/p/00/01/13/33/39_big.jpg"/>
          <p:cNvPicPr/>
          <p:nvPr/>
        </p:nvPicPr>
        <p:blipFill>
          <a:blip r:embed="rId5" cstate="print"/>
          <a:srcRect/>
          <a:stretch>
            <a:fillRect/>
          </a:stretch>
        </p:blipFill>
        <p:spPr bwMode="auto">
          <a:xfrm>
            <a:off x="3779912" y="5517232"/>
            <a:ext cx="1584176" cy="1008112"/>
          </a:xfrm>
          <a:prstGeom prst="rect">
            <a:avLst/>
          </a:prstGeom>
          <a:noFill/>
          <a:ln w="9525">
            <a:noFill/>
            <a:miter lim="800000"/>
            <a:headEnd/>
            <a:tailEnd/>
          </a:ln>
        </p:spPr>
      </p:pic>
      <p:sp>
        <p:nvSpPr>
          <p:cNvPr id="9" name="Footer Placeholder 11"/>
          <p:cNvSpPr>
            <a:spLocks noGrp="1"/>
          </p:cNvSpPr>
          <p:nvPr>
            <p:ph type="ftr" sz="quarter" idx="11"/>
          </p:nvPr>
        </p:nvSpPr>
        <p:spPr>
          <a:xfrm>
            <a:off x="1403350" y="5229200"/>
            <a:ext cx="6408738" cy="365125"/>
          </a:xfrm>
        </p:spPr>
        <p:txBody>
          <a:bodyPr/>
          <a:lstStyle/>
          <a:p>
            <a:pPr algn="ctr">
              <a:defRPr/>
            </a:pPr>
            <a:r>
              <a:rPr lang="en-US" sz="2400" b="1" dirty="0">
                <a:solidFill>
                  <a:srgbClr val="FF0000"/>
                </a:solidFill>
              </a:rPr>
              <a:t>Prepared by: Laila al-Hasan</a:t>
            </a:r>
            <a:endParaRPr lang="ar-SA" sz="24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A8033ED-4587-42A6-964E-0179F97B71CF}" type="slidenum">
              <a:rPr lang="en-GB" smtClean="0">
                <a:solidFill>
                  <a:schemeClr val="bg2"/>
                </a:solidFill>
              </a:rPr>
              <a:pPr/>
              <a:t>2</a:t>
            </a:fld>
            <a:endParaRPr lang="en-GB" dirty="0">
              <a:solidFill>
                <a:schemeClr val="bg2"/>
              </a:solidFill>
            </a:endParaRPr>
          </a:p>
        </p:txBody>
      </p:sp>
      <p:sp>
        <p:nvSpPr>
          <p:cNvPr id="5" name="Rectangle 4"/>
          <p:cNvSpPr/>
          <p:nvPr/>
        </p:nvSpPr>
        <p:spPr>
          <a:xfrm>
            <a:off x="381000" y="2133600"/>
            <a:ext cx="8458200" cy="2554545"/>
          </a:xfrm>
          <a:prstGeom prst="rect">
            <a:avLst/>
          </a:prstGeom>
        </p:spPr>
        <p:txBody>
          <a:bodyPr wrap="square">
            <a:spAutoFit/>
          </a:bodyPr>
          <a:lstStyle/>
          <a:p>
            <a:pPr algn="ctr"/>
            <a:endParaRPr lang="en-US" sz="2000" dirty="0" smtClean="0">
              <a:solidFill>
                <a:schemeClr val="accent1"/>
              </a:solidFill>
              <a:cs typeface="Times New Roman" pitchFamily="18" charset="0"/>
            </a:endParaRPr>
          </a:p>
          <a:p>
            <a:pPr algn="ctr"/>
            <a:endParaRPr lang="en-US" sz="2000" dirty="0" smtClean="0">
              <a:solidFill>
                <a:schemeClr val="accent1"/>
              </a:solidFill>
              <a:cs typeface="Times New Roman" pitchFamily="18" charset="0"/>
            </a:endParaRPr>
          </a:p>
          <a:p>
            <a:pPr algn="ctr"/>
            <a:r>
              <a:rPr lang="en-US" sz="2000" dirty="0" smtClean="0">
                <a:solidFill>
                  <a:schemeClr val="accent1"/>
                </a:solidFill>
              </a:rPr>
              <a:t>Part 6: Focus on Writing</a:t>
            </a:r>
          </a:p>
          <a:p>
            <a:pPr algn="ctr"/>
            <a:r>
              <a:rPr lang="en-US" sz="2000" dirty="0" smtClean="0">
                <a:solidFill>
                  <a:schemeClr val="accent1"/>
                </a:solidFill>
              </a:rPr>
              <a:t>Punctuation</a:t>
            </a:r>
          </a:p>
          <a:p>
            <a:pPr marL="342900" indent="-342900" algn="ctr"/>
            <a:r>
              <a:rPr lang="en-US" sz="2000" dirty="0" smtClean="0">
                <a:solidFill>
                  <a:schemeClr val="accent1"/>
                </a:solidFill>
              </a:rPr>
              <a:t>Rules</a:t>
            </a:r>
          </a:p>
          <a:p>
            <a:pPr marL="342900" indent="-342900" algn="ctr" rtl="0"/>
            <a:r>
              <a:rPr lang="en-US" sz="2000" dirty="0" smtClean="0">
                <a:solidFill>
                  <a:schemeClr val="accent1"/>
                </a:solidFill>
              </a:rPr>
              <a:t>Exercises</a:t>
            </a:r>
          </a:p>
          <a:p>
            <a:pPr marL="342900" indent="-342900" algn="ctr" rtl="0"/>
            <a:endParaRPr lang="en-US" sz="2000" dirty="0" smtClean="0">
              <a:solidFill>
                <a:schemeClr val="accent1"/>
              </a:solidFill>
            </a:endParaRPr>
          </a:p>
          <a:p>
            <a:pPr marL="342900" indent="-342900" algn="ctr" rtl="0"/>
            <a:endParaRPr lang="en-US" sz="2000" dirty="0" smtClean="0">
              <a:solidFill>
                <a:schemeClr val="accent1"/>
              </a:solidFill>
            </a:endParaRPr>
          </a:p>
        </p:txBody>
      </p:sp>
      <p:pic>
        <p:nvPicPr>
          <p:cNvPr id="4"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6"/>
          <p:cNvSpPr/>
          <p:nvPr/>
        </p:nvSpPr>
        <p:spPr>
          <a:xfrm>
            <a:off x="2286000" y="1676400"/>
            <a:ext cx="4572000" cy="830997"/>
          </a:xfrm>
          <a:prstGeom prst="rect">
            <a:avLst/>
          </a:prstGeom>
        </p:spPr>
        <p:txBody>
          <a:bodyPr>
            <a:spAutoFit/>
          </a:bodyPr>
          <a:lstStyle/>
          <a:p>
            <a:pPr algn="ctr"/>
            <a:r>
              <a:rPr lang="en-US" sz="2400" b="1" dirty="0" smtClean="0">
                <a:solidFill>
                  <a:srgbClr val="FF0000"/>
                </a:solidFill>
                <a:cs typeface="Times New Roman" pitchFamily="18" charset="0"/>
              </a:rPr>
              <a:t>Unit 5: Netiquette</a:t>
            </a:r>
            <a:br>
              <a:rPr lang="en-US" sz="2400" b="1" dirty="0" smtClean="0">
                <a:solidFill>
                  <a:srgbClr val="FF0000"/>
                </a:solidFill>
                <a:cs typeface="Times New Roman" pitchFamily="18" charset="0"/>
              </a:rPr>
            </a:br>
            <a:endParaRPr lang="en-US" sz="2400" b="1" dirty="0" smtClean="0">
              <a:solidFill>
                <a:srgbClr val="FF0000"/>
              </a:solidFill>
              <a:cs typeface="Times New Roman" pitchFamily="18" charset="0"/>
            </a:endParaRPr>
          </a:p>
        </p:txBody>
      </p:sp>
      <p:sp>
        <p:nvSpPr>
          <p:cNvPr id="6" name="Footer Placeholder 6"/>
          <p:cNvSpPr>
            <a:spLocks noGrp="1"/>
          </p:cNvSpPr>
          <p:nvPr>
            <p:ph type="ftr" sz="quarter" idx="11"/>
          </p:nvPr>
        </p:nvSpPr>
        <p:spPr>
          <a:xfrm>
            <a:off x="2875384" y="6356350"/>
            <a:ext cx="3352800" cy="365125"/>
          </a:xfrm>
        </p:spPr>
        <p:txBody>
          <a:bodyPr/>
          <a:lstStyle/>
          <a:p>
            <a:pPr algn="ctr"/>
            <a:r>
              <a:rPr lang="en-GB" dirty="0" smtClean="0">
                <a:solidFill>
                  <a:schemeClr val="bg1"/>
                </a:solidFill>
              </a:rPr>
              <a:t>Prepared by: Laila al-Hasan</a:t>
            </a:r>
            <a:endParaRPr lang="en-GB"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B80A29C-7C3A-48A7-A554-EA593280AD8F}" type="slidenum">
              <a:rPr lang="ar-SA" smtClean="0"/>
              <a:pPr/>
              <a:t>3</a:t>
            </a:fld>
            <a:endParaRPr lang="ar-SA" dirty="0"/>
          </a:p>
        </p:txBody>
      </p:sp>
      <p:sp>
        <p:nvSpPr>
          <p:cNvPr id="6" name="Title 1"/>
          <p:cNvSpPr>
            <a:spLocks noGrp="1"/>
          </p:cNvSpPr>
          <p:nvPr>
            <p:ph type="title"/>
          </p:nvPr>
        </p:nvSpPr>
        <p:spPr/>
        <p:txBody>
          <a:bodyPr>
            <a:noAutofit/>
          </a:bodyPr>
          <a:lstStyle/>
          <a:p>
            <a:pPr algn="ctr" rtl="0"/>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Book P. 92-93</a:t>
            </a:r>
            <a:endParaRPr lang="en-GB" sz="2400" dirty="0">
              <a:solidFill>
                <a:srgbClr val="FF0000"/>
              </a:solidFill>
              <a:latin typeface="+mn-lt"/>
            </a:endParaRPr>
          </a:p>
        </p:txBody>
      </p:sp>
      <p:sp>
        <p:nvSpPr>
          <p:cNvPr id="7" name="Content Placeholder 6"/>
          <p:cNvSpPr>
            <a:spLocks noGrp="1"/>
          </p:cNvSpPr>
          <p:nvPr>
            <p:ph idx="1"/>
          </p:nvPr>
        </p:nvSpPr>
        <p:spPr>
          <a:xfrm>
            <a:off x="899592" y="2629361"/>
            <a:ext cx="7488832" cy="1015663"/>
          </a:xfrm>
          <a:prstGeom prst="rect">
            <a:avLst/>
          </a:prstGeom>
        </p:spPr>
        <p:txBody>
          <a:bodyPr wrap="square">
            <a:spAutoFit/>
          </a:bodyPr>
          <a:lstStyle/>
          <a:p>
            <a:pPr marL="0" indent="0" algn="just" rtl="0">
              <a:buNone/>
            </a:pPr>
            <a:r>
              <a:rPr lang="en-US" sz="2000" dirty="0" smtClean="0">
                <a:solidFill>
                  <a:schemeClr val="accent1"/>
                </a:solidFill>
              </a:rPr>
              <a:t>Punctuation marks are signals to your readers. In speaking, we can pause, stop or change our tone of voice. In writing, we use marks of punctuations to explain and clarify what we mean.</a:t>
            </a:r>
            <a:endParaRPr lang="ar-SA" sz="2000" dirty="0">
              <a:solidFill>
                <a:schemeClr val="accent1"/>
              </a:solidFill>
            </a:endParaRPr>
          </a:p>
        </p:txBody>
      </p:sp>
      <p:sp>
        <p:nvSpPr>
          <p:cNvPr id="8"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pic>
        <p:nvPicPr>
          <p:cNvPr id="9"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8984"/>
            <a:ext cx="8229600" cy="685800"/>
          </a:xfrm>
        </p:spPr>
        <p:txBody>
          <a:bodyPr>
            <a:noAutofit/>
          </a:bodyPr>
          <a:lstStyle/>
          <a:p>
            <a:pPr algn="ctr" rtl="0"/>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Book P. 92-93</a:t>
            </a:r>
            <a:endParaRPr lang="en-GB" sz="2400" dirty="0">
              <a:solidFill>
                <a:srgbClr val="FF0000"/>
              </a:solidFill>
              <a:latin typeface="+mn-lt"/>
            </a:endParaRPr>
          </a:p>
        </p:txBody>
      </p:sp>
      <p:graphicFrame>
        <p:nvGraphicFramePr>
          <p:cNvPr id="10" name="Content Placeholder 9"/>
          <p:cNvGraphicFramePr>
            <a:graphicFrameLocks noGrp="1"/>
          </p:cNvGraphicFramePr>
          <p:nvPr>
            <p:ph sz="half" idx="1"/>
          </p:nvPr>
        </p:nvGraphicFramePr>
        <p:xfrm>
          <a:off x="1547664" y="2060848"/>
          <a:ext cx="6120680"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A8033ED-4587-42A6-964E-0179F97B71CF}" type="slidenum">
              <a:rPr lang="en-GB" smtClean="0">
                <a:solidFill>
                  <a:srgbClr val="676A55">
                    <a:shade val="90000"/>
                  </a:srgbClr>
                </a:solidFill>
              </a:rPr>
              <a:pPr/>
              <a:t>4</a:t>
            </a:fld>
            <a:endParaRPr lang="en-GB" dirty="0">
              <a:solidFill>
                <a:srgbClr val="676A55">
                  <a:shade val="90000"/>
                </a:srgbClr>
              </a:solidFill>
            </a:endParaRPr>
          </a:p>
        </p:txBody>
      </p:sp>
      <p:pic>
        <p:nvPicPr>
          <p:cNvPr id="6" name="Picture 5" descr="http://wikimapia.org/p/00/01/13/33/39_big.jpg"/>
          <p:cNvPicPr>
            <a:picLocks noChangeAspect="1" noChangeArrowheads="1"/>
          </p:cNvPicPr>
          <p:nvPr/>
        </p:nvPicPr>
        <p:blipFill>
          <a:blip r:embed="rId7" cstate="print"/>
          <a:srcRect/>
          <a:stretch>
            <a:fillRect/>
          </a:stretch>
        </p:blipFill>
        <p:spPr bwMode="auto">
          <a:xfrm>
            <a:off x="395536" y="6237312"/>
            <a:ext cx="719137" cy="498475"/>
          </a:xfrm>
          <a:prstGeom prst="rect">
            <a:avLst/>
          </a:prstGeom>
          <a:noFill/>
          <a:ln w="9525">
            <a:noFill/>
            <a:miter lim="800000"/>
            <a:headEnd/>
            <a:tailEnd/>
          </a:ln>
        </p:spPr>
      </p:pic>
      <p:sp>
        <p:nvSpPr>
          <p:cNvPr id="8"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8984"/>
            <a:ext cx="8229600" cy="685800"/>
          </a:xfrm>
        </p:spPr>
        <p:txBody>
          <a:bodyPr>
            <a:noAutofit/>
          </a:bodyPr>
          <a:lstStyle/>
          <a:p>
            <a:pPr algn="ctr" rtl="0"/>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Book P. 92-93</a:t>
            </a:r>
            <a:endParaRPr lang="en-GB" sz="2400" dirty="0">
              <a:solidFill>
                <a:srgbClr val="FF0000"/>
              </a:solidFill>
              <a:latin typeface="+mn-lt"/>
            </a:endParaRPr>
          </a:p>
        </p:txBody>
      </p:sp>
      <p:graphicFrame>
        <p:nvGraphicFramePr>
          <p:cNvPr id="11" name="Content Placeholder 10"/>
          <p:cNvGraphicFramePr>
            <a:graphicFrameLocks noGrp="1"/>
          </p:cNvGraphicFramePr>
          <p:nvPr>
            <p:ph sz="half" idx="2"/>
          </p:nvPr>
        </p:nvGraphicFramePr>
        <p:xfrm>
          <a:off x="1259632" y="1844824"/>
          <a:ext cx="6552728"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A8033ED-4587-42A6-964E-0179F97B71CF}" type="slidenum">
              <a:rPr lang="en-GB" smtClean="0">
                <a:solidFill>
                  <a:srgbClr val="676A55">
                    <a:shade val="90000"/>
                  </a:srgbClr>
                </a:solidFill>
              </a:rPr>
              <a:pPr/>
              <a:t>5</a:t>
            </a:fld>
            <a:endParaRPr lang="en-GB" dirty="0">
              <a:solidFill>
                <a:srgbClr val="676A55">
                  <a:shade val="90000"/>
                </a:srgbClr>
              </a:solidFill>
            </a:endParaRPr>
          </a:p>
        </p:txBody>
      </p:sp>
      <p:pic>
        <p:nvPicPr>
          <p:cNvPr id="6" name="Picture 5" descr="http://wikimapia.org/p/00/01/13/33/39_big.jpg"/>
          <p:cNvPicPr>
            <a:picLocks noChangeAspect="1" noChangeArrowheads="1"/>
          </p:cNvPicPr>
          <p:nvPr/>
        </p:nvPicPr>
        <p:blipFill>
          <a:blip r:embed="rId7" cstate="print"/>
          <a:srcRect/>
          <a:stretch>
            <a:fillRect/>
          </a:stretch>
        </p:blipFill>
        <p:spPr bwMode="auto">
          <a:xfrm>
            <a:off x="395536" y="6237312"/>
            <a:ext cx="719137" cy="498475"/>
          </a:xfrm>
          <a:prstGeom prst="rect">
            <a:avLst/>
          </a:prstGeom>
          <a:noFill/>
          <a:ln w="9525">
            <a:noFill/>
            <a:miter lim="800000"/>
            <a:headEnd/>
            <a:tailEnd/>
          </a:ln>
        </p:spPr>
      </p:pic>
      <p:sp>
        <p:nvSpPr>
          <p:cNvPr id="8"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46856" y="798984"/>
            <a:ext cx="8229600" cy="685800"/>
          </a:xfrm>
        </p:spPr>
        <p:txBody>
          <a:bodyPr>
            <a:noAutofit/>
          </a:bodyPr>
          <a:lstStyle/>
          <a:p>
            <a:pPr algn="ctr" rtl="0"/>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Book P. 92-93</a:t>
            </a:r>
            <a:endParaRPr lang="en-GB" sz="2400" dirty="0">
              <a:solidFill>
                <a:srgbClr val="FF0000"/>
              </a:solidFill>
              <a:latin typeface="+mn-lt"/>
            </a:endParaRPr>
          </a:p>
        </p:txBody>
      </p:sp>
      <p:graphicFrame>
        <p:nvGraphicFramePr>
          <p:cNvPr id="10" name="Content Placeholder 9"/>
          <p:cNvGraphicFramePr>
            <a:graphicFrameLocks noGrp="1"/>
          </p:cNvGraphicFramePr>
          <p:nvPr>
            <p:ph sz="half" idx="1"/>
          </p:nvPr>
        </p:nvGraphicFramePr>
        <p:xfrm>
          <a:off x="1115616" y="2492896"/>
          <a:ext cx="3456384" cy="3168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Content Placeholder 10"/>
          <p:cNvGraphicFramePr>
            <a:graphicFrameLocks noGrp="1"/>
          </p:cNvGraphicFramePr>
          <p:nvPr>
            <p:ph sz="half" idx="2"/>
          </p:nvPr>
        </p:nvGraphicFramePr>
        <p:xfrm>
          <a:off x="4932040" y="2204864"/>
          <a:ext cx="3384376" cy="39604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Slide Number Placeholder 4"/>
          <p:cNvSpPr>
            <a:spLocks noGrp="1"/>
          </p:cNvSpPr>
          <p:nvPr>
            <p:ph type="sldNum" sz="quarter" idx="12"/>
          </p:nvPr>
        </p:nvSpPr>
        <p:spPr/>
        <p:txBody>
          <a:bodyPr/>
          <a:lstStyle/>
          <a:p>
            <a:fld id="{AA8033ED-4587-42A6-964E-0179F97B71CF}" type="slidenum">
              <a:rPr lang="en-GB" smtClean="0">
                <a:solidFill>
                  <a:srgbClr val="676A55">
                    <a:shade val="90000"/>
                  </a:srgbClr>
                </a:solidFill>
              </a:rPr>
              <a:pPr/>
              <a:t>6</a:t>
            </a:fld>
            <a:endParaRPr lang="en-GB" dirty="0">
              <a:solidFill>
                <a:srgbClr val="676A55">
                  <a:shade val="90000"/>
                </a:srgbClr>
              </a:solidFill>
            </a:endParaRPr>
          </a:p>
        </p:txBody>
      </p:sp>
      <p:pic>
        <p:nvPicPr>
          <p:cNvPr id="6" name="Picture 5" descr="http://wikimapia.org/p/00/01/13/33/39_big.jpg"/>
          <p:cNvPicPr>
            <a:picLocks noChangeAspect="1" noChangeArrowheads="1"/>
          </p:cNvPicPr>
          <p:nvPr/>
        </p:nvPicPr>
        <p:blipFill>
          <a:blip r:embed="rId12" cstate="print"/>
          <a:srcRect/>
          <a:stretch>
            <a:fillRect/>
          </a:stretch>
        </p:blipFill>
        <p:spPr bwMode="auto">
          <a:xfrm>
            <a:off x="468313" y="6165850"/>
            <a:ext cx="719137" cy="498475"/>
          </a:xfrm>
          <a:prstGeom prst="rect">
            <a:avLst/>
          </a:prstGeom>
          <a:noFill/>
          <a:ln w="9525">
            <a:noFill/>
            <a:miter lim="800000"/>
            <a:headEnd/>
            <a:tailEnd/>
          </a:ln>
        </p:spPr>
      </p:pic>
      <p:sp>
        <p:nvSpPr>
          <p:cNvPr id="7" name="Footer Placeholder 6"/>
          <p:cNvSpPr>
            <a:spLocks noGrp="1"/>
          </p:cNvSpPr>
          <p:nvPr>
            <p:ph type="ftr" sz="quarter" idx="11"/>
          </p:nvPr>
        </p:nvSpPr>
        <p:spPr>
          <a:xfrm>
            <a:off x="2947392"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sz="half" idx="1"/>
          </p:nvPr>
        </p:nvGraphicFramePr>
        <p:xfrm>
          <a:off x="323528" y="1988840"/>
          <a:ext cx="4038600"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Content Placeholder 10"/>
          <p:cNvGraphicFramePr>
            <a:graphicFrameLocks noGrp="1"/>
          </p:cNvGraphicFramePr>
          <p:nvPr>
            <p:ph sz="half" idx="2"/>
          </p:nvPr>
        </p:nvGraphicFramePr>
        <p:xfrm>
          <a:off x="4716016" y="1556792"/>
          <a:ext cx="4038600" cy="43924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itle 1"/>
          <p:cNvSpPr>
            <a:spLocks noGrp="1"/>
          </p:cNvSpPr>
          <p:nvPr>
            <p:ph type="title"/>
          </p:nvPr>
        </p:nvSpPr>
        <p:spPr>
          <a:xfrm>
            <a:off x="467544" y="692696"/>
            <a:ext cx="8229600" cy="685800"/>
          </a:xfrm>
          <a:ln>
            <a:noFill/>
          </a:ln>
        </p:spPr>
        <p:txBody>
          <a:bodyPr>
            <a:noAutofit/>
          </a:bodyPr>
          <a:lstStyle/>
          <a:p>
            <a:pPr algn="ctr" rtl="0"/>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Book P. 92-93</a:t>
            </a:r>
            <a:endParaRPr lang="en-GB" sz="2400" dirty="0">
              <a:solidFill>
                <a:srgbClr val="FF0000"/>
              </a:solidFill>
              <a:latin typeface="+mn-lt"/>
            </a:endParaRPr>
          </a:p>
        </p:txBody>
      </p:sp>
      <p:sp>
        <p:nvSpPr>
          <p:cNvPr id="7" name="Slide Number Placeholder 6"/>
          <p:cNvSpPr>
            <a:spLocks noGrp="1"/>
          </p:cNvSpPr>
          <p:nvPr>
            <p:ph type="sldNum" sz="quarter" idx="12"/>
          </p:nvPr>
        </p:nvSpPr>
        <p:spPr/>
        <p:txBody>
          <a:bodyPr/>
          <a:lstStyle/>
          <a:p>
            <a:fld id="{FB80A29C-7C3A-48A7-A554-EA593280AD8F}" type="slidenum">
              <a:rPr lang="ar-SA" smtClean="0"/>
              <a:pPr/>
              <a:t>7</a:t>
            </a:fld>
            <a:endParaRPr lang="ar-SA" dirty="0"/>
          </a:p>
        </p:txBody>
      </p:sp>
      <p:pic>
        <p:nvPicPr>
          <p:cNvPr id="8" name="Picture 7" descr="http://wikimapia.org/p/00/01/13/33/39_big.jpg"/>
          <p:cNvPicPr>
            <a:picLocks noChangeAspect="1" noChangeArrowheads="1"/>
          </p:cNvPicPr>
          <p:nvPr/>
        </p:nvPicPr>
        <p:blipFill>
          <a:blip r:embed="rId12" cstate="print"/>
          <a:srcRect/>
          <a:stretch>
            <a:fillRect/>
          </a:stretch>
        </p:blipFill>
        <p:spPr bwMode="auto">
          <a:xfrm>
            <a:off x="468313" y="6165850"/>
            <a:ext cx="719137" cy="498475"/>
          </a:xfrm>
          <a:prstGeom prst="rect">
            <a:avLst/>
          </a:prstGeom>
          <a:noFill/>
          <a:ln w="9525">
            <a:noFill/>
            <a:miter lim="800000"/>
            <a:headEnd/>
            <a:tailEnd/>
          </a:ln>
        </p:spPr>
      </p:pic>
      <p:sp>
        <p:nvSpPr>
          <p:cNvPr id="9" name="Footer Placeholder 6"/>
          <p:cNvSpPr>
            <a:spLocks noGrp="1"/>
          </p:cNvSpPr>
          <p:nvPr>
            <p:ph type="ftr" sz="quarter" idx="11"/>
          </p:nvPr>
        </p:nvSpPr>
        <p:spPr>
          <a:xfrm>
            <a:off x="2875384"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726976"/>
            <a:ext cx="8229600" cy="685800"/>
          </a:xfrm>
        </p:spPr>
        <p:txBody>
          <a:bodyPr>
            <a:noAutofit/>
          </a:bodyPr>
          <a:lstStyle/>
          <a:p>
            <a:pPr algn="ctr" rtl="0"/>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Book P.92-93</a:t>
            </a:r>
            <a:endParaRPr lang="en-GB" sz="2400" dirty="0">
              <a:solidFill>
                <a:srgbClr val="FF0000"/>
              </a:solidFill>
              <a:latin typeface="+mn-lt"/>
            </a:endParaRPr>
          </a:p>
        </p:txBody>
      </p:sp>
      <p:graphicFrame>
        <p:nvGraphicFramePr>
          <p:cNvPr id="10" name="Content Placeholder 9"/>
          <p:cNvGraphicFramePr>
            <a:graphicFrameLocks noGrp="1"/>
          </p:cNvGraphicFramePr>
          <p:nvPr>
            <p:ph sz="half" idx="1"/>
          </p:nvPr>
        </p:nvGraphicFramePr>
        <p:xfrm>
          <a:off x="1115616" y="1628800"/>
          <a:ext cx="7128792"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A8033ED-4587-42A6-964E-0179F97B71CF}" type="slidenum">
              <a:rPr lang="en-GB" smtClean="0">
                <a:solidFill>
                  <a:srgbClr val="676A55">
                    <a:shade val="90000"/>
                  </a:srgbClr>
                </a:solidFill>
              </a:rPr>
              <a:pPr/>
              <a:t>8</a:t>
            </a:fld>
            <a:endParaRPr lang="en-GB" dirty="0">
              <a:solidFill>
                <a:srgbClr val="676A55">
                  <a:shade val="90000"/>
                </a:srgbClr>
              </a:solidFill>
            </a:endParaRPr>
          </a:p>
        </p:txBody>
      </p:sp>
      <p:pic>
        <p:nvPicPr>
          <p:cNvPr id="6" name="Picture 5" descr="http://wikimapia.org/p/00/01/13/33/39_big.jpg"/>
          <p:cNvPicPr>
            <a:picLocks noChangeAspect="1" noChangeArrowheads="1"/>
          </p:cNvPicPr>
          <p:nvPr/>
        </p:nvPicPr>
        <p:blipFill>
          <a:blip r:embed="rId7" cstate="print"/>
          <a:srcRect/>
          <a:stretch>
            <a:fillRect/>
          </a:stretch>
        </p:blipFill>
        <p:spPr bwMode="auto">
          <a:xfrm>
            <a:off x="179512" y="6237312"/>
            <a:ext cx="719137" cy="498475"/>
          </a:xfrm>
          <a:prstGeom prst="rect">
            <a:avLst/>
          </a:prstGeom>
          <a:noFill/>
          <a:ln w="9525">
            <a:noFill/>
            <a:miter lim="800000"/>
            <a:headEnd/>
            <a:tailEnd/>
          </a:ln>
        </p:spPr>
      </p:pic>
      <p:sp>
        <p:nvSpPr>
          <p:cNvPr id="12" name="Footer Placeholder 6"/>
          <p:cNvSpPr>
            <a:spLocks noGrp="1"/>
          </p:cNvSpPr>
          <p:nvPr>
            <p:ph type="ftr" sz="quarter" idx="11"/>
          </p:nvPr>
        </p:nvSpPr>
        <p:spPr>
          <a:xfrm>
            <a:off x="2947392"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726976"/>
            <a:ext cx="8229600" cy="685800"/>
          </a:xfrm>
        </p:spPr>
        <p:txBody>
          <a:bodyPr>
            <a:noAutofit/>
          </a:bodyPr>
          <a:lstStyle/>
          <a:p>
            <a:pPr algn="ctr" rtl="0"/>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Book P.92-93</a:t>
            </a:r>
            <a:endParaRPr lang="en-GB" sz="2400" dirty="0">
              <a:solidFill>
                <a:srgbClr val="FF0000"/>
              </a:solidFill>
              <a:latin typeface="+mn-lt"/>
            </a:endParaRPr>
          </a:p>
        </p:txBody>
      </p:sp>
      <p:graphicFrame>
        <p:nvGraphicFramePr>
          <p:cNvPr id="11" name="Content Placeholder 10"/>
          <p:cNvGraphicFramePr>
            <a:graphicFrameLocks noGrp="1"/>
          </p:cNvGraphicFramePr>
          <p:nvPr>
            <p:ph sz="half" idx="2"/>
          </p:nvPr>
        </p:nvGraphicFramePr>
        <p:xfrm>
          <a:off x="2627784" y="1700808"/>
          <a:ext cx="4038600" cy="4433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A8033ED-4587-42A6-964E-0179F97B71CF}" type="slidenum">
              <a:rPr lang="en-GB" smtClean="0">
                <a:solidFill>
                  <a:srgbClr val="676A55">
                    <a:shade val="90000"/>
                  </a:srgbClr>
                </a:solidFill>
              </a:rPr>
              <a:pPr/>
              <a:t>9</a:t>
            </a:fld>
            <a:endParaRPr lang="en-GB" dirty="0">
              <a:solidFill>
                <a:srgbClr val="676A55">
                  <a:shade val="90000"/>
                </a:srgbClr>
              </a:solidFill>
            </a:endParaRPr>
          </a:p>
        </p:txBody>
      </p:sp>
      <p:pic>
        <p:nvPicPr>
          <p:cNvPr id="6" name="Picture 5" descr="http://wikimapia.org/p/00/01/13/33/39_big.jpg"/>
          <p:cNvPicPr>
            <a:picLocks noChangeAspect="1" noChangeArrowheads="1"/>
          </p:cNvPicPr>
          <p:nvPr/>
        </p:nvPicPr>
        <p:blipFill>
          <a:blip r:embed="rId7" cstate="print"/>
          <a:srcRect/>
          <a:stretch>
            <a:fillRect/>
          </a:stretch>
        </p:blipFill>
        <p:spPr bwMode="auto">
          <a:xfrm>
            <a:off x="467544" y="6021288"/>
            <a:ext cx="719137" cy="498475"/>
          </a:xfrm>
          <a:prstGeom prst="rect">
            <a:avLst/>
          </a:prstGeom>
          <a:noFill/>
          <a:ln w="9525">
            <a:noFill/>
            <a:miter lim="800000"/>
            <a:headEnd/>
            <a:tailEnd/>
          </a:ln>
        </p:spPr>
      </p:pic>
      <p:sp>
        <p:nvSpPr>
          <p:cNvPr id="8" name="Footer Placeholder 6"/>
          <p:cNvSpPr>
            <a:spLocks noGrp="1"/>
          </p:cNvSpPr>
          <p:nvPr>
            <p:ph type="ftr" sz="quarter" idx="11"/>
          </p:nvPr>
        </p:nvSpPr>
        <p:spPr>
          <a:xfrm>
            <a:off x="2947392"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699792" y="3556784"/>
            <a:ext cx="3888432" cy="2032456"/>
            <a:chOff x="0" y="3280932"/>
            <a:chExt cx="4038600" cy="1472625"/>
          </a:xfrm>
        </p:grpSpPr>
        <p:sp>
          <p:nvSpPr>
            <p:cNvPr id="5" name="Rectangle 4"/>
            <p:cNvSpPr/>
            <p:nvPr/>
          </p:nvSpPr>
          <p:spPr>
            <a:xfrm>
              <a:off x="0" y="3280932"/>
              <a:ext cx="4038600" cy="1472625"/>
            </a:xfrm>
            <a:prstGeom prst="rect">
              <a:avLst/>
            </a:prstGeom>
            <a:ln>
              <a:solidFill>
                <a:schemeClr val="bg2">
                  <a:lumMod val="9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Rectangle 5"/>
            <p:cNvSpPr/>
            <p:nvPr/>
          </p:nvSpPr>
          <p:spPr>
            <a:xfrm>
              <a:off x="0" y="3280932"/>
              <a:ext cx="4038600" cy="1472625"/>
            </a:xfrm>
            <a:prstGeom prst="rect">
              <a:avLst/>
            </a:prstGeom>
            <a:ln>
              <a:solidFill>
                <a:schemeClr val="bg2">
                  <a:lumMod val="90000"/>
                </a:schemeClr>
              </a:solidFill>
            </a:ln>
          </p:spPr>
          <p:style>
            <a:lnRef idx="1">
              <a:schemeClr val="accent3"/>
            </a:lnRef>
            <a:fillRef idx="2">
              <a:schemeClr val="accent3"/>
            </a:fillRef>
            <a:effectRef idx="1">
              <a:schemeClr val="accent3"/>
            </a:effectRef>
            <a:fontRef idx="minor">
              <a:schemeClr val="dk1"/>
            </a:fontRef>
          </p:style>
          <p:txBody>
            <a:bodyPr spcFirstLastPara="0" vert="horz" wrap="square" lIns="313440" tIns="354076" rIns="313440" bIns="120904" numCol="1" spcCol="1270" anchor="t" anchorCtr="0">
              <a:noAutofit/>
            </a:bodyPr>
            <a:lstStyle/>
            <a:p>
              <a:pPr marL="0" lvl="1" algn="l" defTabSz="755650" rtl="0">
                <a:lnSpc>
                  <a:spcPct val="90000"/>
                </a:lnSpc>
                <a:spcBef>
                  <a:spcPct val="0"/>
                </a:spcBef>
                <a:spcAft>
                  <a:spcPct val="15000"/>
                </a:spcAft>
              </a:pPr>
              <a:r>
                <a:rPr lang="en-US" sz="2000" kern="1200" dirty="0" smtClean="0">
                  <a:solidFill>
                    <a:schemeClr val="accent1"/>
                  </a:solidFill>
                </a:rPr>
                <a:t>Exclamation points are used at the end of sentences to show a lot of feeling.</a:t>
              </a:r>
              <a:endParaRPr lang="en-US" sz="2000" dirty="0">
                <a:solidFill>
                  <a:schemeClr val="accent1"/>
                </a:solidFill>
              </a:endParaRPr>
            </a:p>
            <a:p>
              <a:pPr marL="171450" lvl="1" indent="-171450" algn="l" defTabSz="755650" rtl="0">
                <a:lnSpc>
                  <a:spcPct val="90000"/>
                </a:lnSpc>
                <a:spcBef>
                  <a:spcPct val="0"/>
                </a:spcBef>
                <a:spcAft>
                  <a:spcPct val="15000"/>
                </a:spcAft>
              </a:pPr>
              <a:r>
                <a:rPr lang="en-US" sz="2000" i="1" kern="1200" dirty="0" smtClean="0">
                  <a:solidFill>
                    <a:srgbClr val="FF0000"/>
                  </a:solidFill>
                </a:rPr>
                <a:t>I can’t believe it!</a:t>
              </a:r>
              <a:endParaRPr lang="en-US" sz="2000" i="1" kern="1200" dirty="0">
                <a:solidFill>
                  <a:srgbClr val="FF0000"/>
                </a:solidFill>
              </a:endParaRPr>
            </a:p>
          </p:txBody>
        </p:sp>
      </p:grpSp>
      <p:sp>
        <p:nvSpPr>
          <p:cNvPr id="9" name="Rounded Rectangle 4"/>
          <p:cNvSpPr/>
          <p:nvPr/>
        </p:nvSpPr>
        <p:spPr>
          <a:xfrm>
            <a:off x="2699792" y="2741782"/>
            <a:ext cx="3888432" cy="687218"/>
          </a:xfrm>
          <a:prstGeom prst="rect">
            <a:avLst/>
          </a:prstGeom>
          <a:ln>
            <a:solidFill>
              <a:schemeClr val="bg2">
                <a:lumMod val="75000"/>
              </a:schemeClr>
            </a:solidFill>
          </a:ln>
        </p:spPr>
        <p:style>
          <a:lnRef idx="1">
            <a:schemeClr val="accent3"/>
          </a:lnRef>
          <a:fillRef idx="2">
            <a:schemeClr val="accent3"/>
          </a:fillRef>
          <a:effectRef idx="1">
            <a:schemeClr val="accent3"/>
          </a:effectRef>
          <a:fontRef idx="minor">
            <a:schemeClr val="dk1"/>
          </a:fontRef>
        </p:style>
        <p:txBody>
          <a:bodyPr spcFirstLastPara="0" vert="horz" wrap="square" lIns="106855" tIns="0" rIns="106855" bIns="0" numCol="1" spcCol="1270" anchor="ctr" anchorCtr="0">
            <a:noAutofit/>
          </a:bodyPr>
          <a:lstStyle/>
          <a:p>
            <a:pPr lvl="0" algn="ctr" defTabSz="800100">
              <a:lnSpc>
                <a:spcPct val="90000"/>
              </a:lnSpc>
              <a:spcBef>
                <a:spcPct val="0"/>
              </a:spcBef>
              <a:spcAft>
                <a:spcPct val="35000"/>
              </a:spcAft>
            </a:pPr>
            <a:r>
              <a:rPr lang="en-US" sz="2200" b="1" kern="1200" dirty="0" smtClean="0">
                <a:solidFill>
                  <a:srgbClr val="FF0000"/>
                </a:solidFill>
              </a:rPr>
              <a:t>8. Exclamation Point (!)</a:t>
            </a:r>
            <a:endParaRPr lang="en-US" sz="2200" b="1" kern="1200" dirty="0">
              <a:solidFill>
                <a:srgbClr val="FF0000"/>
              </a:solidFill>
            </a:endParaRPr>
          </a:p>
        </p:txBody>
      </p:sp>
      <p:sp>
        <p:nvSpPr>
          <p:cNvPr id="10" name="Title 1"/>
          <p:cNvSpPr>
            <a:spLocks noGrp="1"/>
          </p:cNvSpPr>
          <p:nvPr>
            <p:ph type="title"/>
          </p:nvPr>
        </p:nvSpPr>
        <p:spPr/>
        <p:txBody>
          <a:bodyPr>
            <a:noAutofit/>
          </a:bodyPr>
          <a:lstStyle/>
          <a:p>
            <a:pPr algn="ctr" rtl="0"/>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Book P.92-93</a:t>
            </a:r>
            <a:endParaRPr lang="en-GB" sz="2400" dirty="0">
              <a:solidFill>
                <a:srgbClr val="FF0000"/>
              </a:solidFill>
              <a:latin typeface="+mn-lt"/>
            </a:endParaRP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pic>
        <p:nvPicPr>
          <p:cNvPr id="8"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rtl="0"/>
            <a:r>
              <a:rPr lang="en-US" sz="2400" dirty="0" smtClean="0">
                <a:solidFill>
                  <a:srgbClr val="FF0000"/>
                </a:solidFill>
                <a:latin typeface="+mn-lt"/>
              </a:rPr>
              <a:t/>
            </a:r>
            <a:br>
              <a:rPr lang="en-US" sz="2400" dirty="0" smtClean="0">
                <a:solidFill>
                  <a:srgbClr val="FF0000"/>
                </a:solidFill>
                <a:latin typeface="+mn-lt"/>
              </a:rPr>
            </a:br>
            <a:r>
              <a:rPr lang="en-US" sz="2400" dirty="0" smtClean="0">
                <a:solidFill>
                  <a:srgbClr val="FF0000"/>
                </a:solidFill>
                <a:latin typeface="+mn-lt"/>
              </a:rPr>
              <a:t> Part 6: Focus on Writing</a:t>
            </a:r>
            <a:br>
              <a:rPr lang="en-US" sz="2400" dirty="0" smtClean="0">
                <a:solidFill>
                  <a:srgbClr val="FF0000"/>
                </a:solidFill>
                <a:latin typeface="+mn-lt"/>
              </a:rPr>
            </a:br>
            <a:r>
              <a:rPr lang="en-US" sz="2400" dirty="0" smtClean="0">
                <a:solidFill>
                  <a:srgbClr val="FF0000"/>
                </a:solidFill>
                <a:latin typeface="+mn-lt"/>
              </a:rPr>
              <a:t>Punctuation</a:t>
            </a:r>
            <a:br>
              <a:rPr lang="en-US" sz="2400" dirty="0" smtClean="0">
                <a:solidFill>
                  <a:srgbClr val="FF0000"/>
                </a:solidFill>
                <a:latin typeface="+mn-lt"/>
              </a:rPr>
            </a:br>
            <a:r>
              <a:rPr lang="en-US" sz="2400" dirty="0" smtClean="0">
                <a:solidFill>
                  <a:srgbClr val="FF0000"/>
                </a:solidFill>
                <a:latin typeface="+mn-lt"/>
              </a:rPr>
              <a:t>Exercise – Book P. 94</a:t>
            </a:r>
            <a:endParaRPr lang="en-US" sz="2400" dirty="0">
              <a:solidFill>
                <a:srgbClr val="FF0000"/>
              </a:solidFill>
              <a:latin typeface="+mn-lt"/>
            </a:endParaRPr>
          </a:p>
        </p:txBody>
      </p:sp>
      <p:sp>
        <p:nvSpPr>
          <p:cNvPr id="3" name="Content Placeholder 2"/>
          <p:cNvSpPr>
            <a:spLocks noGrp="1"/>
          </p:cNvSpPr>
          <p:nvPr>
            <p:ph idx="1"/>
          </p:nvPr>
        </p:nvSpPr>
        <p:spPr>
          <a:xfrm>
            <a:off x="467544" y="1920200"/>
            <a:ext cx="8229600" cy="4389120"/>
          </a:xfrm>
        </p:spPr>
        <p:txBody>
          <a:bodyPr>
            <a:normAutofit/>
          </a:bodyPr>
          <a:lstStyle/>
          <a:p>
            <a:pPr marL="342900" indent="-342900" algn="l" rtl="0">
              <a:buNone/>
            </a:pPr>
            <a:r>
              <a:rPr lang="en-US" sz="1600" u="sng" dirty="0" smtClean="0">
                <a:solidFill>
                  <a:schemeClr val="accent1"/>
                </a:solidFill>
              </a:rPr>
              <a:t>Put the correct punctuation in the blanks</a:t>
            </a:r>
            <a:r>
              <a:rPr lang="en-US" sz="1600" dirty="0" smtClean="0">
                <a:solidFill>
                  <a:schemeClr val="accent1"/>
                </a:solidFill>
              </a:rPr>
              <a:t>:</a:t>
            </a:r>
          </a:p>
          <a:p>
            <a:pPr marL="907542" lvl="1" indent="-514350" algn="l" rtl="0">
              <a:buFont typeface="+mj-lt"/>
              <a:buAutoNum type="arabicPeriod"/>
            </a:pPr>
            <a:endParaRPr lang="en-US" sz="1600" dirty="0" smtClean="0">
              <a:solidFill>
                <a:schemeClr val="accent1"/>
              </a:solidFill>
            </a:endParaRPr>
          </a:p>
          <a:p>
            <a:pPr marL="688975" lvl="1" indent="-296863" algn="l" rtl="0">
              <a:buFont typeface="+mj-lt"/>
              <a:buAutoNum type="arabicPeriod"/>
            </a:pPr>
            <a:r>
              <a:rPr lang="en-US" sz="1600" dirty="0" smtClean="0">
                <a:solidFill>
                  <a:schemeClr val="accent1"/>
                </a:solidFill>
              </a:rPr>
              <a:t>4 + 2.5 = 6 </a:t>
            </a:r>
            <a:r>
              <a:rPr lang="en-US" sz="1600" dirty="0" smtClean="0">
                <a:solidFill>
                  <a:srgbClr val="FF0000"/>
                </a:solidFill>
              </a:rPr>
              <a:t>_ </a:t>
            </a:r>
            <a:r>
              <a:rPr lang="en-US" sz="1600" dirty="0" smtClean="0">
                <a:solidFill>
                  <a:schemeClr val="accent1"/>
                </a:solidFill>
              </a:rPr>
              <a:t>5</a:t>
            </a:r>
          </a:p>
          <a:p>
            <a:pPr marL="688975" lvl="1" indent="-296863" algn="l" rtl="0">
              <a:buFont typeface="+mj-lt"/>
              <a:buAutoNum type="arabicPeriod"/>
            </a:pPr>
            <a:r>
              <a:rPr lang="en-US" sz="1600" dirty="0" smtClean="0">
                <a:solidFill>
                  <a:schemeClr val="accent1"/>
                </a:solidFill>
              </a:rPr>
              <a:t>300 + 700 = 1 _ 000</a:t>
            </a:r>
          </a:p>
          <a:p>
            <a:pPr marL="688975" lvl="1" indent="-296863" algn="l" rtl="0">
              <a:buFont typeface="+mj-lt"/>
              <a:buAutoNum type="arabicPeriod"/>
            </a:pPr>
            <a:r>
              <a:rPr lang="en-US" sz="1600" dirty="0" smtClean="0">
                <a:solidFill>
                  <a:schemeClr val="accent1"/>
                </a:solidFill>
              </a:rPr>
              <a:t>What is your e-mail address _</a:t>
            </a:r>
          </a:p>
          <a:p>
            <a:pPr marL="688975" lvl="1" indent="-296863" algn="l" rtl="0">
              <a:buFont typeface="+mj-lt"/>
              <a:buAutoNum type="arabicPeriod"/>
            </a:pPr>
            <a:r>
              <a:rPr lang="en-US" sz="1600" dirty="0" smtClean="0">
                <a:solidFill>
                  <a:schemeClr val="accent1"/>
                </a:solidFill>
              </a:rPr>
              <a:t>I don’t have an e-mail address _</a:t>
            </a:r>
          </a:p>
          <a:p>
            <a:pPr marL="688975" lvl="1" indent="-296863" algn="l" rtl="0">
              <a:buFont typeface="+mj-lt"/>
              <a:buAutoNum type="arabicPeriod"/>
            </a:pPr>
            <a:r>
              <a:rPr lang="en-US" sz="1600" dirty="0" smtClean="0">
                <a:solidFill>
                  <a:schemeClr val="accent1"/>
                </a:solidFill>
              </a:rPr>
              <a:t>Let me give you my phone number _ address _ and fax number.</a:t>
            </a:r>
          </a:p>
          <a:p>
            <a:pPr marL="688975" lvl="1" indent="-296863" algn="l" rtl="0">
              <a:buFont typeface="+mj-lt"/>
              <a:buAutoNum type="arabicPeriod"/>
            </a:pPr>
            <a:r>
              <a:rPr lang="en-US" sz="1600" dirty="0" smtClean="0">
                <a:solidFill>
                  <a:schemeClr val="accent1"/>
                </a:solidFill>
              </a:rPr>
              <a:t>A flame is an angry e-mail message _ “snail mail” is regular postal system mail.</a:t>
            </a:r>
          </a:p>
          <a:p>
            <a:pPr marL="688975" lvl="1" indent="-296863" algn="l" rtl="0">
              <a:buFont typeface="+mj-lt"/>
              <a:buAutoNum type="arabicPeriod"/>
            </a:pPr>
            <a:r>
              <a:rPr lang="en-US" sz="1600" dirty="0" smtClean="0">
                <a:solidFill>
                  <a:schemeClr val="accent1"/>
                </a:solidFill>
              </a:rPr>
              <a:t>She couldn’t find his e-mail address. So she looked up his _ snail mail _ address _ his regular street address _ and wrote him a letter.</a:t>
            </a:r>
          </a:p>
          <a:p>
            <a:pPr marL="688975" lvl="1" indent="-296863" algn="l" rtl="0">
              <a:buFont typeface="+mj-lt"/>
              <a:buAutoNum type="arabicPeriod"/>
            </a:pPr>
            <a:r>
              <a:rPr lang="en-US" sz="1600" dirty="0" smtClean="0">
                <a:solidFill>
                  <a:schemeClr val="accent1"/>
                </a:solidFill>
              </a:rPr>
              <a:t>Tamara  s boss doesn’t like to use e-mail.</a:t>
            </a:r>
          </a:p>
          <a:p>
            <a:pPr marL="688975" lvl="1" indent="-296863" algn="l" rtl="0">
              <a:buFont typeface="+mj-lt"/>
              <a:buAutoNum type="arabicPeriod"/>
            </a:pPr>
            <a:r>
              <a:rPr lang="en-US" sz="1600" dirty="0" smtClean="0">
                <a:solidFill>
                  <a:schemeClr val="accent1"/>
                </a:solidFill>
              </a:rPr>
              <a:t>The equipment in our office includes _ faxes, computers, printers, copiers, video monitors, CD players, cassette players, and recording machines.</a:t>
            </a:r>
          </a:p>
        </p:txBody>
      </p:sp>
      <p:sp>
        <p:nvSpPr>
          <p:cNvPr id="4" name="Slide Number Placeholder 3"/>
          <p:cNvSpPr>
            <a:spLocks noGrp="1"/>
          </p:cNvSpPr>
          <p:nvPr>
            <p:ph type="sldNum" sz="quarter" idx="12"/>
          </p:nvPr>
        </p:nvSpPr>
        <p:spPr/>
        <p:txBody>
          <a:bodyPr/>
          <a:lstStyle/>
          <a:p>
            <a:fld id="{AA8033ED-4587-42A6-964E-0179F97B71CF}" type="slidenum">
              <a:rPr lang="en-GB" smtClean="0">
                <a:solidFill>
                  <a:srgbClr val="676A55">
                    <a:shade val="90000"/>
                  </a:srgbClr>
                </a:solidFill>
              </a:rPr>
              <a:pPr/>
              <a:t>11</a:t>
            </a:fld>
            <a:endParaRPr lang="en-GB" dirty="0">
              <a:solidFill>
                <a:srgbClr val="676A55">
                  <a:shade val="90000"/>
                </a:srgbClr>
              </a:solidFill>
            </a:endParaRPr>
          </a:p>
        </p:txBody>
      </p:sp>
      <p:sp>
        <p:nvSpPr>
          <p:cNvPr id="13" name="TextBox 12"/>
          <p:cNvSpPr txBox="1"/>
          <p:nvPr/>
        </p:nvSpPr>
        <p:spPr>
          <a:xfrm>
            <a:off x="2133600" y="2438400"/>
            <a:ext cx="216024" cy="369332"/>
          </a:xfrm>
          <a:prstGeom prst="rect">
            <a:avLst/>
          </a:prstGeom>
          <a:noFill/>
        </p:spPr>
        <p:txBody>
          <a:bodyPr wrap="square" rtlCol="0">
            <a:spAutoFit/>
          </a:bodyPr>
          <a:lstStyle/>
          <a:p>
            <a:r>
              <a:rPr lang="en-GB" b="1" dirty="0">
                <a:solidFill>
                  <a:srgbClr val="FF0000"/>
                </a:solidFill>
              </a:rPr>
              <a:t>.</a:t>
            </a:r>
          </a:p>
        </p:txBody>
      </p:sp>
      <p:sp>
        <p:nvSpPr>
          <p:cNvPr id="21" name="TextBox 20"/>
          <p:cNvSpPr txBox="1"/>
          <p:nvPr/>
        </p:nvSpPr>
        <p:spPr>
          <a:xfrm>
            <a:off x="2339752" y="2771636"/>
            <a:ext cx="216024" cy="369332"/>
          </a:xfrm>
          <a:prstGeom prst="rect">
            <a:avLst/>
          </a:prstGeom>
          <a:noFill/>
        </p:spPr>
        <p:txBody>
          <a:bodyPr wrap="square" rtlCol="0">
            <a:spAutoFit/>
          </a:bodyPr>
          <a:lstStyle/>
          <a:p>
            <a:r>
              <a:rPr lang="en-GB" b="1" dirty="0">
                <a:solidFill>
                  <a:srgbClr val="FF0000"/>
                </a:solidFill>
              </a:rPr>
              <a:t>,</a:t>
            </a:r>
          </a:p>
        </p:txBody>
      </p:sp>
      <p:sp>
        <p:nvSpPr>
          <p:cNvPr id="22" name="TextBox 21"/>
          <p:cNvSpPr txBox="1"/>
          <p:nvPr/>
        </p:nvSpPr>
        <p:spPr>
          <a:xfrm>
            <a:off x="3563888" y="3124200"/>
            <a:ext cx="304800" cy="369332"/>
          </a:xfrm>
          <a:prstGeom prst="rect">
            <a:avLst/>
          </a:prstGeom>
          <a:noFill/>
        </p:spPr>
        <p:txBody>
          <a:bodyPr wrap="square" rtlCol="0">
            <a:spAutoFit/>
          </a:bodyPr>
          <a:lstStyle/>
          <a:p>
            <a:r>
              <a:rPr lang="en-GB" b="1" dirty="0" smtClean="0">
                <a:solidFill>
                  <a:srgbClr val="FF0000"/>
                </a:solidFill>
              </a:rPr>
              <a:t>?</a:t>
            </a:r>
            <a:endParaRPr lang="en-GB" b="1" dirty="0">
              <a:solidFill>
                <a:srgbClr val="FF0000"/>
              </a:solidFill>
            </a:endParaRPr>
          </a:p>
        </p:txBody>
      </p:sp>
      <p:sp>
        <p:nvSpPr>
          <p:cNvPr id="23" name="TextBox 22"/>
          <p:cNvSpPr txBox="1"/>
          <p:nvPr/>
        </p:nvSpPr>
        <p:spPr>
          <a:xfrm>
            <a:off x="3635896" y="3352800"/>
            <a:ext cx="390456" cy="369332"/>
          </a:xfrm>
          <a:prstGeom prst="rect">
            <a:avLst/>
          </a:prstGeom>
          <a:noFill/>
        </p:spPr>
        <p:txBody>
          <a:bodyPr wrap="square" rtlCol="0">
            <a:spAutoFit/>
          </a:bodyPr>
          <a:lstStyle/>
          <a:p>
            <a:r>
              <a:rPr lang="en-GB" b="1" dirty="0">
                <a:solidFill>
                  <a:srgbClr val="FF0000"/>
                </a:solidFill>
              </a:rPr>
              <a:t>.</a:t>
            </a:r>
          </a:p>
        </p:txBody>
      </p:sp>
      <p:sp>
        <p:nvSpPr>
          <p:cNvPr id="24" name="TextBox 23"/>
          <p:cNvSpPr txBox="1"/>
          <p:nvPr/>
        </p:nvSpPr>
        <p:spPr>
          <a:xfrm>
            <a:off x="4139952" y="3657600"/>
            <a:ext cx="304800" cy="369332"/>
          </a:xfrm>
          <a:prstGeom prst="rect">
            <a:avLst/>
          </a:prstGeom>
          <a:noFill/>
        </p:spPr>
        <p:txBody>
          <a:bodyPr wrap="square" rtlCol="0">
            <a:spAutoFit/>
          </a:bodyPr>
          <a:lstStyle/>
          <a:p>
            <a:r>
              <a:rPr lang="en-GB" b="1" dirty="0">
                <a:solidFill>
                  <a:srgbClr val="FF0000"/>
                </a:solidFill>
              </a:rPr>
              <a:t>,</a:t>
            </a:r>
          </a:p>
        </p:txBody>
      </p:sp>
      <p:sp>
        <p:nvSpPr>
          <p:cNvPr id="25" name="TextBox 24"/>
          <p:cNvSpPr txBox="1"/>
          <p:nvPr/>
        </p:nvSpPr>
        <p:spPr>
          <a:xfrm>
            <a:off x="5004048" y="3635732"/>
            <a:ext cx="304800" cy="369332"/>
          </a:xfrm>
          <a:prstGeom prst="rect">
            <a:avLst/>
          </a:prstGeom>
          <a:noFill/>
        </p:spPr>
        <p:txBody>
          <a:bodyPr wrap="square" rtlCol="0">
            <a:spAutoFit/>
          </a:bodyPr>
          <a:lstStyle/>
          <a:p>
            <a:r>
              <a:rPr lang="en-GB" b="1" dirty="0">
                <a:solidFill>
                  <a:srgbClr val="FF0000"/>
                </a:solidFill>
              </a:rPr>
              <a:t>,</a:t>
            </a:r>
          </a:p>
        </p:txBody>
      </p:sp>
      <p:sp>
        <p:nvSpPr>
          <p:cNvPr id="26" name="TextBox 25"/>
          <p:cNvSpPr txBox="1"/>
          <p:nvPr/>
        </p:nvSpPr>
        <p:spPr>
          <a:xfrm>
            <a:off x="4271392" y="4038600"/>
            <a:ext cx="228600" cy="369332"/>
          </a:xfrm>
          <a:prstGeom prst="rect">
            <a:avLst/>
          </a:prstGeom>
          <a:noFill/>
        </p:spPr>
        <p:txBody>
          <a:bodyPr wrap="square" rtlCol="0">
            <a:spAutoFit/>
          </a:bodyPr>
          <a:lstStyle/>
          <a:p>
            <a:r>
              <a:rPr lang="en-GB" b="1" dirty="0">
                <a:solidFill>
                  <a:srgbClr val="FF0000"/>
                </a:solidFill>
              </a:rPr>
              <a:t>;</a:t>
            </a:r>
          </a:p>
        </p:txBody>
      </p:sp>
      <p:sp>
        <p:nvSpPr>
          <p:cNvPr id="27" name="TextBox 26"/>
          <p:cNvSpPr txBox="1"/>
          <p:nvPr/>
        </p:nvSpPr>
        <p:spPr>
          <a:xfrm>
            <a:off x="6172200" y="4278868"/>
            <a:ext cx="228600" cy="369332"/>
          </a:xfrm>
          <a:prstGeom prst="rect">
            <a:avLst/>
          </a:prstGeom>
          <a:noFill/>
        </p:spPr>
        <p:txBody>
          <a:bodyPr wrap="square" rtlCol="0">
            <a:spAutoFit/>
          </a:bodyPr>
          <a:lstStyle/>
          <a:p>
            <a:r>
              <a:rPr lang="en-GB" b="1" dirty="0">
                <a:solidFill>
                  <a:srgbClr val="FF0000"/>
                </a:solidFill>
              </a:rPr>
              <a:t>“</a:t>
            </a:r>
          </a:p>
        </p:txBody>
      </p:sp>
      <p:sp>
        <p:nvSpPr>
          <p:cNvPr id="28" name="TextBox 27"/>
          <p:cNvSpPr txBox="1"/>
          <p:nvPr/>
        </p:nvSpPr>
        <p:spPr>
          <a:xfrm>
            <a:off x="7020272" y="4267200"/>
            <a:ext cx="432048" cy="369332"/>
          </a:xfrm>
          <a:prstGeom prst="rect">
            <a:avLst/>
          </a:prstGeom>
          <a:noFill/>
        </p:spPr>
        <p:txBody>
          <a:bodyPr wrap="square" rtlCol="0">
            <a:spAutoFit/>
          </a:bodyPr>
          <a:lstStyle/>
          <a:p>
            <a:r>
              <a:rPr lang="en-GB" b="1" dirty="0">
                <a:solidFill>
                  <a:srgbClr val="FF0000"/>
                </a:solidFill>
              </a:rPr>
              <a:t> </a:t>
            </a:r>
            <a:r>
              <a:rPr lang="en-GB" b="1" dirty="0" smtClean="0">
                <a:solidFill>
                  <a:srgbClr val="FF0000"/>
                </a:solidFill>
              </a:rPr>
              <a:t>”</a:t>
            </a:r>
            <a:endParaRPr lang="en-GB" b="1" dirty="0">
              <a:solidFill>
                <a:srgbClr val="FF0000"/>
              </a:solidFill>
            </a:endParaRPr>
          </a:p>
        </p:txBody>
      </p:sp>
      <p:sp>
        <p:nvSpPr>
          <p:cNvPr id="29" name="TextBox 28"/>
          <p:cNvSpPr txBox="1"/>
          <p:nvPr/>
        </p:nvSpPr>
        <p:spPr>
          <a:xfrm>
            <a:off x="8172400" y="4191000"/>
            <a:ext cx="216024" cy="369332"/>
          </a:xfrm>
          <a:prstGeom prst="rect">
            <a:avLst/>
          </a:prstGeom>
          <a:noFill/>
        </p:spPr>
        <p:txBody>
          <a:bodyPr wrap="square" rtlCol="0">
            <a:spAutoFit/>
          </a:bodyPr>
          <a:lstStyle/>
          <a:p>
            <a:r>
              <a:rPr lang="en-GB" b="1" dirty="0">
                <a:solidFill>
                  <a:srgbClr val="FF0000"/>
                </a:solidFill>
              </a:rPr>
              <a:t>(</a:t>
            </a:r>
          </a:p>
        </p:txBody>
      </p:sp>
      <p:sp>
        <p:nvSpPr>
          <p:cNvPr id="30" name="TextBox 29"/>
          <p:cNvSpPr txBox="1"/>
          <p:nvPr/>
        </p:nvSpPr>
        <p:spPr>
          <a:xfrm>
            <a:off x="2956664" y="4509120"/>
            <a:ext cx="391200" cy="369332"/>
          </a:xfrm>
          <a:prstGeom prst="rect">
            <a:avLst/>
          </a:prstGeom>
          <a:noFill/>
        </p:spPr>
        <p:txBody>
          <a:bodyPr wrap="square" rtlCol="0">
            <a:spAutoFit/>
          </a:bodyPr>
          <a:lstStyle/>
          <a:p>
            <a:r>
              <a:rPr lang="en-GB" b="1" dirty="0">
                <a:solidFill>
                  <a:srgbClr val="FF0000"/>
                </a:solidFill>
              </a:rPr>
              <a:t>)</a:t>
            </a:r>
          </a:p>
        </p:txBody>
      </p:sp>
      <p:sp>
        <p:nvSpPr>
          <p:cNvPr id="31" name="TextBox 30"/>
          <p:cNvSpPr txBox="1"/>
          <p:nvPr/>
        </p:nvSpPr>
        <p:spPr>
          <a:xfrm>
            <a:off x="1691680" y="4787860"/>
            <a:ext cx="360040" cy="369332"/>
          </a:xfrm>
          <a:prstGeom prst="rect">
            <a:avLst/>
          </a:prstGeom>
          <a:noFill/>
        </p:spPr>
        <p:txBody>
          <a:bodyPr wrap="square" rtlCol="0">
            <a:spAutoFit/>
          </a:bodyPr>
          <a:lstStyle/>
          <a:p>
            <a:r>
              <a:rPr lang="en-GB" b="1" dirty="0">
                <a:solidFill>
                  <a:srgbClr val="FF0000"/>
                </a:solidFill>
              </a:rPr>
              <a:t> </a:t>
            </a:r>
            <a:r>
              <a:rPr lang="en-GB" b="1" dirty="0" smtClean="0">
                <a:solidFill>
                  <a:srgbClr val="FF0000"/>
                </a:solidFill>
              </a:rPr>
              <a:t> ’</a:t>
            </a:r>
            <a:endParaRPr lang="en-GB" b="1" dirty="0">
              <a:solidFill>
                <a:srgbClr val="FF0000"/>
              </a:solidFill>
            </a:endParaRPr>
          </a:p>
        </p:txBody>
      </p:sp>
      <p:sp>
        <p:nvSpPr>
          <p:cNvPr id="32" name="TextBox 31"/>
          <p:cNvSpPr txBox="1"/>
          <p:nvPr/>
        </p:nvSpPr>
        <p:spPr>
          <a:xfrm>
            <a:off x="4067944" y="5075892"/>
            <a:ext cx="572944" cy="369332"/>
          </a:xfrm>
          <a:prstGeom prst="rect">
            <a:avLst/>
          </a:prstGeom>
          <a:noFill/>
        </p:spPr>
        <p:txBody>
          <a:bodyPr wrap="square" rtlCol="0">
            <a:spAutoFit/>
          </a:bodyPr>
          <a:lstStyle/>
          <a:p>
            <a:r>
              <a:rPr lang="en-GB" b="1" dirty="0" smtClean="0">
                <a:solidFill>
                  <a:srgbClr val="FF0000"/>
                </a:solidFill>
              </a:rPr>
              <a:t>:</a:t>
            </a:r>
            <a:endParaRPr lang="en-GB" b="1" dirty="0">
              <a:solidFill>
                <a:srgbClr val="FF0000"/>
              </a:solidFill>
            </a:endParaRPr>
          </a:p>
        </p:txBody>
      </p:sp>
      <p:pic>
        <p:nvPicPr>
          <p:cNvPr id="18"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19"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en-GB"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P spid="22" grpId="0"/>
      <p:bldP spid="23" grpId="0"/>
      <p:bldP spid="24" grpId="0"/>
      <p:bldP spid="25" grpId="0"/>
      <p:bldP spid="26" grpId="0"/>
      <p:bldP spid="27" grpId="0"/>
      <p:bldP spid="28" grpId="0"/>
      <p:bldP spid="29" grpId="0"/>
      <p:bldP spid="30" grpId="0"/>
      <p:bldP spid="31" grpId="0"/>
      <p:bldP spid="3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3213</TotalTime>
  <Words>729</Words>
  <Application>Microsoft Office PowerPoint</Application>
  <PresentationFormat>On-screen Show (4:3)</PresentationFormat>
  <Paragraphs>107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Unit 5 Netiquette Writing: Punctuation  </vt:lpstr>
      <vt:lpstr>Slide 2</vt:lpstr>
      <vt:lpstr>Punctuation Book P. 92-93</vt:lpstr>
      <vt:lpstr>Punctuation Book P. 92-93</vt:lpstr>
      <vt:lpstr>Punctuation Book P. 92-93</vt:lpstr>
      <vt:lpstr>Punctuation Book P. 92-93</vt:lpstr>
      <vt:lpstr>Punctuation Book P. 92-93</vt:lpstr>
      <vt:lpstr>Punctuation Book P.92-93</vt:lpstr>
      <vt:lpstr>Punctuation Book P.92-93</vt:lpstr>
      <vt:lpstr>Punctuation Book P.92-93</vt:lpstr>
      <vt:lpstr>  Part 6: Focus on Writing Punctuation Exercise – Book P. 94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5 Netiquette Lecture 4 </dc:title>
  <dc:creator>laila alhasan</dc:creator>
  <cp:lastModifiedBy>laila alhasan</cp:lastModifiedBy>
  <cp:revision>25</cp:revision>
  <dcterms:created xsi:type="dcterms:W3CDTF">2012-01-19T16:38:10Z</dcterms:created>
  <dcterms:modified xsi:type="dcterms:W3CDTF">2012-03-26T07:58:18Z</dcterms:modified>
</cp:coreProperties>
</file>