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8" r:id="rId2"/>
    <p:sldId id="257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5" d="100"/>
          <a:sy n="105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BF829D-B124-44BF-9383-CD0D448E4D1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926394-ED67-4475-A2EF-369C4D3BED30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dirty="0" smtClean="0">
              <a:solidFill>
                <a:schemeClr val="accent1"/>
              </a:solidFill>
            </a:rPr>
            <a:t>Some verbs can be followed by a </a:t>
          </a:r>
          <a:r>
            <a:rPr lang="en-US" sz="2000" b="1" u="sng" dirty="0" smtClean="0">
              <a:solidFill>
                <a:srgbClr val="FF0000"/>
              </a:solidFill>
            </a:rPr>
            <a:t>gerund.</a:t>
          </a:r>
        </a:p>
        <a:p>
          <a:pPr algn="l" rtl="0"/>
          <a:r>
            <a:rPr lang="en-US" sz="2000" dirty="0" smtClean="0">
              <a:solidFill>
                <a:schemeClr val="accent1"/>
              </a:solidFill>
              <a:latin typeface="+mn-lt"/>
            </a:rPr>
            <a:t>To form </a:t>
          </a:r>
          <a:r>
            <a:rPr lang="en-US" sz="2000" b="0" dirty="0" smtClean="0">
              <a:solidFill>
                <a:schemeClr val="accent1"/>
              </a:solidFill>
              <a:latin typeface="+mn-lt"/>
            </a:rPr>
            <a:t>gerunds</a:t>
          </a:r>
          <a:r>
            <a:rPr lang="en-US" sz="2000" dirty="0" smtClean="0">
              <a:solidFill>
                <a:schemeClr val="accent1"/>
              </a:solidFill>
              <a:latin typeface="+mn-lt"/>
            </a:rPr>
            <a:t>, use</a:t>
          </a:r>
          <a:br>
            <a:rPr lang="en-US" sz="2000" dirty="0" smtClean="0">
              <a:solidFill>
                <a:schemeClr val="accent1"/>
              </a:solidFill>
              <a:latin typeface="+mn-lt"/>
            </a:rPr>
          </a:br>
          <a:r>
            <a:rPr lang="en-US" sz="2000" dirty="0" smtClean="0">
              <a:solidFill>
                <a:schemeClr val="accent1"/>
              </a:solidFill>
              <a:latin typeface="+mn-lt"/>
            </a:rPr>
            <a:t>the (</a:t>
          </a:r>
          <a:r>
            <a:rPr lang="en-US" sz="2000" b="0" dirty="0" smtClean="0">
              <a:solidFill>
                <a:schemeClr val="accent1"/>
              </a:solidFill>
              <a:latin typeface="+mn-lt"/>
            </a:rPr>
            <a:t>base</a:t>
          </a:r>
          <a:r>
            <a:rPr lang="en-US" sz="2000" dirty="0" smtClean="0">
              <a:solidFill>
                <a:schemeClr val="accent1"/>
              </a:solidFill>
              <a:latin typeface="+mn-lt"/>
            </a:rPr>
            <a:t> form </a:t>
          </a:r>
          <a:r>
            <a:rPr lang="en-US" sz="2000" dirty="0" smtClean="0">
              <a:solidFill>
                <a:schemeClr val="accent1"/>
              </a:solidFill>
            </a:rPr>
            <a:t>of the verb </a:t>
          </a:r>
          <a:r>
            <a:rPr lang="en-US" sz="2000" dirty="0" smtClean="0">
              <a:solidFill>
                <a:schemeClr val="accent1"/>
              </a:solidFill>
              <a:latin typeface="+mn-lt"/>
            </a:rPr>
            <a:t>+ </a:t>
          </a:r>
          <a:r>
            <a:rPr lang="en-US" sz="2000" b="0" dirty="0" smtClean="0">
              <a:solidFill>
                <a:schemeClr val="accent1"/>
              </a:solidFill>
              <a:latin typeface="+mn-lt"/>
            </a:rPr>
            <a:t>ing.)</a:t>
          </a:r>
          <a:br>
            <a:rPr lang="en-US" sz="2000" b="0" dirty="0" smtClean="0">
              <a:solidFill>
                <a:schemeClr val="accent1"/>
              </a:solidFill>
              <a:latin typeface="+mn-lt"/>
            </a:rPr>
          </a:br>
          <a:r>
            <a:rPr lang="en-US" sz="2000" dirty="0" smtClean="0">
              <a:solidFill>
                <a:schemeClr val="accent1"/>
              </a:solidFill>
              <a:latin typeface="+mn-lt"/>
            </a:rPr>
            <a:t/>
          </a:r>
          <a:br>
            <a:rPr lang="en-US" sz="2000" dirty="0" smtClean="0">
              <a:solidFill>
                <a:schemeClr val="accent1"/>
              </a:solidFill>
              <a:latin typeface="+mn-lt"/>
            </a:rPr>
          </a:br>
          <a:r>
            <a:rPr lang="en-US" sz="2000" i="1" dirty="0" smtClean="0">
              <a:solidFill>
                <a:srgbClr val="FF0000"/>
              </a:solidFill>
              <a:latin typeface="+mn-lt"/>
            </a:rPr>
            <a:t>I enjoy learning English.</a:t>
          </a:r>
          <a:r>
            <a:rPr lang="en-US" sz="2000" dirty="0" smtClean="0">
              <a:solidFill>
                <a:schemeClr val="accent1"/>
              </a:solidFill>
              <a:latin typeface="+mn-lt"/>
            </a:rPr>
            <a:t/>
          </a:r>
          <a:br>
            <a:rPr lang="en-US" sz="2000" dirty="0" smtClean="0">
              <a:solidFill>
                <a:schemeClr val="accent1"/>
              </a:solidFill>
              <a:latin typeface="+mn-lt"/>
            </a:rPr>
          </a:br>
          <a:r>
            <a:rPr lang="en-US" sz="2000" dirty="0" smtClean="0">
              <a:solidFill>
                <a:srgbClr val="FF0000"/>
              </a:solidFill>
            </a:rPr>
            <a:t> </a:t>
          </a:r>
        </a:p>
        <a:p>
          <a:pPr algn="l" rtl="0"/>
          <a:r>
            <a:rPr lang="en-US" sz="2000" dirty="0" smtClean="0">
              <a:solidFill>
                <a:schemeClr val="accent1"/>
              </a:solidFill>
            </a:rPr>
            <a:t>Verbs followed only by gerunds: </a:t>
          </a:r>
          <a:r>
            <a:rPr lang="en-US" sz="2000" i="1" dirty="0" smtClean="0">
              <a:solidFill>
                <a:srgbClr val="FF0000"/>
              </a:solidFill>
            </a:rPr>
            <a:t>enjoy &amp; keep</a:t>
          </a:r>
          <a:r>
            <a:rPr lang="en-US" sz="2000" dirty="0" smtClean="0">
              <a:solidFill>
                <a:schemeClr val="accent1"/>
              </a:solidFill>
            </a:rPr>
            <a:t>.</a:t>
          </a:r>
          <a:endParaRPr lang="en-US" sz="2000" dirty="0">
            <a:solidFill>
              <a:schemeClr val="accent1"/>
            </a:solidFill>
          </a:endParaRPr>
        </a:p>
      </dgm:t>
    </dgm:pt>
    <dgm:pt modelId="{696DA380-C200-4EB3-AD8A-A1E24A859496}" type="parTrans" cxnId="{B1DB70D2-3DEE-4DB4-A53B-A629DAEB93F3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0E448824-0E2F-451C-8B9F-B71DDBE4A49B}" type="sibTrans" cxnId="{B1DB70D2-3DEE-4DB4-A53B-A629DAEB93F3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4231A8CC-94A2-43C6-8E77-03390F6447CB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b="1" i="1" u="sng" dirty="0" smtClean="0">
              <a:solidFill>
                <a:srgbClr val="FF0000"/>
              </a:solidFill>
            </a:rPr>
            <a:t>Example Sentences</a:t>
          </a:r>
          <a:endParaRPr lang="en-US" sz="2000" b="1" i="1" u="sng" dirty="0">
            <a:solidFill>
              <a:srgbClr val="FF0000"/>
            </a:solidFill>
          </a:endParaRPr>
        </a:p>
      </dgm:t>
    </dgm:pt>
    <dgm:pt modelId="{96685D49-A7D6-48ED-88AE-19D86E11B617}" type="parTrans" cxnId="{9E7E6411-2D04-42D1-8813-F1A901A10685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C48461B2-E7FD-4E19-A171-28EB7F88D312}" type="sibTrans" cxnId="{9E7E6411-2D04-42D1-8813-F1A901A10685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A244E81B-1AEF-4A2F-8E0E-C9EAF97BDE0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She doesn’t enjoy writing papers.</a:t>
          </a:r>
          <a:endParaRPr lang="en-US" sz="2000" i="1" dirty="0">
            <a:solidFill>
              <a:srgbClr val="FF0000"/>
            </a:solidFill>
          </a:endParaRPr>
        </a:p>
      </dgm:t>
    </dgm:pt>
    <dgm:pt modelId="{5D12ABC9-CB17-4D0A-BFEA-4B114ED3356E}" type="parTrans" cxnId="{60311E30-9BB7-4681-9AEB-2290561B061F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326718F2-0C75-4AE8-88A0-CD6183217520}" type="sibTrans" cxnId="{60311E30-9BB7-4681-9AEB-2290561B061F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FCA58492-4826-4C84-9916-0544E0B8498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My father keeps refusing to buy a computer.</a:t>
          </a:r>
          <a:endParaRPr lang="en-US" sz="2000" i="1" dirty="0">
            <a:solidFill>
              <a:srgbClr val="FF0000"/>
            </a:solidFill>
          </a:endParaRPr>
        </a:p>
      </dgm:t>
    </dgm:pt>
    <dgm:pt modelId="{29F89486-4F01-4E49-866C-255EBD98D7EB}" type="parTrans" cxnId="{18ADE3D2-A449-4B9B-9107-7A957C1A7946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58DC73B0-D3CC-4C41-BF5B-B688B7D0A748}" type="sibTrans" cxnId="{18ADE3D2-A449-4B9B-9107-7A957C1A7946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082EB53E-FAF1-4DC6-B25E-997730F88D9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I enjoy searching the internet for cheap airplane tickets.</a:t>
          </a:r>
          <a:endParaRPr lang="en-US" sz="2000" i="1" dirty="0">
            <a:solidFill>
              <a:srgbClr val="FF0000"/>
            </a:solidFill>
          </a:endParaRPr>
        </a:p>
      </dgm:t>
    </dgm:pt>
    <dgm:pt modelId="{FD8A881C-FDFF-4586-84DD-4189D29B59EA}" type="parTrans" cxnId="{D63DABCC-FC43-42B2-96F6-A83F4F4C05BE}">
      <dgm:prSet/>
      <dgm:spPr/>
      <dgm:t>
        <a:bodyPr/>
        <a:lstStyle/>
        <a:p>
          <a:pPr rtl="1"/>
          <a:endParaRPr lang="ar-SA"/>
        </a:p>
      </dgm:t>
    </dgm:pt>
    <dgm:pt modelId="{78620866-57FE-471E-9B3E-DDB692246F59}" type="sibTrans" cxnId="{D63DABCC-FC43-42B2-96F6-A83F4F4C05BE}">
      <dgm:prSet/>
      <dgm:spPr/>
      <dgm:t>
        <a:bodyPr/>
        <a:lstStyle/>
        <a:p>
          <a:pPr rtl="1"/>
          <a:endParaRPr lang="ar-SA"/>
        </a:p>
      </dgm:t>
    </dgm:pt>
    <dgm:pt modelId="{044B97E3-8852-4679-B325-D06BC581B03C}" type="pres">
      <dgm:prSet presAssocID="{FDBF829D-B124-44BF-9383-CD0D448E4D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4C483B-5868-457E-8A01-A3AF24FA96E3}" type="pres">
      <dgm:prSet presAssocID="{4D926394-ED67-4475-A2EF-369C4D3BED30}" presName="linNode" presStyleCnt="0"/>
      <dgm:spPr/>
    </dgm:pt>
    <dgm:pt modelId="{9732E16B-B7A2-4787-AB0D-34D539050ACA}" type="pres">
      <dgm:prSet presAssocID="{4D926394-ED67-4475-A2EF-369C4D3BED30}" presName="parentText" presStyleLbl="node1" presStyleIdx="0" presStyleCnt="1" custScaleX="166999" custScaleY="811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5547BD-3902-43D8-80F9-07D3BF62A0ED}" type="pres">
      <dgm:prSet presAssocID="{4D926394-ED67-4475-A2EF-369C4D3BED30}" presName="descendantText" presStyleLbl="alignAccFollowNode1" presStyleIdx="0" presStyleCnt="1" custScaleY="62174" custLinFactNeighborX="104" custLinFactNeighborY="-1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321906-7547-4894-8E72-83ECAEA34256}" type="presOf" srcId="{FCA58492-4826-4C84-9916-0544E0B84989}" destId="{6F5547BD-3902-43D8-80F9-07D3BF62A0ED}" srcOrd="0" destOrd="3" presId="urn:microsoft.com/office/officeart/2005/8/layout/vList5"/>
    <dgm:cxn modelId="{571BD849-E79D-4899-9909-B7B695B5C53E}" type="presOf" srcId="{4D926394-ED67-4475-A2EF-369C4D3BED30}" destId="{9732E16B-B7A2-4787-AB0D-34D539050ACA}" srcOrd="0" destOrd="0" presId="urn:microsoft.com/office/officeart/2005/8/layout/vList5"/>
    <dgm:cxn modelId="{B1DB70D2-3DEE-4DB4-A53B-A629DAEB93F3}" srcId="{FDBF829D-B124-44BF-9383-CD0D448E4D18}" destId="{4D926394-ED67-4475-A2EF-369C4D3BED30}" srcOrd="0" destOrd="0" parTransId="{696DA380-C200-4EB3-AD8A-A1E24A859496}" sibTransId="{0E448824-0E2F-451C-8B9F-B71DDBE4A49B}"/>
    <dgm:cxn modelId="{B8FA46A8-60C4-4701-8D15-D062C20F1D9A}" type="presOf" srcId="{082EB53E-FAF1-4DC6-B25E-997730F88D99}" destId="{6F5547BD-3902-43D8-80F9-07D3BF62A0ED}" srcOrd="0" destOrd="1" presId="urn:microsoft.com/office/officeart/2005/8/layout/vList5"/>
    <dgm:cxn modelId="{D63DABCC-FC43-42B2-96F6-A83F4F4C05BE}" srcId="{4D926394-ED67-4475-A2EF-369C4D3BED30}" destId="{082EB53E-FAF1-4DC6-B25E-997730F88D99}" srcOrd="1" destOrd="0" parTransId="{FD8A881C-FDFF-4586-84DD-4189D29B59EA}" sibTransId="{78620866-57FE-471E-9B3E-DDB692246F59}"/>
    <dgm:cxn modelId="{7C3041DE-A785-41ED-9EA1-1AEBA2E81E10}" type="presOf" srcId="{4231A8CC-94A2-43C6-8E77-03390F6447CB}" destId="{6F5547BD-3902-43D8-80F9-07D3BF62A0ED}" srcOrd="0" destOrd="0" presId="urn:microsoft.com/office/officeart/2005/8/layout/vList5"/>
    <dgm:cxn modelId="{9E7E6411-2D04-42D1-8813-F1A901A10685}" srcId="{4D926394-ED67-4475-A2EF-369C4D3BED30}" destId="{4231A8CC-94A2-43C6-8E77-03390F6447CB}" srcOrd="0" destOrd="0" parTransId="{96685D49-A7D6-48ED-88AE-19D86E11B617}" sibTransId="{C48461B2-E7FD-4E19-A171-28EB7F88D312}"/>
    <dgm:cxn modelId="{0150E5BE-A92F-4464-9447-8022D36DB962}" type="presOf" srcId="{FDBF829D-B124-44BF-9383-CD0D448E4D18}" destId="{044B97E3-8852-4679-B325-D06BC581B03C}" srcOrd="0" destOrd="0" presId="urn:microsoft.com/office/officeart/2005/8/layout/vList5"/>
    <dgm:cxn modelId="{18ADE3D2-A449-4B9B-9107-7A957C1A7946}" srcId="{4D926394-ED67-4475-A2EF-369C4D3BED30}" destId="{FCA58492-4826-4C84-9916-0544E0B84989}" srcOrd="3" destOrd="0" parTransId="{29F89486-4F01-4E49-866C-255EBD98D7EB}" sibTransId="{58DC73B0-D3CC-4C41-BF5B-B688B7D0A748}"/>
    <dgm:cxn modelId="{38C7DE1D-6591-44D9-89BE-167CEA07DCDC}" type="presOf" srcId="{A244E81B-1AEF-4A2F-8E0E-C9EAF97BDE09}" destId="{6F5547BD-3902-43D8-80F9-07D3BF62A0ED}" srcOrd="0" destOrd="2" presId="urn:microsoft.com/office/officeart/2005/8/layout/vList5"/>
    <dgm:cxn modelId="{60311E30-9BB7-4681-9AEB-2290561B061F}" srcId="{4D926394-ED67-4475-A2EF-369C4D3BED30}" destId="{A244E81B-1AEF-4A2F-8E0E-C9EAF97BDE09}" srcOrd="2" destOrd="0" parTransId="{5D12ABC9-CB17-4D0A-BFEA-4B114ED3356E}" sibTransId="{326718F2-0C75-4AE8-88A0-CD6183217520}"/>
    <dgm:cxn modelId="{961E781A-FF63-4D8D-92E4-40EA492C3091}" type="presParOf" srcId="{044B97E3-8852-4679-B325-D06BC581B03C}" destId="{9D4C483B-5868-457E-8A01-A3AF24FA96E3}" srcOrd="0" destOrd="0" presId="urn:microsoft.com/office/officeart/2005/8/layout/vList5"/>
    <dgm:cxn modelId="{934F1DFF-64C3-41C7-9166-AD5999D66C18}" type="presParOf" srcId="{9D4C483B-5868-457E-8A01-A3AF24FA96E3}" destId="{9732E16B-B7A2-4787-AB0D-34D539050ACA}" srcOrd="0" destOrd="0" presId="urn:microsoft.com/office/officeart/2005/8/layout/vList5"/>
    <dgm:cxn modelId="{4217B812-67FA-4B18-8166-BFD3CA68D358}" type="presParOf" srcId="{9D4C483B-5868-457E-8A01-A3AF24FA96E3}" destId="{6F5547BD-3902-43D8-80F9-07D3BF62A0E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BF829D-B124-44BF-9383-CD0D448E4D1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A3C55F-6C75-49F8-983C-4B65BACED96E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dirty="0" smtClean="0">
              <a:solidFill>
                <a:schemeClr val="accent1"/>
              </a:solidFill>
            </a:rPr>
            <a:t>Some verbs can be followed by an </a:t>
          </a:r>
          <a:r>
            <a:rPr lang="en-US" sz="2000" b="1" u="sng" dirty="0" smtClean="0">
              <a:solidFill>
                <a:srgbClr val="FF0000"/>
              </a:solidFill>
            </a:rPr>
            <a:t>infinitive.</a:t>
          </a:r>
        </a:p>
        <a:p>
          <a:pPr algn="l" rtl="0"/>
          <a:r>
            <a:rPr lang="en-US" sz="2000" dirty="0" smtClean="0">
              <a:solidFill>
                <a:schemeClr val="accent1"/>
              </a:solidFill>
            </a:rPr>
            <a:t>To form infinitives use (to + base form of the verb). </a:t>
          </a:r>
        </a:p>
        <a:p>
          <a:pPr algn="l" rtl="0"/>
          <a:r>
            <a:rPr lang="en-US" sz="2000" i="1" dirty="0" smtClean="0">
              <a:solidFill>
                <a:srgbClr val="FF0000"/>
              </a:solidFill>
            </a:rPr>
            <a:t>I want to eat.</a:t>
          </a:r>
        </a:p>
        <a:p>
          <a:pPr algn="l" rtl="0"/>
          <a:r>
            <a:rPr lang="en-US" sz="2000" dirty="0" smtClean="0">
              <a:solidFill>
                <a:schemeClr val="accent1"/>
              </a:solidFill>
            </a:rPr>
            <a:t>Verbs followed only by infinitive: </a:t>
          </a:r>
          <a:r>
            <a:rPr lang="en-US" sz="2000" i="1" dirty="0" smtClean="0">
              <a:solidFill>
                <a:srgbClr val="FF0000"/>
              </a:solidFill>
            </a:rPr>
            <a:t>want &amp; need</a:t>
          </a:r>
          <a:r>
            <a:rPr lang="en-US" sz="2000" dirty="0" smtClean="0">
              <a:solidFill>
                <a:schemeClr val="accent1"/>
              </a:solidFill>
            </a:rPr>
            <a:t>.</a:t>
          </a:r>
          <a:endParaRPr lang="en-US" sz="2000" dirty="0">
            <a:solidFill>
              <a:schemeClr val="accent1"/>
            </a:solidFill>
          </a:endParaRPr>
        </a:p>
      </dgm:t>
    </dgm:pt>
    <dgm:pt modelId="{8B85473B-2A20-4C67-8F5B-91CA4A8B8EC3}" type="parTrans" cxnId="{47315985-80EA-41AF-8ED9-0156C9A0670F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1FE1510D-F694-4A18-BAA5-1EDC3C0045A3}" type="sibTrans" cxnId="{47315985-80EA-41AF-8ED9-0156C9A0670F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E5C5486A-5D21-4D25-9AA1-42851CF181E2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b="1" i="1" u="sng" dirty="0" smtClean="0">
              <a:solidFill>
                <a:srgbClr val="FF0000"/>
              </a:solidFill>
            </a:rPr>
            <a:t>Example Sentences</a:t>
          </a:r>
          <a:endParaRPr lang="en-US" sz="2000" i="1" dirty="0">
            <a:solidFill>
              <a:srgbClr val="FF0000"/>
            </a:solidFill>
          </a:endParaRPr>
        </a:p>
      </dgm:t>
    </dgm:pt>
    <dgm:pt modelId="{B64D2403-140E-409F-B99A-305A94BF27A1}" type="parTrans" cxnId="{71D1DA92-F7BD-47EE-9C88-7327F47E1075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F90C1FD3-96C9-4C38-A1ED-A6C2333F52FC}" type="sibTrans" cxnId="{71D1DA92-F7BD-47EE-9C88-7327F47E1075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96FE73B2-BD75-447E-958B-BC5CE3408FC8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I don’t want to see her. I’ll just send an e-mail.</a:t>
          </a:r>
          <a:endParaRPr lang="en-US" sz="2000" i="1" dirty="0">
            <a:solidFill>
              <a:srgbClr val="FF0000"/>
            </a:solidFill>
          </a:endParaRPr>
        </a:p>
      </dgm:t>
    </dgm:pt>
    <dgm:pt modelId="{3D54B431-E8A4-4FF9-A505-C1C621E2B756}" type="parTrans" cxnId="{BA24F5AB-FC62-488C-8C14-34889526D09E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C2BA65A6-2FFE-43B3-B8E5-E330A23E59CC}" type="sibTrans" cxnId="{BA24F5AB-FC62-488C-8C14-34889526D09E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0ED342B4-E97A-4FB7-945B-EA9FE792203A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We want to buy a computer.</a:t>
          </a:r>
          <a:endParaRPr lang="en-US" sz="2000" i="1" dirty="0">
            <a:solidFill>
              <a:srgbClr val="FF0000"/>
            </a:solidFill>
          </a:endParaRPr>
        </a:p>
      </dgm:t>
    </dgm:pt>
    <dgm:pt modelId="{83934195-42F8-402F-B496-57C0C5CC547C}" type="parTrans" cxnId="{2C65A5D7-8099-4C84-A663-5724C43CFC11}">
      <dgm:prSet/>
      <dgm:spPr/>
      <dgm:t>
        <a:bodyPr/>
        <a:lstStyle/>
        <a:p>
          <a:pPr rtl="1"/>
          <a:endParaRPr lang="ar-SA"/>
        </a:p>
      </dgm:t>
    </dgm:pt>
    <dgm:pt modelId="{0BAB044A-D5FD-4A01-B0AA-1818B3A3D49F}" type="sibTrans" cxnId="{2C65A5D7-8099-4C84-A663-5724C43CFC11}">
      <dgm:prSet/>
      <dgm:spPr/>
      <dgm:t>
        <a:bodyPr/>
        <a:lstStyle/>
        <a:p>
          <a:pPr rtl="1"/>
          <a:endParaRPr lang="ar-SA"/>
        </a:p>
      </dgm:t>
    </dgm:pt>
    <dgm:pt modelId="{044B97E3-8852-4679-B325-D06BC581B03C}" type="pres">
      <dgm:prSet presAssocID="{FDBF829D-B124-44BF-9383-CD0D448E4D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3E14BF-8E53-425F-BE1B-FDF4678A0BBB}" type="pres">
      <dgm:prSet presAssocID="{16A3C55F-6C75-49F8-983C-4B65BACED96E}" presName="linNode" presStyleCnt="0"/>
      <dgm:spPr/>
    </dgm:pt>
    <dgm:pt modelId="{9FBB6881-9FF8-4EA9-A6D9-169D5B8907BE}" type="pres">
      <dgm:prSet presAssocID="{16A3C55F-6C75-49F8-983C-4B65BACED96E}" presName="parentText" presStyleLbl="node1" presStyleIdx="0" presStyleCnt="1" custAng="0" custScaleX="173659" custScaleY="803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E4BE8B-0B60-48C7-9E4B-E9DBB6BC920D}" type="pres">
      <dgm:prSet presAssocID="{16A3C55F-6C75-49F8-983C-4B65BACED96E}" presName="descendantText" presStyleLbl="alignAccFollowNode1" presStyleIdx="0" presStyleCnt="1" custScaleY="67583" custLinFactNeighborX="32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834126-F0EC-43E2-B791-682D92BFF766}" type="presOf" srcId="{0ED342B4-E97A-4FB7-945B-EA9FE792203A}" destId="{ABE4BE8B-0B60-48C7-9E4B-E9DBB6BC920D}" srcOrd="0" destOrd="1" presId="urn:microsoft.com/office/officeart/2005/8/layout/vList5"/>
    <dgm:cxn modelId="{2C65A5D7-8099-4C84-A663-5724C43CFC11}" srcId="{16A3C55F-6C75-49F8-983C-4B65BACED96E}" destId="{0ED342B4-E97A-4FB7-945B-EA9FE792203A}" srcOrd="1" destOrd="0" parTransId="{83934195-42F8-402F-B496-57C0C5CC547C}" sibTransId="{0BAB044A-D5FD-4A01-B0AA-1818B3A3D49F}"/>
    <dgm:cxn modelId="{71D1DA92-F7BD-47EE-9C88-7327F47E1075}" srcId="{16A3C55F-6C75-49F8-983C-4B65BACED96E}" destId="{E5C5486A-5D21-4D25-9AA1-42851CF181E2}" srcOrd="0" destOrd="0" parTransId="{B64D2403-140E-409F-B99A-305A94BF27A1}" sibTransId="{F90C1FD3-96C9-4C38-A1ED-A6C2333F52FC}"/>
    <dgm:cxn modelId="{EEB5AF4A-087C-4D8F-97DD-9168D86952DE}" type="presOf" srcId="{FDBF829D-B124-44BF-9383-CD0D448E4D18}" destId="{044B97E3-8852-4679-B325-D06BC581B03C}" srcOrd="0" destOrd="0" presId="urn:microsoft.com/office/officeart/2005/8/layout/vList5"/>
    <dgm:cxn modelId="{11F696C5-AF30-47E5-9D9A-C70D802178B1}" type="presOf" srcId="{E5C5486A-5D21-4D25-9AA1-42851CF181E2}" destId="{ABE4BE8B-0B60-48C7-9E4B-E9DBB6BC920D}" srcOrd="0" destOrd="0" presId="urn:microsoft.com/office/officeart/2005/8/layout/vList5"/>
    <dgm:cxn modelId="{814AB792-CF41-4FA4-8E8F-1224CB796FC8}" type="presOf" srcId="{16A3C55F-6C75-49F8-983C-4B65BACED96E}" destId="{9FBB6881-9FF8-4EA9-A6D9-169D5B8907BE}" srcOrd="0" destOrd="0" presId="urn:microsoft.com/office/officeart/2005/8/layout/vList5"/>
    <dgm:cxn modelId="{BA24F5AB-FC62-488C-8C14-34889526D09E}" srcId="{16A3C55F-6C75-49F8-983C-4B65BACED96E}" destId="{96FE73B2-BD75-447E-958B-BC5CE3408FC8}" srcOrd="2" destOrd="0" parTransId="{3D54B431-E8A4-4FF9-A505-C1C621E2B756}" sibTransId="{C2BA65A6-2FFE-43B3-B8E5-E330A23E59CC}"/>
    <dgm:cxn modelId="{47315985-80EA-41AF-8ED9-0156C9A0670F}" srcId="{FDBF829D-B124-44BF-9383-CD0D448E4D18}" destId="{16A3C55F-6C75-49F8-983C-4B65BACED96E}" srcOrd="0" destOrd="0" parTransId="{8B85473B-2A20-4C67-8F5B-91CA4A8B8EC3}" sibTransId="{1FE1510D-F694-4A18-BAA5-1EDC3C0045A3}"/>
    <dgm:cxn modelId="{69B25121-6EF0-465B-B786-58A581D73FB9}" type="presOf" srcId="{96FE73B2-BD75-447E-958B-BC5CE3408FC8}" destId="{ABE4BE8B-0B60-48C7-9E4B-E9DBB6BC920D}" srcOrd="0" destOrd="2" presId="urn:microsoft.com/office/officeart/2005/8/layout/vList5"/>
    <dgm:cxn modelId="{B7885DDF-F932-4844-BEFC-80C7816807E1}" type="presParOf" srcId="{044B97E3-8852-4679-B325-D06BC581B03C}" destId="{773E14BF-8E53-425F-BE1B-FDF4678A0BBB}" srcOrd="0" destOrd="0" presId="urn:microsoft.com/office/officeart/2005/8/layout/vList5"/>
    <dgm:cxn modelId="{DB4BA376-F1EA-4AEB-8C7A-359A61D6839C}" type="presParOf" srcId="{773E14BF-8E53-425F-BE1B-FDF4678A0BBB}" destId="{9FBB6881-9FF8-4EA9-A6D9-169D5B8907BE}" srcOrd="0" destOrd="0" presId="urn:microsoft.com/office/officeart/2005/8/layout/vList5"/>
    <dgm:cxn modelId="{110DA070-DECB-4137-A6C0-41FF266A4CFB}" type="presParOf" srcId="{773E14BF-8E53-425F-BE1B-FDF4678A0BBB}" destId="{ABE4BE8B-0B60-48C7-9E4B-E9DBB6BC920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BF829D-B124-44BF-9383-CD0D448E4D1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5AB75A-2610-4F59-974A-6EADD52867D3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dirty="0" smtClean="0">
              <a:solidFill>
                <a:schemeClr val="accent1"/>
              </a:solidFill>
            </a:rPr>
            <a:t>3. Some verbs can be followed by a </a:t>
          </a:r>
          <a:r>
            <a:rPr lang="en-US" sz="2000" b="1" u="sng" dirty="0" smtClean="0">
              <a:solidFill>
                <a:srgbClr val="FF0000"/>
              </a:solidFill>
            </a:rPr>
            <a:t>gerund </a:t>
          </a:r>
          <a:r>
            <a:rPr lang="en-US" sz="2000" b="1" u="sng" dirty="0" smtClean="0">
              <a:solidFill>
                <a:schemeClr val="accent1"/>
              </a:solidFill>
            </a:rPr>
            <a:t>or</a:t>
          </a:r>
          <a:r>
            <a:rPr lang="en-US" sz="2000" b="1" u="sng" dirty="0" smtClean="0">
              <a:solidFill>
                <a:srgbClr val="FF0000"/>
              </a:solidFill>
            </a:rPr>
            <a:t> an infinitive</a:t>
          </a:r>
          <a:r>
            <a:rPr lang="en-US" sz="2000" dirty="0" smtClean="0">
              <a:solidFill>
                <a:srgbClr val="FF0000"/>
              </a:solidFill>
            </a:rPr>
            <a:t>.</a:t>
          </a:r>
        </a:p>
        <a:p>
          <a:pPr algn="l" rtl="0"/>
          <a:endParaRPr lang="en-US" sz="2000" dirty="0" smtClean="0">
            <a:solidFill>
              <a:schemeClr val="accent1"/>
            </a:solidFill>
          </a:endParaRPr>
        </a:p>
        <a:p>
          <a:pPr algn="l" rtl="0"/>
          <a:r>
            <a:rPr lang="en-US" sz="2000" dirty="0" smtClean="0">
              <a:solidFill>
                <a:schemeClr val="accent1"/>
              </a:solidFill>
            </a:rPr>
            <a:t>For example, </a:t>
          </a:r>
          <a:r>
            <a:rPr lang="en-US" sz="2000" i="1" dirty="0" smtClean="0">
              <a:solidFill>
                <a:srgbClr val="FF0000"/>
              </a:solidFill>
            </a:rPr>
            <a:t>like, love, hate, prefer</a:t>
          </a:r>
          <a:r>
            <a:rPr lang="en-US" sz="2000" dirty="0" smtClean="0">
              <a:solidFill>
                <a:schemeClr val="accent1"/>
              </a:solidFill>
            </a:rPr>
            <a:t>.</a:t>
          </a:r>
          <a:endParaRPr lang="en-US" sz="2000" dirty="0">
            <a:solidFill>
              <a:schemeClr val="accent1"/>
            </a:solidFill>
          </a:endParaRPr>
        </a:p>
      </dgm:t>
    </dgm:pt>
    <dgm:pt modelId="{2EF16865-E120-4E0D-87D3-C341BC992D25}" type="parTrans" cxnId="{A763FC84-F25E-43A9-BA97-031B1D988FF3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ABED1A1F-DF5F-4C28-B1B9-DF939ED4D231}" type="sibTrans" cxnId="{A763FC84-F25E-43A9-BA97-031B1D988FF3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3A1EC088-493A-4368-8D81-7CBA7498F85C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b="1" i="1" u="sng" dirty="0" smtClean="0">
              <a:solidFill>
                <a:srgbClr val="FF0000"/>
              </a:solidFill>
            </a:rPr>
            <a:t>Example Sentences</a:t>
          </a:r>
          <a:endParaRPr lang="en-US" sz="2000" i="1" dirty="0">
            <a:solidFill>
              <a:srgbClr val="FF0000"/>
            </a:solidFill>
          </a:endParaRPr>
        </a:p>
      </dgm:t>
    </dgm:pt>
    <dgm:pt modelId="{A15430E7-8123-4B55-BEE8-9BD5EADD0754}" type="parTrans" cxnId="{43FC90FF-53B3-4BDA-9310-9C5CC99E5F50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3682CB9D-FDD6-49AC-9495-9BC338A3AB1C}" type="sibTrans" cxnId="{43FC90FF-53B3-4BDA-9310-9C5CC99E5F50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85D527B0-AC63-4072-A24F-847DC3A62C08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I like to talk on the phone.</a:t>
          </a:r>
          <a:endParaRPr lang="en-US" sz="2000" i="1" dirty="0">
            <a:solidFill>
              <a:srgbClr val="FF0000"/>
            </a:solidFill>
          </a:endParaRPr>
        </a:p>
      </dgm:t>
    </dgm:pt>
    <dgm:pt modelId="{A3D8FCBA-0AC1-4600-BB76-00A4CAA5A3FF}" type="parTrans" cxnId="{909234EC-D1B2-4B06-8BCF-E397EBAA8969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66EF5A39-ABA4-4471-86F9-DC56AFA341AF}" type="sibTrans" cxnId="{909234EC-D1B2-4B06-8BCF-E397EBAA8969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6F52032B-0BA4-40AE-BD97-444FDF4B570B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I love to send e-mails. </a:t>
          </a:r>
          <a:endParaRPr lang="en-US" sz="2000" i="1" dirty="0">
            <a:solidFill>
              <a:srgbClr val="FF0000"/>
            </a:solidFill>
          </a:endParaRPr>
        </a:p>
      </dgm:t>
    </dgm:pt>
    <dgm:pt modelId="{2C4A5087-7EAD-4B65-881F-116CAD677825}" type="sibTrans" cxnId="{C77BE18F-3F5B-4081-BCD9-E0380307D526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40D9496B-4A7C-48D5-ADFF-1A63569749E5}" type="parTrans" cxnId="{C77BE18F-3F5B-4081-BCD9-E0380307D526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838C44B7-8A3C-4E9A-9081-5283D91847F4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I love sending e-mails. </a:t>
          </a:r>
          <a:endParaRPr lang="en-US" sz="2000" i="1" dirty="0">
            <a:solidFill>
              <a:srgbClr val="FF0000"/>
            </a:solidFill>
          </a:endParaRPr>
        </a:p>
      </dgm:t>
    </dgm:pt>
    <dgm:pt modelId="{1F0142B0-2F13-45DE-8AAF-EE9544790EF6}" type="sibTrans" cxnId="{068E467E-2EDC-4686-8987-065945BCAFED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B3073E70-B8F4-448E-81CC-701C70671B49}" type="parTrans" cxnId="{068E467E-2EDC-4686-8987-065945BCAFED}">
      <dgm:prSet/>
      <dgm:spPr/>
      <dgm:t>
        <a:bodyPr/>
        <a:lstStyle/>
        <a:p>
          <a:endParaRPr lang="en-US" sz="1600">
            <a:solidFill>
              <a:schemeClr val="accent1"/>
            </a:solidFill>
          </a:endParaRPr>
        </a:p>
      </dgm:t>
    </dgm:pt>
    <dgm:pt modelId="{C4000B42-2D1D-4C16-A884-BA95B1C69E30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en-US" sz="2000" i="1" dirty="0" smtClean="0">
              <a:solidFill>
                <a:srgbClr val="FF0000"/>
              </a:solidFill>
            </a:rPr>
            <a:t>I like talking on the phone.</a:t>
          </a:r>
          <a:endParaRPr lang="en-US" sz="2000" i="1" dirty="0">
            <a:solidFill>
              <a:srgbClr val="FF0000"/>
            </a:solidFill>
          </a:endParaRPr>
        </a:p>
      </dgm:t>
    </dgm:pt>
    <dgm:pt modelId="{9E539770-E060-4A3D-B4A1-09B5A31D6F41}" type="parTrans" cxnId="{D6ECD8E5-18DE-49A0-87DF-A1440ECE62EF}">
      <dgm:prSet/>
      <dgm:spPr/>
      <dgm:t>
        <a:bodyPr/>
        <a:lstStyle/>
        <a:p>
          <a:pPr rtl="1"/>
          <a:endParaRPr lang="ar-SA"/>
        </a:p>
      </dgm:t>
    </dgm:pt>
    <dgm:pt modelId="{49BEA475-D1DB-4599-963F-BA139D4291E1}" type="sibTrans" cxnId="{D6ECD8E5-18DE-49A0-87DF-A1440ECE62EF}">
      <dgm:prSet/>
      <dgm:spPr/>
      <dgm:t>
        <a:bodyPr/>
        <a:lstStyle/>
        <a:p>
          <a:pPr rtl="1"/>
          <a:endParaRPr lang="ar-SA"/>
        </a:p>
      </dgm:t>
    </dgm:pt>
    <dgm:pt modelId="{044B97E3-8852-4679-B325-D06BC581B03C}" type="pres">
      <dgm:prSet presAssocID="{FDBF829D-B124-44BF-9383-CD0D448E4D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B5C19B-21E2-4D12-B203-CBF984BD2ADF}" type="pres">
      <dgm:prSet presAssocID="{F35AB75A-2610-4F59-974A-6EADD52867D3}" presName="linNode" presStyleCnt="0"/>
      <dgm:spPr/>
    </dgm:pt>
    <dgm:pt modelId="{CA97921D-5F0E-4C08-A534-A86282813835}" type="pres">
      <dgm:prSet presAssocID="{F35AB75A-2610-4F59-974A-6EADD52867D3}" presName="parentText" presStyleLbl="node1" presStyleIdx="0" presStyleCnt="1" custScaleX="132978" custScaleY="7054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FA9946-11B0-4A98-89BD-5E825BA2849D}" type="pres">
      <dgm:prSet presAssocID="{F35AB75A-2610-4F59-974A-6EADD52867D3}" presName="descendantText" presStyleLbl="alignAccFollowNode1" presStyleIdx="0" presStyleCnt="1" custScaleX="79787" custScaleY="63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7D88CF-D405-4E40-A309-334A51630F79}" type="presOf" srcId="{85D527B0-AC63-4072-A24F-847DC3A62C08}" destId="{1CFA9946-11B0-4A98-89BD-5E825BA2849D}" srcOrd="0" destOrd="2" presId="urn:microsoft.com/office/officeart/2005/8/layout/vList5"/>
    <dgm:cxn modelId="{2AEE003B-9E56-4640-B069-13499DEB6134}" type="presOf" srcId="{FDBF829D-B124-44BF-9383-CD0D448E4D18}" destId="{044B97E3-8852-4679-B325-D06BC581B03C}" srcOrd="0" destOrd="0" presId="urn:microsoft.com/office/officeart/2005/8/layout/vList5"/>
    <dgm:cxn modelId="{43FC90FF-53B3-4BDA-9310-9C5CC99E5F50}" srcId="{F35AB75A-2610-4F59-974A-6EADD52867D3}" destId="{3A1EC088-493A-4368-8D81-7CBA7498F85C}" srcOrd="0" destOrd="0" parTransId="{A15430E7-8123-4B55-BEE8-9BD5EADD0754}" sibTransId="{3682CB9D-FDD6-49AC-9495-9BC338A3AB1C}"/>
    <dgm:cxn modelId="{068E467E-2EDC-4686-8987-065945BCAFED}" srcId="{F35AB75A-2610-4F59-974A-6EADD52867D3}" destId="{838C44B7-8A3C-4E9A-9081-5283D91847F4}" srcOrd="3" destOrd="0" parTransId="{B3073E70-B8F4-448E-81CC-701C70671B49}" sibTransId="{1F0142B0-2F13-45DE-8AAF-EE9544790EF6}"/>
    <dgm:cxn modelId="{0284EE1B-0033-4DA9-8B26-459784C01555}" type="presOf" srcId="{F35AB75A-2610-4F59-974A-6EADD52867D3}" destId="{CA97921D-5F0E-4C08-A534-A86282813835}" srcOrd="0" destOrd="0" presId="urn:microsoft.com/office/officeart/2005/8/layout/vList5"/>
    <dgm:cxn modelId="{909234EC-D1B2-4B06-8BCF-E397EBAA8969}" srcId="{F35AB75A-2610-4F59-974A-6EADD52867D3}" destId="{85D527B0-AC63-4072-A24F-847DC3A62C08}" srcOrd="2" destOrd="0" parTransId="{A3D8FCBA-0AC1-4600-BB76-00A4CAA5A3FF}" sibTransId="{66EF5A39-ABA4-4471-86F9-DC56AFA341AF}"/>
    <dgm:cxn modelId="{C77BE18F-3F5B-4081-BCD9-E0380307D526}" srcId="{F35AB75A-2610-4F59-974A-6EADD52867D3}" destId="{6F52032B-0BA4-40AE-BD97-444FDF4B570B}" srcOrd="4" destOrd="0" parTransId="{40D9496B-4A7C-48D5-ADFF-1A63569749E5}" sibTransId="{2C4A5087-7EAD-4B65-881F-116CAD677825}"/>
    <dgm:cxn modelId="{A763FC84-F25E-43A9-BA97-031B1D988FF3}" srcId="{FDBF829D-B124-44BF-9383-CD0D448E4D18}" destId="{F35AB75A-2610-4F59-974A-6EADD52867D3}" srcOrd="0" destOrd="0" parTransId="{2EF16865-E120-4E0D-87D3-C341BC992D25}" sibTransId="{ABED1A1F-DF5F-4C28-B1B9-DF939ED4D231}"/>
    <dgm:cxn modelId="{C35ED617-0B51-40E4-A24A-CB770623CFD3}" type="presOf" srcId="{6F52032B-0BA4-40AE-BD97-444FDF4B570B}" destId="{1CFA9946-11B0-4A98-89BD-5E825BA2849D}" srcOrd="0" destOrd="4" presId="urn:microsoft.com/office/officeart/2005/8/layout/vList5"/>
    <dgm:cxn modelId="{02250EA1-E4DE-4485-8933-67EB377B94F7}" type="presOf" srcId="{C4000B42-2D1D-4C16-A884-BA95B1C69E30}" destId="{1CFA9946-11B0-4A98-89BD-5E825BA2849D}" srcOrd="0" destOrd="1" presId="urn:microsoft.com/office/officeart/2005/8/layout/vList5"/>
    <dgm:cxn modelId="{D6ECD8E5-18DE-49A0-87DF-A1440ECE62EF}" srcId="{F35AB75A-2610-4F59-974A-6EADD52867D3}" destId="{C4000B42-2D1D-4C16-A884-BA95B1C69E30}" srcOrd="1" destOrd="0" parTransId="{9E539770-E060-4A3D-B4A1-09B5A31D6F41}" sibTransId="{49BEA475-D1DB-4599-963F-BA139D4291E1}"/>
    <dgm:cxn modelId="{93EABAAD-FF7F-434F-AA2E-C1AAE2CC1119}" type="presOf" srcId="{3A1EC088-493A-4368-8D81-7CBA7498F85C}" destId="{1CFA9946-11B0-4A98-89BD-5E825BA2849D}" srcOrd="0" destOrd="0" presId="urn:microsoft.com/office/officeart/2005/8/layout/vList5"/>
    <dgm:cxn modelId="{8B5CEDF9-E265-43EB-8612-54F7BF89993C}" type="presOf" srcId="{838C44B7-8A3C-4E9A-9081-5283D91847F4}" destId="{1CFA9946-11B0-4A98-89BD-5E825BA2849D}" srcOrd="0" destOrd="3" presId="urn:microsoft.com/office/officeart/2005/8/layout/vList5"/>
    <dgm:cxn modelId="{C3A785E8-E104-4490-B6F5-E7A3F2CA1C68}" type="presParOf" srcId="{044B97E3-8852-4679-B325-D06BC581B03C}" destId="{50B5C19B-21E2-4D12-B203-CBF984BD2ADF}" srcOrd="0" destOrd="0" presId="urn:microsoft.com/office/officeart/2005/8/layout/vList5"/>
    <dgm:cxn modelId="{A0F781F1-9EDB-45E2-9174-905E03000480}" type="presParOf" srcId="{50B5C19B-21E2-4D12-B203-CBF984BD2ADF}" destId="{CA97921D-5F0E-4C08-A534-A86282813835}" srcOrd="0" destOrd="0" presId="urn:microsoft.com/office/officeart/2005/8/layout/vList5"/>
    <dgm:cxn modelId="{48034EA8-2007-41CB-9395-6125F7FF6B2C}" type="presParOf" srcId="{50B5C19B-21E2-4D12-B203-CBF984BD2ADF}" destId="{1CFA9946-11B0-4A98-89BD-5E825BA2849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5547BD-3902-43D8-80F9-07D3BF62A0ED}">
      <dsp:nvSpPr>
        <dsp:cNvPr id="0" name=""/>
        <dsp:cNvSpPr/>
      </dsp:nvSpPr>
      <dsp:spPr>
        <a:xfrm rot="5400000">
          <a:off x="5009659" y="34436"/>
          <a:ext cx="2181138" cy="4238053"/>
        </a:xfrm>
        <a:prstGeom prst="round2Same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u="sng" kern="1200" dirty="0" smtClean="0">
              <a:solidFill>
                <a:srgbClr val="FF0000"/>
              </a:solidFill>
            </a:rPr>
            <a:t>Example Sentences</a:t>
          </a:r>
          <a:endParaRPr lang="en-US" sz="2000" b="1" i="1" u="sng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I enjoy searching the internet for cheap airplane tickets.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She doesn’t enjoy writing papers.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My father keeps refusing to buy a computer.</a:t>
          </a:r>
          <a:endParaRPr lang="en-US" sz="2000" i="1" kern="1200" dirty="0">
            <a:solidFill>
              <a:srgbClr val="FF0000"/>
            </a:solidFill>
          </a:endParaRPr>
        </a:p>
      </dsp:txBody>
      <dsp:txXfrm rot="5400000">
        <a:off x="5009659" y="34436"/>
        <a:ext cx="2181138" cy="4238053"/>
      </dsp:txXfrm>
    </dsp:sp>
    <dsp:sp modelId="{9732E16B-B7A2-4787-AB0D-34D539050ACA}">
      <dsp:nvSpPr>
        <dsp:cNvPr id="0" name=""/>
        <dsp:cNvSpPr/>
      </dsp:nvSpPr>
      <dsp:spPr>
        <a:xfrm>
          <a:off x="52" y="415465"/>
          <a:ext cx="3981098" cy="3558505"/>
        </a:xfrm>
        <a:prstGeom prst="round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Some verbs can be followed by a </a:t>
          </a:r>
          <a:r>
            <a:rPr lang="en-US" sz="2000" b="1" u="sng" kern="1200" dirty="0" smtClean="0">
              <a:solidFill>
                <a:srgbClr val="FF0000"/>
              </a:solidFill>
            </a:rPr>
            <a:t>gerund.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  <a:latin typeface="+mn-lt"/>
            </a:rPr>
            <a:t>To form </a:t>
          </a:r>
          <a:r>
            <a:rPr lang="en-US" sz="2000" b="0" kern="1200" dirty="0" smtClean="0">
              <a:solidFill>
                <a:schemeClr val="accent1"/>
              </a:solidFill>
              <a:latin typeface="+mn-lt"/>
            </a:rPr>
            <a:t>gerunds</a:t>
          </a:r>
          <a:r>
            <a:rPr lang="en-US" sz="2000" kern="1200" dirty="0" smtClean="0">
              <a:solidFill>
                <a:schemeClr val="accent1"/>
              </a:solidFill>
              <a:latin typeface="+mn-lt"/>
            </a:rPr>
            <a:t>, use</a:t>
          </a:r>
          <a:br>
            <a:rPr lang="en-US" sz="2000" kern="1200" dirty="0" smtClean="0">
              <a:solidFill>
                <a:schemeClr val="accent1"/>
              </a:solidFill>
              <a:latin typeface="+mn-lt"/>
            </a:rPr>
          </a:br>
          <a:r>
            <a:rPr lang="en-US" sz="2000" kern="1200" dirty="0" smtClean="0">
              <a:solidFill>
                <a:schemeClr val="accent1"/>
              </a:solidFill>
              <a:latin typeface="+mn-lt"/>
            </a:rPr>
            <a:t>the (</a:t>
          </a:r>
          <a:r>
            <a:rPr lang="en-US" sz="2000" b="0" kern="1200" dirty="0" smtClean="0">
              <a:solidFill>
                <a:schemeClr val="accent1"/>
              </a:solidFill>
              <a:latin typeface="+mn-lt"/>
            </a:rPr>
            <a:t>base</a:t>
          </a:r>
          <a:r>
            <a:rPr lang="en-US" sz="2000" kern="1200" dirty="0" smtClean="0">
              <a:solidFill>
                <a:schemeClr val="accent1"/>
              </a:solidFill>
              <a:latin typeface="+mn-lt"/>
            </a:rPr>
            <a:t> form </a:t>
          </a:r>
          <a:r>
            <a:rPr lang="en-US" sz="2000" kern="1200" dirty="0" smtClean="0">
              <a:solidFill>
                <a:schemeClr val="accent1"/>
              </a:solidFill>
            </a:rPr>
            <a:t>of the verb </a:t>
          </a:r>
          <a:r>
            <a:rPr lang="en-US" sz="2000" kern="1200" dirty="0" smtClean="0">
              <a:solidFill>
                <a:schemeClr val="accent1"/>
              </a:solidFill>
              <a:latin typeface="+mn-lt"/>
            </a:rPr>
            <a:t>+ </a:t>
          </a:r>
          <a:r>
            <a:rPr lang="en-US" sz="2000" b="0" kern="1200" dirty="0" smtClean="0">
              <a:solidFill>
                <a:schemeClr val="accent1"/>
              </a:solidFill>
              <a:latin typeface="+mn-lt"/>
            </a:rPr>
            <a:t>ing.)</a:t>
          </a:r>
          <a:br>
            <a:rPr lang="en-US" sz="2000" b="0" kern="1200" dirty="0" smtClean="0">
              <a:solidFill>
                <a:schemeClr val="accent1"/>
              </a:solidFill>
              <a:latin typeface="+mn-lt"/>
            </a:rPr>
          </a:br>
          <a:r>
            <a:rPr lang="en-US" sz="2000" kern="1200" dirty="0" smtClean="0">
              <a:solidFill>
                <a:schemeClr val="accent1"/>
              </a:solidFill>
              <a:latin typeface="+mn-lt"/>
            </a:rPr>
            <a:t/>
          </a:r>
          <a:br>
            <a:rPr lang="en-US" sz="2000" kern="1200" dirty="0" smtClean="0">
              <a:solidFill>
                <a:schemeClr val="accent1"/>
              </a:solidFill>
              <a:latin typeface="+mn-lt"/>
            </a:rPr>
          </a:br>
          <a:r>
            <a:rPr lang="en-US" sz="2000" i="1" kern="1200" dirty="0" smtClean="0">
              <a:solidFill>
                <a:srgbClr val="FF0000"/>
              </a:solidFill>
              <a:latin typeface="+mn-lt"/>
            </a:rPr>
            <a:t>I enjoy learning English.</a:t>
          </a:r>
          <a:r>
            <a:rPr lang="en-US" sz="2000" kern="1200" dirty="0" smtClean="0">
              <a:solidFill>
                <a:schemeClr val="accent1"/>
              </a:solidFill>
              <a:latin typeface="+mn-lt"/>
            </a:rPr>
            <a:t/>
          </a:r>
          <a:br>
            <a:rPr lang="en-US" sz="2000" kern="1200" dirty="0" smtClean="0">
              <a:solidFill>
                <a:schemeClr val="accent1"/>
              </a:solidFill>
              <a:latin typeface="+mn-lt"/>
            </a:rPr>
          </a:br>
          <a:r>
            <a:rPr lang="en-US" sz="2000" kern="1200" dirty="0" smtClean="0">
              <a:solidFill>
                <a:srgbClr val="FF0000"/>
              </a:solidFill>
            </a:rPr>
            <a:t> 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Verbs followed only by gerunds: </a:t>
          </a:r>
          <a:r>
            <a:rPr lang="en-US" sz="2000" i="1" kern="1200" dirty="0" smtClean="0">
              <a:solidFill>
                <a:srgbClr val="FF0000"/>
              </a:solidFill>
            </a:rPr>
            <a:t>enjoy &amp; keep</a:t>
          </a:r>
          <a:r>
            <a:rPr lang="en-US" sz="2000" kern="1200" dirty="0" smtClean="0">
              <a:solidFill>
                <a:schemeClr val="accent1"/>
              </a:solidFill>
            </a:rPr>
            <a:t>.</a:t>
          </a:r>
          <a:endParaRPr lang="en-US" sz="2000" kern="1200" dirty="0">
            <a:solidFill>
              <a:schemeClr val="accent1"/>
            </a:solidFill>
          </a:endParaRPr>
        </a:p>
      </dsp:txBody>
      <dsp:txXfrm>
        <a:off x="52" y="415465"/>
        <a:ext cx="3981098" cy="355850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E4BE8B-0B60-48C7-9E4B-E9DBB6BC920D}">
      <dsp:nvSpPr>
        <dsp:cNvPr id="0" name=""/>
        <dsp:cNvSpPr/>
      </dsp:nvSpPr>
      <dsp:spPr>
        <a:xfrm rot="5400000">
          <a:off x="4793309" y="171401"/>
          <a:ext cx="2373210" cy="4046634"/>
        </a:xfrm>
        <a:prstGeom prst="round2Same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u="sng" kern="1200" dirty="0" smtClean="0">
              <a:solidFill>
                <a:srgbClr val="FF0000"/>
              </a:solidFill>
            </a:rPr>
            <a:t>Example Sentences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We want to buy a computer.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I don’t want to see her. I’ll just send an e-mail.</a:t>
          </a:r>
          <a:endParaRPr lang="en-US" sz="2000" i="1" kern="1200" dirty="0">
            <a:solidFill>
              <a:srgbClr val="FF0000"/>
            </a:solidFill>
          </a:endParaRPr>
        </a:p>
      </dsp:txBody>
      <dsp:txXfrm rot="5400000">
        <a:off x="4793309" y="171401"/>
        <a:ext cx="2373210" cy="4046634"/>
      </dsp:txXfrm>
    </dsp:sp>
    <dsp:sp modelId="{9FBB6881-9FF8-4EA9-A6D9-169D5B8907BE}">
      <dsp:nvSpPr>
        <dsp:cNvPr id="0" name=""/>
        <dsp:cNvSpPr/>
      </dsp:nvSpPr>
      <dsp:spPr>
        <a:xfrm>
          <a:off x="1858" y="432052"/>
          <a:ext cx="3952881" cy="3525332"/>
        </a:xfrm>
        <a:prstGeom prst="round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Some verbs can be followed by an </a:t>
          </a:r>
          <a:r>
            <a:rPr lang="en-US" sz="2000" b="1" u="sng" kern="1200" dirty="0" smtClean="0">
              <a:solidFill>
                <a:srgbClr val="FF0000"/>
              </a:solidFill>
            </a:rPr>
            <a:t>infinitive.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To form infinitives use (to + base form of the verb). 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 smtClean="0">
              <a:solidFill>
                <a:srgbClr val="FF0000"/>
              </a:solidFill>
            </a:rPr>
            <a:t>I want to eat.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Verbs followed only by infinitive: </a:t>
          </a:r>
          <a:r>
            <a:rPr lang="en-US" sz="2000" i="1" kern="1200" dirty="0" smtClean="0">
              <a:solidFill>
                <a:srgbClr val="FF0000"/>
              </a:solidFill>
            </a:rPr>
            <a:t>want &amp; need</a:t>
          </a:r>
          <a:r>
            <a:rPr lang="en-US" sz="2000" kern="1200" dirty="0" smtClean="0">
              <a:solidFill>
                <a:schemeClr val="accent1"/>
              </a:solidFill>
            </a:rPr>
            <a:t>.</a:t>
          </a:r>
          <a:endParaRPr lang="en-US" sz="2000" kern="1200" dirty="0">
            <a:solidFill>
              <a:schemeClr val="accent1"/>
            </a:solidFill>
          </a:endParaRPr>
        </a:p>
      </dsp:txBody>
      <dsp:txXfrm>
        <a:off x="1858" y="432052"/>
        <a:ext cx="3952881" cy="35253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FA9946-11B0-4A98-89BD-5E825BA2849D}">
      <dsp:nvSpPr>
        <dsp:cNvPr id="0" name=""/>
        <dsp:cNvSpPr/>
      </dsp:nvSpPr>
      <dsp:spPr>
        <a:xfrm rot="5400000">
          <a:off x="4634215" y="209142"/>
          <a:ext cx="2231379" cy="3971152"/>
        </a:xfrm>
        <a:prstGeom prst="round2Same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u="sng" kern="1200" dirty="0" smtClean="0">
              <a:solidFill>
                <a:srgbClr val="FF0000"/>
              </a:solidFill>
            </a:rPr>
            <a:t>Example Sentences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I like talking on the phone.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I like to talk on the phone.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I love sending e-mails. </a:t>
          </a:r>
          <a:endParaRPr lang="en-US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>
              <a:solidFill>
                <a:srgbClr val="FF0000"/>
              </a:solidFill>
            </a:rPr>
            <a:t>I love to send e-mails. </a:t>
          </a:r>
          <a:endParaRPr lang="en-US" sz="2000" i="1" kern="1200" dirty="0">
            <a:solidFill>
              <a:srgbClr val="FF0000"/>
            </a:solidFill>
          </a:endParaRPr>
        </a:p>
      </dsp:txBody>
      <dsp:txXfrm rot="5400000">
        <a:off x="4634215" y="209142"/>
        <a:ext cx="2231379" cy="3971152"/>
      </dsp:txXfrm>
    </dsp:sp>
    <dsp:sp modelId="{CA97921D-5F0E-4C08-A534-A86282813835}">
      <dsp:nvSpPr>
        <dsp:cNvPr id="0" name=""/>
        <dsp:cNvSpPr/>
      </dsp:nvSpPr>
      <dsp:spPr>
        <a:xfrm>
          <a:off x="41382" y="646564"/>
          <a:ext cx="3722946" cy="3096308"/>
        </a:xfrm>
        <a:prstGeom prst="round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3. Some verbs can be followed by a </a:t>
          </a:r>
          <a:r>
            <a:rPr lang="en-US" sz="2000" b="1" u="sng" kern="1200" dirty="0" smtClean="0">
              <a:solidFill>
                <a:srgbClr val="FF0000"/>
              </a:solidFill>
            </a:rPr>
            <a:t>gerund </a:t>
          </a:r>
          <a:r>
            <a:rPr lang="en-US" sz="2000" b="1" u="sng" kern="1200" dirty="0" smtClean="0">
              <a:solidFill>
                <a:schemeClr val="accent1"/>
              </a:solidFill>
            </a:rPr>
            <a:t>or</a:t>
          </a:r>
          <a:r>
            <a:rPr lang="en-US" sz="2000" b="1" u="sng" kern="1200" dirty="0" smtClean="0">
              <a:solidFill>
                <a:srgbClr val="FF0000"/>
              </a:solidFill>
            </a:rPr>
            <a:t> an infinitive</a:t>
          </a:r>
          <a:r>
            <a:rPr lang="en-US" sz="2000" kern="1200" dirty="0" smtClean="0">
              <a:solidFill>
                <a:srgbClr val="FF0000"/>
              </a:solidFill>
            </a:rPr>
            <a:t>.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accent1"/>
            </a:solidFill>
          </a:endParaRP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/>
              </a:solidFill>
            </a:rPr>
            <a:t>For example, </a:t>
          </a:r>
          <a:r>
            <a:rPr lang="en-US" sz="2000" i="1" kern="1200" dirty="0" smtClean="0">
              <a:solidFill>
                <a:srgbClr val="FF0000"/>
              </a:solidFill>
            </a:rPr>
            <a:t>like, love, hate, prefer</a:t>
          </a:r>
          <a:r>
            <a:rPr lang="en-US" sz="2000" kern="1200" dirty="0" smtClean="0">
              <a:solidFill>
                <a:schemeClr val="accent1"/>
              </a:solidFill>
            </a:rPr>
            <a:t>.</a:t>
          </a:r>
          <a:endParaRPr lang="en-US" sz="2000" kern="1200" dirty="0">
            <a:solidFill>
              <a:schemeClr val="accent1"/>
            </a:solidFill>
          </a:endParaRPr>
        </a:p>
      </dsp:txBody>
      <dsp:txXfrm>
        <a:off x="41382" y="646564"/>
        <a:ext cx="3722946" cy="3096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A6C1D7-2C01-4CB3-BBC2-BC4455209F0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9296BC-C4EF-4308-AAE6-3054D2B115ED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1011560"/>
            <a:ext cx="6984776" cy="1841376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Unit 5</a:t>
            </a:r>
            <a:b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Netiquette</a:t>
            </a:r>
            <a:b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Grammar: Gerunds &amp; Infinitives </a:t>
            </a:r>
            <a:endParaRPr lang="en-GB" sz="40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1</a:t>
            </a:fld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Picture 4" descr="http://t0.gstatic.com/images?q=tbn:ANd9GcSa7rJ_OJG1WtKj0-4GIa11vLMofhQf5OuY9v-lh-2hYgKYErG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203173"/>
            <a:ext cx="2448272" cy="173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2.gstatic.com/images?q=tbn:ANd9GcQnbXLyjrnaJGLODRpgiH29m7MezqVvrJ3BwRe9nf3fJiUGq9oV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203173"/>
            <a:ext cx="230425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0.gstatic.com/images?q=tbn:ANd9GcQ5zDdweAGZZ4bONjxOQRYgAOun6MKFbMCM81TrC9C8xMEj88EO"/>
          <p:cNvPicPr/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6136" y="3203173"/>
            <a:ext cx="223224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ikimapia.org/p/00/01/13/33/39_b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5517232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229200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0" y="2199382"/>
            <a:ext cx="8458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/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/>
            <a:r>
              <a:rPr lang="en-US" sz="2000" dirty="0" smtClean="0">
                <a:solidFill>
                  <a:schemeClr val="accent1"/>
                </a:solidFill>
              </a:rPr>
              <a:t>Part 7: Grammar</a:t>
            </a:r>
          </a:p>
          <a:p>
            <a:pPr marL="342900" indent="-342900" algn="ctr"/>
            <a:r>
              <a:rPr lang="en-US" sz="2000" dirty="0" smtClean="0">
                <a:solidFill>
                  <a:schemeClr val="accent1"/>
                </a:solidFill>
              </a:rPr>
              <a:t>Verbs Plus Gerunds and Infinitives</a:t>
            </a:r>
          </a:p>
          <a:p>
            <a:pPr marL="342900" indent="-342900" algn="ctr"/>
            <a:r>
              <a:rPr lang="en-US" sz="2000" dirty="0" smtClean="0">
                <a:solidFill>
                  <a:schemeClr val="accent1"/>
                </a:solidFill>
              </a:rPr>
              <a:t>Rules</a:t>
            </a:r>
          </a:p>
          <a:p>
            <a:pPr marL="342900" indent="-342900" algn="ctr"/>
            <a:r>
              <a:rPr lang="en-US" sz="2000" dirty="0" smtClean="0">
                <a:solidFill>
                  <a:schemeClr val="accent1"/>
                </a:solidFill>
              </a:rPr>
              <a:t>       Exercises     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2</a:t>
            </a:fld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4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163811" y="1488074"/>
            <a:ext cx="276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/>
            <a:r>
              <a:rPr lang="en-US" sz="2400" b="1" dirty="0" smtClean="0">
                <a:solidFill>
                  <a:srgbClr val="FF0000"/>
                </a:solidFill>
              </a:rPr>
              <a:t>Unit 5: Netiquette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Verbs Plus Gerunds &amp; Infinitives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Book P.95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29208" y="1935163"/>
          <a:ext cx="8219256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3</a:t>
            </a:fld>
            <a:endParaRPr lang="en-GB" dirty="0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75384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Verbs Plus Gerunds &amp; Infinitives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Book P.95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1216" y="1916832"/>
          <a:ext cx="8003232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4</a:t>
            </a:fld>
            <a:endParaRPr lang="en-GB" dirty="0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Verbs Plus Gerunds &amp; Infinitives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Book P.95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55576" y="1916832"/>
          <a:ext cx="7776864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5</a:t>
            </a:fld>
            <a:endParaRPr lang="en-GB" dirty="0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Verbs Plus Gerunds &amp; Infinitives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Exercise - Book P.95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80240"/>
            <a:ext cx="7488832" cy="374104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Write sentences in the present tense, using the following words.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marL="296863" lvl="1" indent="-296863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Marika/ want/ send/ e-mail/ to/ her/ sister.</a:t>
            </a:r>
          </a:p>
          <a:p>
            <a:pPr marL="296863" lvl="1" indent="-296863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Makita </a:t>
            </a:r>
            <a:r>
              <a:rPr lang="en-US" sz="2000" u="sng" dirty="0" smtClean="0">
                <a:solidFill>
                  <a:srgbClr val="FF0000"/>
                </a:solidFill>
              </a:rPr>
              <a:t>wants to </a:t>
            </a:r>
            <a:r>
              <a:rPr lang="en-US" sz="2000" dirty="0" smtClean="0">
                <a:solidFill>
                  <a:schemeClr val="accent1"/>
                </a:solidFill>
              </a:rPr>
              <a:t>send an e-mail to her sister.</a:t>
            </a:r>
          </a:p>
          <a:p>
            <a:pPr marL="296863" lvl="1" indent="-296863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lvl="1" indent="390525" algn="l" rtl="0"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accent1"/>
                </a:solidFill>
              </a:rPr>
              <a:t>Samantha/ and/ Pete/ hate/ use/ computers/ for/ anything.</a:t>
            </a:r>
          </a:p>
          <a:p>
            <a:pPr marL="0" lvl="1" indent="390525"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Samantha and Pete </a:t>
            </a:r>
            <a:r>
              <a:rPr lang="en-GB" sz="2000" u="sng" dirty="0" smtClean="0">
                <a:solidFill>
                  <a:srgbClr val="FF0000"/>
                </a:solidFill>
              </a:rPr>
              <a:t>hate to use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computers for anything.</a:t>
            </a:r>
          </a:p>
          <a:p>
            <a:pPr marL="0" indent="0" algn="l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      Samantha and Pete </a:t>
            </a:r>
            <a:r>
              <a:rPr lang="en-GB" sz="2000" u="sng" dirty="0" smtClean="0">
                <a:solidFill>
                  <a:srgbClr val="FF0000"/>
                </a:solidFill>
              </a:rPr>
              <a:t>hate using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computers for anything.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688975" lvl="1" indent="-296863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688975" lvl="1" indent="-296863" algn="l" rtl="0">
              <a:buFont typeface="+mj-lt"/>
              <a:buAutoNum type="arabicPeriod" startAt="3"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6</a:t>
            </a:fld>
            <a:endParaRPr lang="en-GB" dirty="0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1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Verbs Plus Gerunds &amp; Infinitives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Exercise - Book P.95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08232"/>
            <a:ext cx="7560840" cy="366904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90488" lvl="1" indent="300038" algn="l" rtl="0">
              <a:buFont typeface="+mj-lt"/>
              <a:buAutoNum type="arabicPeriod" startAt="3"/>
            </a:pPr>
            <a:r>
              <a:rPr lang="en-US" sz="2000" dirty="0" smtClean="0">
                <a:solidFill>
                  <a:schemeClr val="accent1"/>
                </a:solidFill>
              </a:rPr>
              <a:t>Amanda/ and/ Wess/ not/ enjoy/ receive/ jokes/ in/ e-mails.</a:t>
            </a:r>
          </a:p>
          <a:p>
            <a:pPr marL="34290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Amanda and Wess do not </a:t>
            </a:r>
            <a:r>
              <a:rPr lang="en-US" sz="2000" u="sng" dirty="0" smtClean="0">
                <a:solidFill>
                  <a:srgbClr val="FF0000"/>
                </a:solidFill>
              </a:rPr>
              <a:t>enjoy receiving </a:t>
            </a:r>
            <a:r>
              <a:rPr lang="en-US" sz="2000" dirty="0" smtClean="0">
                <a:solidFill>
                  <a:schemeClr val="accent1"/>
                </a:solidFill>
              </a:rPr>
              <a:t>jokes in e-mails.</a:t>
            </a:r>
          </a:p>
          <a:p>
            <a:pPr marL="34290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marL="90488" lvl="1" indent="300038" algn="l" rtl="0">
              <a:buFont typeface="+mj-lt"/>
              <a:buAutoNum type="arabicPeriod" startAt="4"/>
            </a:pPr>
            <a:r>
              <a:rPr lang="en-US" sz="2000" dirty="0" smtClean="0">
                <a:solidFill>
                  <a:schemeClr val="accent1"/>
                </a:solidFill>
              </a:rPr>
              <a:t>You/ prefer/ use/ the/ telephone/ instead/ of/ e-mail.</a:t>
            </a:r>
          </a:p>
          <a:p>
            <a:pPr marL="90488" lvl="1" indent="-90488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You </a:t>
            </a:r>
            <a:r>
              <a:rPr lang="en-US" sz="2000" u="sng" dirty="0" smtClean="0">
                <a:solidFill>
                  <a:srgbClr val="FF0000"/>
                </a:solidFill>
              </a:rPr>
              <a:t>prefer using </a:t>
            </a:r>
            <a:r>
              <a:rPr lang="en-US" sz="2000" dirty="0" smtClean="0">
                <a:solidFill>
                  <a:schemeClr val="accent1"/>
                </a:solidFill>
              </a:rPr>
              <a:t>the telephone instead of e-mail. </a:t>
            </a:r>
          </a:p>
          <a:p>
            <a:pPr marL="0" lvl="1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You </a:t>
            </a:r>
            <a:r>
              <a:rPr lang="en-US" sz="2000" u="sng" dirty="0" smtClean="0">
                <a:solidFill>
                  <a:srgbClr val="FF0000"/>
                </a:solidFill>
              </a:rPr>
              <a:t>prefer to use </a:t>
            </a:r>
            <a:r>
              <a:rPr lang="en-US" sz="2000" dirty="0" smtClean="0">
                <a:solidFill>
                  <a:schemeClr val="accent1"/>
                </a:solidFill>
              </a:rPr>
              <a:t>the telephone instead of e-mail. </a:t>
            </a:r>
          </a:p>
          <a:p>
            <a:pPr marL="688975" lvl="1" indent="-296863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688975" lvl="1" indent="-296863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688975" lvl="1" indent="-296863" algn="l" rtl="0">
              <a:buFont typeface="+mj-lt"/>
              <a:buAutoNum type="arabicPeriod" startAt="3"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rgbClr val="676A55">
                    <a:shade val="90000"/>
                  </a:srgbClr>
                </a:solidFill>
              </a:rPr>
              <a:pPr/>
              <a:t>7</a:t>
            </a:fld>
            <a:endParaRPr lang="en-GB" dirty="0">
              <a:solidFill>
                <a:srgbClr val="676A55">
                  <a:shade val="90000"/>
                </a:srgbClr>
              </a:solidFill>
            </a:endParaRPr>
          </a:p>
        </p:txBody>
      </p:sp>
      <p:pic>
        <p:nvPicPr>
          <p:cNvPr id="1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375</Words>
  <Application>Microsoft Office PowerPoint</Application>
  <PresentationFormat>On-screen Show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Unit 5 Netiquette Grammar: Gerunds &amp; Infinitives </vt:lpstr>
      <vt:lpstr>Slide 2</vt:lpstr>
      <vt:lpstr>Part 7: Grammar  Verbs Plus Gerunds &amp; Infinitives Book P.95</vt:lpstr>
      <vt:lpstr>Part 7: Grammar  Verbs Plus Gerunds &amp; Infinitives Book P.95</vt:lpstr>
      <vt:lpstr>Part 7: Grammar  Verbs Plus Gerunds &amp; Infinitives Book P.95</vt:lpstr>
      <vt:lpstr>Part 7: Grammar  Verbs Plus Gerunds &amp; Infinitives Exercise - Book P.95</vt:lpstr>
      <vt:lpstr>Part 7: Grammar  Verbs Plus Gerunds &amp; Infinitives Exercise - Book P.95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5 Netiquette Grammar: Gerunds &amp; Infinitives </dc:title>
  <dc:creator>laila alhasan</dc:creator>
  <cp:lastModifiedBy>laila alhasan</cp:lastModifiedBy>
  <cp:revision>6</cp:revision>
  <dcterms:created xsi:type="dcterms:W3CDTF">2012-03-18T11:10:08Z</dcterms:created>
  <dcterms:modified xsi:type="dcterms:W3CDTF">2012-03-26T07:58:39Z</dcterms:modified>
</cp:coreProperties>
</file>