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handoutMasterIdLst>
    <p:handoutMasterId r:id="rId32"/>
  </p:handoutMasterIdLst>
  <p:sldIdLst>
    <p:sldId id="728" r:id="rId2"/>
    <p:sldId id="752" r:id="rId3"/>
    <p:sldId id="729" r:id="rId4"/>
    <p:sldId id="730" r:id="rId5"/>
    <p:sldId id="404" r:id="rId6"/>
    <p:sldId id="405" r:id="rId7"/>
    <p:sldId id="406" r:id="rId8"/>
    <p:sldId id="407" r:id="rId9"/>
    <p:sldId id="408" r:id="rId10"/>
    <p:sldId id="409" r:id="rId11"/>
    <p:sldId id="410" r:id="rId12"/>
    <p:sldId id="411" r:id="rId13"/>
    <p:sldId id="412" r:id="rId14"/>
    <p:sldId id="413" r:id="rId15"/>
    <p:sldId id="414" r:id="rId16"/>
    <p:sldId id="415" r:id="rId17"/>
    <p:sldId id="416" r:id="rId18"/>
    <p:sldId id="417" r:id="rId19"/>
    <p:sldId id="418" r:id="rId20"/>
    <p:sldId id="419" r:id="rId21"/>
    <p:sldId id="420" r:id="rId22"/>
    <p:sldId id="421" r:id="rId23"/>
    <p:sldId id="422" r:id="rId24"/>
    <p:sldId id="423" r:id="rId25"/>
    <p:sldId id="424" r:id="rId26"/>
    <p:sldId id="425" r:id="rId27"/>
    <p:sldId id="426" r:id="rId28"/>
    <p:sldId id="427" r:id="rId29"/>
    <p:sldId id="751" r:id="rId30"/>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Times New Roman" pitchFamily="18" charset="0"/>
      </a:defRPr>
    </a:lvl1pPr>
    <a:lvl2pPr marL="457200" algn="l" rtl="0" fontAlgn="base">
      <a:spcBef>
        <a:spcPct val="0"/>
      </a:spcBef>
      <a:spcAft>
        <a:spcPct val="0"/>
      </a:spcAft>
      <a:defRPr sz="2400" kern="1200">
        <a:solidFill>
          <a:schemeClr val="tx1"/>
        </a:solidFill>
        <a:latin typeface="Times New Roman" pitchFamily="18" charset="0"/>
        <a:ea typeface="+mn-ea"/>
        <a:cs typeface="Times New Roman" pitchFamily="18" charset="0"/>
      </a:defRPr>
    </a:lvl2pPr>
    <a:lvl3pPr marL="914400" algn="l" rtl="0" fontAlgn="base">
      <a:spcBef>
        <a:spcPct val="0"/>
      </a:spcBef>
      <a:spcAft>
        <a:spcPct val="0"/>
      </a:spcAft>
      <a:defRPr sz="2400" kern="1200">
        <a:solidFill>
          <a:schemeClr val="tx1"/>
        </a:solidFill>
        <a:latin typeface="Times New Roman" pitchFamily="18" charset="0"/>
        <a:ea typeface="+mn-ea"/>
        <a:cs typeface="Times New Roman" pitchFamily="18" charset="0"/>
      </a:defRPr>
    </a:lvl3pPr>
    <a:lvl4pPr marL="1371600" algn="l" rtl="0" fontAlgn="base">
      <a:spcBef>
        <a:spcPct val="0"/>
      </a:spcBef>
      <a:spcAft>
        <a:spcPct val="0"/>
      </a:spcAft>
      <a:defRPr sz="2400" kern="1200">
        <a:solidFill>
          <a:schemeClr val="tx1"/>
        </a:solidFill>
        <a:latin typeface="Times New Roman" pitchFamily="18" charset="0"/>
        <a:ea typeface="+mn-ea"/>
        <a:cs typeface="Times New Roman" pitchFamily="18" charset="0"/>
      </a:defRPr>
    </a:lvl4pPr>
    <a:lvl5pPr marL="1828800" algn="l" rtl="0" fontAlgn="base">
      <a:spcBef>
        <a:spcPct val="0"/>
      </a:spcBef>
      <a:spcAft>
        <a:spcPct val="0"/>
      </a:spcAft>
      <a:defRPr sz="2400" kern="1200">
        <a:solidFill>
          <a:schemeClr val="tx1"/>
        </a:solidFill>
        <a:latin typeface="Times New Roman" pitchFamily="18" charset="0"/>
        <a:ea typeface="+mn-ea"/>
        <a:cs typeface="Times New Roman" pitchFamily="18" charset="0"/>
      </a:defRPr>
    </a:lvl5pPr>
    <a:lvl6pPr marL="2286000" algn="r" defTabSz="914400" rtl="1" eaLnBrk="1" latinLnBrk="0" hangingPunct="1">
      <a:defRPr sz="2400" kern="1200">
        <a:solidFill>
          <a:schemeClr val="tx1"/>
        </a:solidFill>
        <a:latin typeface="Times New Roman" pitchFamily="18" charset="0"/>
        <a:ea typeface="+mn-ea"/>
        <a:cs typeface="Times New Roman" pitchFamily="18" charset="0"/>
      </a:defRPr>
    </a:lvl6pPr>
    <a:lvl7pPr marL="2743200" algn="r" defTabSz="914400" rtl="1" eaLnBrk="1" latinLnBrk="0" hangingPunct="1">
      <a:defRPr sz="2400" kern="1200">
        <a:solidFill>
          <a:schemeClr val="tx1"/>
        </a:solidFill>
        <a:latin typeface="Times New Roman" pitchFamily="18" charset="0"/>
        <a:ea typeface="+mn-ea"/>
        <a:cs typeface="Times New Roman" pitchFamily="18" charset="0"/>
      </a:defRPr>
    </a:lvl7pPr>
    <a:lvl8pPr marL="3200400" algn="r" defTabSz="914400" rtl="1" eaLnBrk="1" latinLnBrk="0" hangingPunct="1">
      <a:defRPr sz="2400" kern="1200">
        <a:solidFill>
          <a:schemeClr val="tx1"/>
        </a:solidFill>
        <a:latin typeface="Times New Roman" pitchFamily="18" charset="0"/>
        <a:ea typeface="+mn-ea"/>
        <a:cs typeface="Times New Roman" pitchFamily="18" charset="0"/>
      </a:defRPr>
    </a:lvl8pPr>
    <a:lvl9pPr marL="3657600" algn="r" defTabSz="914400" rtl="1" eaLnBrk="1" latinLnBrk="0" hangingPunct="1">
      <a:defRPr sz="2400" kern="1200">
        <a:solidFill>
          <a:schemeClr val="tx1"/>
        </a:solidFill>
        <a:latin typeface="Times New Roman" pitchFamily="18" charset="0"/>
        <a:ea typeface="+mn-ea"/>
        <a:cs typeface="Times New Roman" pitchFamily="18"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CC00"/>
    <a:srgbClr val="0000FF"/>
    <a:srgbClr val="FF99CC"/>
    <a:srgbClr val="D60093"/>
    <a:srgbClr val="FFFF00"/>
    <a:srgbClr val="000099"/>
    <a:srgbClr val="FF0000"/>
    <a:srgbClr val="663300"/>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922" autoAdjust="0"/>
    <p:restoredTop sz="94660"/>
  </p:normalViewPr>
  <p:slideViewPr>
    <p:cSldViewPr>
      <p:cViewPr>
        <p:scale>
          <a:sx n="50" d="100"/>
          <a:sy n="50" d="100"/>
        </p:scale>
        <p:origin x="-1722" y="-55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794"/>
    </p:cViewPr>
  </p:sorterViewPr>
  <p:notesViewPr>
    <p:cSldViewPr>
      <p:cViewPr varScale="1">
        <p:scale>
          <a:sx n="40" d="100"/>
          <a:sy n="40" d="100"/>
        </p:scale>
        <p:origin x="-1488" y="-96"/>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lvl1pPr>
              <a:defRPr sz="1200"/>
            </a:lvl1pPr>
          </a:lstStyle>
          <a:p>
            <a:endParaRPr lang="en-US" altLang="en-US"/>
          </a:p>
        </p:txBody>
      </p:sp>
      <p:sp>
        <p:nvSpPr>
          <p:cNvPr id="3075"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lvl1pPr algn="r">
              <a:defRPr sz="1200"/>
            </a:lvl1pPr>
          </a:lstStyle>
          <a:p>
            <a:endParaRPr lang="en-US" altLang="en-US"/>
          </a:p>
        </p:txBody>
      </p:sp>
      <p:sp>
        <p:nvSpPr>
          <p:cNvPr id="3076"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2075" tIns="46038" rIns="92075" bIns="46038" numCol="1" anchor="b" anchorCtr="0" compatLnSpc="1">
            <a:prstTxWarp prst="textNoShape">
              <a:avLst/>
            </a:prstTxWarp>
          </a:bodyPr>
          <a:lstStyle>
            <a:lvl1pPr>
              <a:defRPr sz="1200"/>
            </a:lvl1pPr>
          </a:lstStyle>
          <a:p>
            <a:endParaRPr lang="en-US" altLang="en-US"/>
          </a:p>
        </p:txBody>
      </p:sp>
      <p:sp>
        <p:nvSpPr>
          <p:cNvPr id="3077"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2075" tIns="46038" rIns="92075" bIns="46038" numCol="1" anchor="b" anchorCtr="0" compatLnSpc="1">
            <a:prstTxWarp prst="textNoShape">
              <a:avLst/>
            </a:prstTxWarp>
          </a:bodyPr>
          <a:lstStyle>
            <a:lvl1pPr algn="r">
              <a:defRPr sz="1200"/>
            </a:lvl1pPr>
          </a:lstStyle>
          <a:p>
            <a:fld id="{9F655E5B-BA3A-43FB-85C3-E4C664144687}" type="slidenum">
              <a:rPr lang="ar-SA" altLang="en-US"/>
              <a:pPr/>
              <a:t>‹#›</a:t>
            </a:fld>
            <a:endParaRPr lang="en-US" altLang="en-US"/>
          </a:p>
        </p:txBody>
      </p:sp>
    </p:spTree>
    <p:extLst>
      <p:ext uri="{BB962C8B-B14F-4D97-AF65-F5344CB8AC3E}">
        <p14:creationId xmlns="" xmlns:p14="http://schemas.microsoft.com/office/powerpoint/2010/main" val="94944182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lvl1pPr>
              <a:defRPr sz="1200"/>
            </a:lvl1pPr>
          </a:lstStyle>
          <a:p>
            <a:endParaRPr lang="en-US" altLang="en-US"/>
          </a:p>
        </p:txBody>
      </p:sp>
      <p:sp>
        <p:nvSpPr>
          <p:cNvPr id="205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lvl1pPr algn="r">
              <a:defRPr sz="1200"/>
            </a:lvl1pPr>
          </a:lstStyle>
          <a:p>
            <a:endParaRPr lang="en-US" altLang="en-US"/>
          </a:p>
        </p:txBody>
      </p:sp>
      <p:sp>
        <p:nvSpPr>
          <p:cNvPr id="2052" name="Rectangle 4"/>
          <p:cNvSpPr>
            <a:spLocks noGrp="1" noRot="1" noChangeAspect="1" noChangeArrowheads="1" noTextEdit="1"/>
          </p:cNvSpPr>
          <p:nvPr>
            <p:ph type="sldImg" idx="2"/>
          </p:nvPr>
        </p:nvSpPr>
        <p:spPr bwMode="auto">
          <a:xfrm>
            <a:off x="1144588" y="687388"/>
            <a:ext cx="4568825" cy="3425825"/>
          </a:xfrm>
          <a:prstGeom prst="rect">
            <a:avLst/>
          </a:prstGeom>
          <a:noFill/>
          <a:ln w="12700">
            <a:solidFill>
              <a:srgbClr val="000000"/>
            </a:solidFill>
            <a:miter lim="800000"/>
            <a:headEnd/>
            <a:tailEnd/>
          </a:ln>
          <a:effectLst/>
        </p:spPr>
      </p:sp>
      <p:sp>
        <p:nvSpPr>
          <p:cNvPr id="205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p>
            <a:pPr lvl="0"/>
            <a:r>
              <a:rPr lang="en-US" altLang="ar-SA" smtClean="0"/>
              <a:t>Click to edit Master text styles</a:t>
            </a:r>
          </a:p>
          <a:p>
            <a:pPr lvl="1"/>
            <a:r>
              <a:rPr lang="en-US" altLang="ar-SA" smtClean="0"/>
              <a:t>Second level</a:t>
            </a:r>
          </a:p>
          <a:p>
            <a:pPr lvl="2"/>
            <a:r>
              <a:rPr lang="en-US" altLang="ar-SA" smtClean="0"/>
              <a:t>Third level</a:t>
            </a:r>
          </a:p>
          <a:p>
            <a:pPr lvl="3"/>
            <a:r>
              <a:rPr lang="en-US" altLang="ar-SA" smtClean="0"/>
              <a:t>Fourth level</a:t>
            </a:r>
          </a:p>
          <a:p>
            <a:pPr lvl="4"/>
            <a:r>
              <a:rPr lang="en-US" altLang="ar-SA" smtClean="0"/>
              <a:t>Fifth level</a:t>
            </a:r>
          </a:p>
        </p:txBody>
      </p:sp>
      <p:sp>
        <p:nvSpPr>
          <p:cNvPr id="205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2075" tIns="46038" rIns="92075" bIns="46038" numCol="1" anchor="b" anchorCtr="0" compatLnSpc="1">
            <a:prstTxWarp prst="textNoShape">
              <a:avLst/>
            </a:prstTxWarp>
          </a:bodyPr>
          <a:lstStyle>
            <a:lvl1pPr>
              <a:defRPr sz="1200"/>
            </a:lvl1pPr>
          </a:lstStyle>
          <a:p>
            <a:endParaRPr lang="en-US" altLang="en-US"/>
          </a:p>
        </p:txBody>
      </p:sp>
      <p:sp>
        <p:nvSpPr>
          <p:cNvPr id="205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2075" tIns="46038" rIns="92075" bIns="46038" numCol="1" anchor="b" anchorCtr="0" compatLnSpc="1">
            <a:prstTxWarp prst="textNoShape">
              <a:avLst/>
            </a:prstTxWarp>
          </a:bodyPr>
          <a:lstStyle>
            <a:lvl1pPr algn="r">
              <a:defRPr sz="1200"/>
            </a:lvl1pPr>
          </a:lstStyle>
          <a:p>
            <a:fld id="{458A0322-1DDA-48EB-ABDC-2718608359CD}" type="slidenum">
              <a:rPr lang="ar-SA" altLang="en-US"/>
              <a:pPr/>
              <a:t>‹#›</a:t>
            </a:fld>
            <a:endParaRPr lang="en-US" altLang="en-US"/>
          </a:p>
        </p:txBody>
      </p:sp>
    </p:spTree>
    <p:extLst>
      <p:ext uri="{BB962C8B-B14F-4D97-AF65-F5344CB8AC3E}">
        <p14:creationId xmlns="" xmlns:p14="http://schemas.microsoft.com/office/powerpoint/2010/main" val="2007466308"/>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Times New Roman" pitchFamily="18" charset="0"/>
      </a:defRPr>
    </a:lvl1pPr>
    <a:lvl2pPr marL="457200" algn="l" rtl="0" fontAlgn="base">
      <a:spcBef>
        <a:spcPct val="30000"/>
      </a:spcBef>
      <a:spcAft>
        <a:spcPct val="0"/>
      </a:spcAft>
      <a:defRPr sz="1200" kern="1200">
        <a:solidFill>
          <a:schemeClr val="tx1"/>
        </a:solidFill>
        <a:latin typeface="Times New Roman" pitchFamily="18" charset="0"/>
        <a:ea typeface="+mn-ea"/>
        <a:cs typeface="Times New Roman" pitchFamily="18" charset="0"/>
      </a:defRPr>
    </a:lvl2pPr>
    <a:lvl3pPr marL="914400" algn="l" rtl="0" fontAlgn="base">
      <a:spcBef>
        <a:spcPct val="30000"/>
      </a:spcBef>
      <a:spcAft>
        <a:spcPct val="0"/>
      </a:spcAft>
      <a:defRPr sz="1200" kern="1200">
        <a:solidFill>
          <a:schemeClr val="tx1"/>
        </a:solidFill>
        <a:latin typeface="Times New Roman" pitchFamily="18" charset="0"/>
        <a:ea typeface="+mn-ea"/>
        <a:cs typeface="Times New Roman" pitchFamily="18" charset="0"/>
      </a:defRPr>
    </a:lvl3pPr>
    <a:lvl4pPr marL="1371600" algn="l" rtl="0" fontAlgn="base">
      <a:spcBef>
        <a:spcPct val="30000"/>
      </a:spcBef>
      <a:spcAft>
        <a:spcPct val="0"/>
      </a:spcAft>
      <a:defRPr sz="1200" kern="1200">
        <a:solidFill>
          <a:schemeClr val="tx1"/>
        </a:solidFill>
        <a:latin typeface="Times New Roman" pitchFamily="18" charset="0"/>
        <a:ea typeface="+mn-ea"/>
        <a:cs typeface="Times New Roman" pitchFamily="18" charset="0"/>
      </a:defRPr>
    </a:lvl4pPr>
    <a:lvl5pPr marL="1828800" algn="l" rtl="0" fontAlgn="base">
      <a:spcBef>
        <a:spcPct val="30000"/>
      </a:spcBef>
      <a:spcAft>
        <a:spcPct val="0"/>
      </a:spcAft>
      <a:defRPr sz="1200" kern="1200">
        <a:solidFill>
          <a:schemeClr val="tx1"/>
        </a:solidFill>
        <a:latin typeface="Times New Roman" pitchFamily="18" charset="0"/>
        <a:ea typeface="+mn-ea"/>
        <a:cs typeface="Times New Roman" pitchFamily="18"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E889919-910F-4D8D-AE7D-B7377E0C3385}" type="slidenum">
              <a:rPr lang="ar-SA" altLang="en-US"/>
              <a:pPr/>
              <a:t>5</a:t>
            </a:fld>
            <a:endParaRPr lang="en-US" altLang="en-US"/>
          </a:p>
        </p:txBody>
      </p:sp>
      <p:sp>
        <p:nvSpPr>
          <p:cNvPr id="199682" name="Rectangle 2"/>
          <p:cNvSpPr>
            <a:spLocks noGrp="1" noRot="1" noChangeAspect="1" noChangeArrowheads="1" noTextEdit="1"/>
          </p:cNvSpPr>
          <p:nvPr>
            <p:ph type="sldImg"/>
          </p:nvPr>
        </p:nvSpPr>
        <p:spPr>
          <a:ln/>
        </p:spPr>
      </p:sp>
      <p:sp>
        <p:nvSpPr>
          <p:cNvPr id="199683" name="Rectangle 3"/>
          <p:cNvSpPr>
            <a:spLocks noGrp="1" noChangeArrowheads="1"/>
          </p:cNvSpPr>
          <p:nvPr>
            <p:ph type="body" idx="1"/>
          </p:nvPr>
        </p:nvSpPr>
        <p:spPr/>
        <p:txBody>
          <a:bodyPr/>
          <a:lstStyle/>
          <a:p>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EG"/>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ar-SA" smtClean="0"/>
              <a:t>انقر لتحرير نمط العنوان الثانوي الرئيسي</a:t>
            </a:r>
            <a:endParaRPr lang="ar-EG"/>
          </a:p>
        </p:txBody>
      </p:sp>
      <p:sp>
        <p:nvSpPr>
          <p:cNvPr id="4" name="عنصر نائب للتاريخ 3"/>
          <p:cNvSpPr>
            <a:spLocks noGrp="1"/>
          </p:cNvSpPr>
          <p:nvPr>
            <p:ph type="dt" sz="half" idx="10"/>
          </p:nvPr>
        </p:nvSpPr>
        <p:spPr/>
        <p:txBody>
          <a:bodyPr/>
          <a:lstStyle>
            <a:lvl1pPr>
              <a:defRPr/>
            </a:lvl1pPr>
          </a:lstStyle>
          <a:p>
            <a:endParaRPr lang="en-US" altLang="en-US"/>
          </a:p>
        </p:txBody>
      </p:sp>
      <p:sp>
        <p:nvSpPr>
          <p:cNvPr id="5" name="عنصر نائب للتذييل 4"/>
          <p:cNvSpPr>
            <a:spLocks noGrp="1"/>
          </p:cNvSpPr>
          <p:nvPr>
            <p:ph type="ftr" sz="quarter" idx="11"/>
          </p:nvPr>
        </p:nvSpPr>
        <p:spPr/>
        <p:txBody>
          <a:bodyPr/>
          <a:lstStyle>
            <a:lvl1pPr>
              <a:defRPr/>
            </a:lvl1pPr>
          </a:lstStyle>
          <a:p>
            <a:endParaRPr lang="en-US" altLang="en-US"/>
          </a:p>
        </p:txBody>
      </p:sp>
      <p:sp>
        <p:nvSpPr>
          <p:cNvPr id="6" name="عنصر نائب لرقم الشريحة 5"/>
          <p:cNvSpPr>
            <a:spLocks noGrp="1"/>
          </p:cNvSpPr>
          <p:nvPr>
            <p:ph type="sldNum" sz="quarter" idx="12"/>
          </p:nvPr>
        </p:nvSpPr>
        <p:spPr/>
        <p:txBody>
          <a:bodyPr/>
          <a:lstStyle>
            <a:lvl1pPr>
              <a:defRPr/>
            </a:lvl1pPr>
          </a:lstStyle>
          <a:p>
            <a:fld id="{71D2A89D-766C-4E95-ABA9-E28F67D76B15}" type="slidenum">
              <a:rPr lang="ar-SA" altLang="en-US"/>
              <a:pPr/>
              <a:t>‹#›</a:t>
            </a:fld>
            <a:endParaRPr lang="en-US" altLang="en-US"/>
          </a:p>
        </p:txBody>
      </p:sp>
    </p:spTree>
  </p:cSld>
  <p:clrMapOvr>
    <a:masterClrMapping/>
  </p:clrMapOvr>
  <p:transition advClick="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EG"/>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4" name="عنصر نائب للتاريخ 3"/>
          <p:cNvSpPr>
            <a:spLocks noGrp="1"/>
          </p:cNvSpPr>
          <p:nvPr>
            <p:ph type="dt" sz="half" idx="10"/>
          </p:nvPr>
        </p:nvSpPr>
        <p:spPr/>
        <p:txBody>
          <a:bodyPr/>
          <a:lstStyle>
            <a:lvl1pPr>
              <a:defRPr/>
            </a:lvl1pPr>
          </a:lstStyle>
          <a:p>
            <a:endParaRPr lang="en-US" altLang="en-US"/>
          </a:p>
        </p:txBody>
      </p:sp>
      <p:sp>
        <p:nvSpPr>
          <p:cNvPr id="5" name="عنصر نائب للتذييل 4"/>
          <p:cNvSpPr>
            <a:spLocks noGrp="1"/>
          </p:cNvSpPr>
          <p:nvPr>
            <p:ph type="ftr" sz="quarter" idx="11"/>
          </p:nvPr>
        </p:nvSpPr>
        <p:spPr/>
        <p:txBody>
          <a:bodyPr/>
          <a:lstStyle>
            <a:lvl1pPr>
              <a:defRPr/>
            </a:lvl1pPr>
          </a:lstStyle>
          <a:p>
            <a:endParaRPr lang="en-US" altLang="en-US"/>
          </a:p>
        </p:txBody>
      </p:sp>
      <p:sp>
        <p:nvSpPr>
          <p:cNvPr id="6" name="عنصر نائب لرقم الشريحة 5"/>
          <p:cNvSpPr>
            <a:spLocks noGrp="1"/>
          </p:cNvSpPr>
          <p:nvPr>
            <p:ph type="sldNum" sz="quarter" idx="12"/>
          </p:nvPr>
        </p:nvSpPr>
        <p:spPr/>
        <p:txBody>
          <a:bodyPr/>
          <a:lstStyle>
            <a:lvl1pPr>
              <a:defRPr/>
            </a:lvl1pPr>
          </a:lstStyle>
          <a:p>
            <a:fld id="{3A5E5F68-1FB3-44A5-ABB7-18EA51941EB1}" type="slidenum">
              <a:rPr lang="ar-SA" altLang="en-US"/>
              <a:pPr/>
              <a:t>‹#›</a:t>
            </a:fld>
            <a:endParaRPr lang="en-US" altLang="en-US"/>
          </a:p>
        </p:txBody>
      </p:sp>
    </p:spTree>
  </p:cSld>
  <p:clrMapOvr>
    <a:masterClrMapping/>
  </p:clrMapOvr>
  <p:transition advClick="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EG"/>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lvl1pPr>
              <a:defRPr/>
            </a:lvl1pPr>
          </a:lstStyle>
          <a:p>
            <a:endParaRPr lang="en-US" altLang="en-US"/>
          </a:p>
        </p:txBody>
      </p:sp>
      <p:sp>
        <p:nvSpPr>
          <p:cNvPr id="5" name="عنصر نائب للتذييل 4"/>
          <p:cNvSpPr>
            <a:spLocks noGrp="1"/>
          </p:cNvSpPr>
          <p:nvPr>
            <p:ph type="ftr" sz="quarter" idx="11"/>
          </p:nvPr>
        </p:nvSpPr>
        <p:spPr/>
        <p:txBody>
          <a:bodyPr/>
          <a:lstStyle>
            <a:lvl1pPr>
              <a:defRPr/>
            </a:lvl1pPr>
          </a:lstStyle>
          <a:p>
            <a:endParaRPr lang="en-US" altLang="en-US"/>
          </a:p>
        </p:txBody>
      </p:sp>
      <p:sp>
        <p:nvSpPr>
          <p:cNvPr id="6" name="عنصر نائب لرقم الشريحة 5"/>
          <p:cNvSpPr>
            <a:spLocks noGrp="1"/>
          </p:cNvSpPr>
          <p:nvPr>
            <p:ph type="sldNum" sz="quarter" idx="12"/>
          </p:nvPr>
        </p:nvSpPr>
        <p:spPr/>
        <p:txBody>
          <a:bodyPr/>
          <a:lstStyle>
            <a:lvl1pPr>
              <a:defRPr/>
            </a:lvl1pPr>
          </a:lstStyle>
          <a:p>
            <a:fld id="{E8942143-7C80-4C08-9AF4-326935761B50}" type="slidenum">
              <a:rPr lang="ar-SA" altLang="en-US"/>
              <a:pPr/>
              <a:t>‹#›</a:t>
            </a:fld>
            <a:endParaRPr lang="en-US" altLang="en-US"/>
          </a:p>
        </p:txBody>
      </p:sp>
    </p:spTree>
  </p:cSld>
  <p:clrMapOvr>
    <a:masterClrMapping/>
  </p:clrMapOvr>
  <p:transition advClick="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EG"/>
          </a:p>
        </p:txBody>
      </p:sp>
      <p:sp>
        <p:nvSpPr>
          <p:cNvPr id="3" name="عنصر نائب للمحتوى 2"/>
          <p:cNvSpPr>
            <a:spLocks noGrp="1"/>
          </p:cNvSpPr>
          <p:nvPr>
            <p:ph sz="half" idx="1"/>
          </p:nvPr>
        </p:nvSpPr>
        <p:spPr>
          <a:xfrm>
            <a:off x="0" y="1447800"/>
            <a:ext cx="4495800" cy="5410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4" name="عنصر نائب للمحتوى 3"/>
          <p:cNvSpPr>
            <a:spLocks noGrp="1"/>
          </p:cNvSpPr>
          <p:nvPr>
            <p:ph sz="half" idx="2"/>
          </p:nvPr>
        </p:nvSpPr>
        <p:spPr>
          <a:xfrm>
            <a:off x="4648200" y="1447800"/>
            <a:ext cx="4495800" cy="5410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5" name="عنصر نائب للتاريخ 4"/>
          <p:cNvSpPr>
            <a:spLocks noGrp="1"/>
          </p:cNvSpPr>
          <p:nvPr>
            <p:ph type="dt" sz="half" idx="10"/>
          </p:nvPr>
        </p:nvSpPr>
        <p:spPr/>
        <p:txBody>
          <a:bodyPr/>
          <a:lstStyle>
            <a:lvl1pPr>
              <a:defRPr/>
            </a:lvl1pPr>
          </a:lstStyle>
          <a:p>
            <a:endParaRPr lang="en-US" altLang="en-US"/>
          </a:p>
        </p:txBody>
      </p:sp>
      <p:sp>
        <p:nvSpPr>
          <p:cNvPr id="6" name="عنصر نائب للتذييل 5"/>
          <p:cNvSpPr>
            <a:spLocks noGrp="1"/>
          </p:cNvSpPr>
          <p:nvPr>
            <p:ph type="ftr" sz="quarter" idx="11"/>
          </p:nvPr>
        </p:nvSpPr>
        <p:spPr/>
        <p:txBody>
          <a:bodyPr/>
          <a:lstStyle>
            <a:lvl1pPr>
              <a:defRPr/>
            </a:lvl1pPr>
          </a:lstStyle>
          <a:p>
            <a:endParaRPr lang="en-US" altLang="en-US"/>
          </a:p>
        </p:txBody>
      </p:sp>
      <p:sp>
        <p:nvSpPr>
          <p:cNvPr id="7" name="عنصر نائب لرقم الشريحة 6"/>
          <p:cNvSpPr>
            <a:spLocks noGrp="1"/>
          </p:cNvSpPr>
          <p:nvPr>
            <p:ph type="sldNum" sz="quarter" idx="12"/>
          </p:nvPr>
        </p:nvSpPr>
        <p:spPr/>
        <p:txBody>
          <a:bodyPr/>
          <a:lstStyle>
            <a:lvl1pPr>
              <a:defRPr/>
            </a:lvl1pPr>
          </a:lstStyle>
          <a:p>
            <a:fld id="{60F4F89F-75A4-404A-81F0-99362AA1AC3B}" type="slidenum">
              <a:rPr lang="ar-SA" altLang="en-US"/>
              <a:pPr/>
              <a:t>‹#›</a:t>
            </a:fld>
            <a:endParaRPr lang="en-US" altLang="en-US"/>
          </a:p>
        </p:txBody>
      </p:sp>
    </p:spTree>
  </p:cSld>
  <p:clrMapOvr>
    <a:masterClrMapping/>
  </p:clrMapOvr>
  <p:transition advClick="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1143000"/>
          </a:xfrm>
        </p:spPr>
        <p:txBody>
          <a:bodyPr/>
          <a:lstStyle>
            <a:lvl1pPr>
              <a:defRPr/>
            </a:lvl1pPr>
          </a:lstStyle>
          <a:p>
            <a:r>
              <a:rPr lang="ar-SA" smtClean="0"/>
              <a:t>انقر لتحرير نمط العنوان الرئيسي</a:t>
            </a:r>
            <a:endParaRPr lang="ar-EG"/>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7" name="عنصر نائب للتاريخ 6"/>
          <p:cNvSpPr>
            <a:spLocks noGrp="1"/>
          </p:cNvSpPr>
          <p:nvPr>
            <p:ph type="dt" sz="half" idx="10"/>
          </p:nvPr>
        </p:nvSpPr>
        <p:spPr/>
        <p:txBody>
          <a:bodyPr/>
          <a:lstStyle>
            <a:lvl1pPr>
              <a:defRPr/>
            </a:lvl1pPr>
          </a:lstStyle>
          <a:p>
            <a:endParaRPr lang="en-US" altLang="en-US"/>
          </a:p>
        </p:txBody>
      </p:sp>
      <p:sp>
        <p:nvSpPr>
          <p:cNvPr id="8" name="عنصر نائب للتذييل 7"/>
          <p:cNvSpPr>
            <a:spLocks noGrp="1"/>
          </p:cNvSpPr>
          <p:nvPr>
            <p:ph type="ftr" sz="quarter" idx="11"/>
          </p:nvPr>
        </p:nvSpPr>
        <p:spPr/>
        <p:txBody>
          <a:bodyPr/>
          <a:lstStyle>
            <a:lvl1pPr>
              <a:defRPr/>
            </a:lvl1pPr>
          </a:lstStyle>
          <a:p>
            <a:endParaRPr lang="en-US" altLang="en-US"/>
          </a:p>
        </p:txBody>
      </p:sp>
      <p:sp>
        <p:nvSpPr>
          <p:cNvPr id="9" name="عنصر نائب لرقم الشريحة 8"/>
          <p:cNvSpPr>
            <a:spLocks noGrp="1"/>
          </p:cNvSpPr>
          <p:nvPr>
            <p:ph type="sldNum" sz="quarter" idx="12"/>
          </p:nvPr>
        </p:nvSpPr>
        <p:spPr/>
        <p:txBody>
          <a:bodyPr/>
          <a:lstStyle>
            <a:lvl1pPr>
              <a:defRPr/>
            </a:lvl1pPr>
          </a:lstStyle>
          <a:p>
            <a:fld id="{7E6A89CF-6031-4465-AEDB-CCDE5A721CA1}" type="slidenum">
              <a:rPr lang="ar-SA" altLang="en-US"/>
              <a:pPr/>
              <a:t>‹#›</a:t>
            </a:fld>
            <a:endParaRPr lang="en-US" altLang="en-US"/>
          </a:p>
        </p:txBody>
      </p:sp>
    </p:spTree>
  </p:cSld>
  <p:clrMapOvr>
    <a:masterClrMapping/>
  </p:clrMapOvr>
  <p:transition advClick="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EG"/>
          </a:p>
        </p:txBody>
      </p:sp>
      <p:sp>
        <p:nvSpPr>
          <p:cNvPr id="3" name="عنصر نائب للتاريخ 2"/>
          <p:cNvSpPr>
            <a:spLocks noGrp="1"/>
          </p:cNvSpPr>
          <p:nvPr>
            <p:ph type="dt" sz="half" idx="10"/>
          </p:nvPr>
        </p:nvSpPr>
        <p:spPr/>
        <p:txBody>
          <a:bodyPr/>
          <a:lstStyle>
            <a:lvl1pPr>
              <a:defRPr/>
            </a:lvl1pPr>
          </a:lstStyle>
          <a:p>
            <a:endParaRPr lang="en-US" altLang="en-US"/>
          </a:p>
        </p:txBody>
      </p:sp>
      <p:sp>
        <p:nvSpPr>
          <p:cNvPr id="4" name="عنصر نائب للتذييل 3"/>
          <p:cNvSpPr>
            <a:spLocks noGrp="1"/>
          </p:cNvSpPr>
          <p:nvPr>
            <p:ph type="ftr" sz="quarter" idx="11"/>
          </p:nvPr>
        </p:nvSpPr>
        <p:spPr/>
        <p:txBody>
          <a:bodyPr/>
          <a:lstStyle>
            <a:lvl1pPr>
              <a:defRPr/>
            </a:lvl1pPr>
          </a:lstStyle>
          <a:p>
            <a:endParaRPr lang="en-US" altLang="en-US"/>
          </a:p>
        </p:txBody>
      </p:sp>
      <p:sp>
        <p:nvSpPr>
          <p:cNvPr id="5" name="عنصر نائب لرقم الشريحة 4"/>
          <p:cNvSpPr>
            <a:spLocks noGrp="1"/>
          </p:cNvSpPr>
          <p:nvPr>
            <p:ph type="sldNum" sz="quarter" idx="12"/>
          </p:nvPr>
        </p:nvSpPr>
        <p:spPr/>
        <p:txBody>
          <a:bodyPr/>
          <a:lstStyle>
            <a:lvl1pPr>
              <a:defRPr/>
            </a:lvl1pPr>
          </a:lstStyle>
          <a:p>
            <a:fld id="{C8DA45A8-335A-4AA4-9DB1-D13EB2D089D5}" type="slidenum">
              <a:rPr lang="ar-SA" altLang="en-US"/>
              <a:pPr/>
              <a:t>‹#›</a:t>
            </a:fld>
            <a:endParaRPr lang="en-US" altLang="en-US"/>
          </a:p>
        </p:txBody>
      </p:sp>
    </p:spTree>
  </p:cSld>
  <p:clrMapOvr>
    <a:masterClrMapping/>
  </p:clrMapOvr>
  <p:transition advClick="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lvl1pPr>
              <a:defRPr/>
            </a:lvl1pPr>
          </a:lstStyle>
          <a:p>
            <a:endParaRPr lang="en-US" altLang="en-US"/>
          </a:p>
        </p:txBody>
      </p:sp>
      <p:sp>
        <p:nvSpPr>
          <p:cNvPr id="3" name="عنصر نائب للتذييل 2"/>
          <p:cNvSpPr>
            <a:spLocks noGrp="1"/>
          </p:cNvSpPr>
          <p:nvPr>
            <p:ph type="ftr" sz="quarter" idx="11"/>
          </p:nvPr>
        </p:nvSpPr>
        <p:spPr/>
        <p:txBody>
          <a:bodyPr/>
          <a:lstStyle>
            <a:lvl1pPr>
              <a:defRPr/>
            </a:lvl1pPr>
          </a:lstStyle>
          <a:p>
            <a:endParaRPr lang="en-US" altLang="en-US"/>
          </a:p>
        </p:txBody>
      </p:sp>
      <p:sp>
        <p:nvSpPr>
          <p:cNvPr id="4" name="عنصر نائب لرقم الشريحة 3"/>
          <p:cNvSpPr>
            <a:spLocks noGrp="1"/>
          </p:cNvSpPr>
          <p:nvPr>
            <p:ph type="sldNum" sz="quarter" idx="12"/>
          </p:nvPr>
        </p:nvSpPr>
        <p:spPr/>
        <p:txBody>
          <a:bodyPr/>
          <a:lstStyle>
            <a:lvl1pPr>
              <a:defRPr/>
            </a:lvl1pPr>
          </a:lstStyle>
          <a:p>
            <a:fld id="{81AB62B2-8868-42E5-898D-34FA0441C7AE}" type="slidenum">
              <a:rPr lang="ar-SA" altLang="en-US"/>
              <a:pPr/>
              <a:t>‹#›</a:t>
            </a:fld>
            <a:endParaRPr lang="en-US" altLang="en-US"/>
          </a:p>
        </p:txBody>
      </p:sp>
    </p:spTree>
  </p:cSld>
  <p:clrMapOvr>
    <a:masterClrMapping/>
  </p:clrMapOvr>
  <p:transition advClick="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EG"/>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lvl1pPr>
              <a:defRPr/>
            </a:lvl1pPr>
          </a:lstStyle>
          <a:p>
            <a:endParaRPr lang="en-US" altLang="en-US"/>
          </a:p>
        </p:txBody>
      </p:sp>
      <p:sp>
        <p:nvSpPr>
          <p:cNvPr id="6" name="عنصر نائب للتذييل 5"/>
          <p:cNvSpPr>
            <a:spLocks noGrp="1"/>
          </p:cNvSpPr>
          <p:nvPr>
            <p:ph type="ftr" sz="quarter" idx="11"/>
          </p:nvPr>
        </p:nvSpPr>
        <p:spPr/>
        <p:txBody>
          <a:bodyPr/>
          <a:lstStyle>
            <a:lvl1pPr>
              <a:defRPr/>
            </a:lvl1pPr>
          </a:lstStyle>
          <a:p>
            <a:endParaRPr lang="en-US" altLang="en-US"/>
          </a:p>
        </p:txBody>
      </p:sp>
      <p:sp>
        <p:nvSpPr>
          <p:cNvPr id="7" name="عنصر نائب لرقم الشريحة 6"/>
          <p:cNvSpPr>
            <a:spLocks noGrp="1"/>
          </p:cNvSpPr>
          <p:nvPr>
            <p:ph type="sldNum" sz="quarter" idx="12"/>
          </p:nvPr>
        </p:nvSpPr>
        <p:spPr/>
        <p:txBody>
          <a:bodyPr/>
          <a:lstStyle>
            <a:lvl1pPr>
              <a:defRPr/>
            </a:lvl1pPr>
          </a:lstStyle>
          <a:p>
            <a:fld id="{FE679418-16CE-438D-A121-6446555AC5B0}" type="slidenum">
              <a:rPr lang="ar-SA" altLang="en-US"/>
              <a:pPr/>
              <a:t>‹#›</a:t>
            </a:fld>
            <a:endParaRPr lang="en-US" altLang="en-US"/>
          </a:p>
        </p:txBody>
      </p:sp>
    </p:spTree>
  </p:cSld>
  <p:clrMapOvr>
    <a:masterClrMapping/>
  </p:clrMapOvr>
  <p:transition advClick="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EG"/>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EG"/>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lvl1pPr>
              <a:defRPr/>
            </a:lvl1pPr>
          </a:lstStyle>
          <a:p>
            <a:endParaRPr lang="en-US" altLang="en-US"/>
          </a:p>
        </p:txBody>
      </p:sp>
      <p:sp>
        <p:nvSpPr>
          <p:cNvPr id="6" name="عنصر نائب للتذييل 5"/>
          <p:cNvSpPr>
            <a:spLocks noGrp="1"/>
          </p:cNvSpPr>
          <p:nvPr>
            <p:ph type="ftr" sz="quarter" idx="11"/>
          </p:nvPr>
        </p:nvSpPr>
        <p:spPr/>
        <p:txBody>
          <a:bodyPr/>
          <a:lstStyle>
            <a:lvl1pPr>
              <a:defRPr/>
            </a:lvl1pPr>
          </a:lstStyle>
          <a:p>
            <a:endParaRPr lang="en-US" altLang="en-US"/>
          </a:p>
        </p:txBody>
      </p:sp>
      <p:sp>
        <p:nvSpPr>
          <p:cNvPr id="7" name="عنصر نائب لرقم الشريحة 6"/>
          <p:cNvSpPr>
            <a:spLocks noGrp="1"/>
          </p:cNvSpPr>
          <p:nvPr>
            <p:ph type="sldNum" sz="quarter" idx="12"/>
          </p:nvPr>
        </p:nvSpPr>
        <p:spPr/>
        <p:txBody>
          <a:bodyPr/>
          <a:lstStyle>
            <a:lvl1pPr>
              <a:defRPr/>
            </a:lvl1pPr>
          </a:lstStyle>
          <a:p>
            <a:fld id="{3E3845DA-BA8D-4300-B754-5B07FA12CBD3}" type="slidenum">
              <a:rPr lang="ar-SA" altLang="en-US"/>
              <a:pPr/>
              <a:t>‹#›</a:t>
            </a:fld>
            <a:endParaRPr lang="en-US" altLang="en-US"/>
          </a:p>
        </p:txBody>
      </p:sp>
    </p:spTree>
  </p:cSld>
  <p:clrMapOvr>
    <a:masterClrMapping/>
  </p:clrMapOvr>
  <p:transition advClick="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EG"/>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4" name="عنصر نائب للتاريخ 3"/>
          <p:cNvSpPr>
            <a:spLocks noGrp="1"/>
          </p:cNvSpPr>
          <p:nvPr>
            <p:ph type="dt" sz="half" idx="10"/>
          </p:nvPr>
        </p:nvSpPr>
        <p:spPr/>
        <p:txBody>
          <a:bodyPr/>
          <a:lstStyle>
            <a:lvl1pPr>
              <a:defRPr/>
            </a:lvl1pPr>
          </a:lstStyle>
          <a:p>
            <a:endParaRPr lang="en-US" altLang="en-US"/>
          </a:p>
        </p:txBody>
      </p:sp>
      <p:sp>
        <p:nvSpPr>
          <p:cNvPr id="5" name="عنصر نائب للتذييل 4"/>
          <p:cNvSpPr>
            <a:spLocks noGrp="1"/>
          </p:cNvSpPr>
          <p:nvPr>
            <p:ph type="ftr" sz="quarter" idx="11"/>
          </p:nvPr>
        </p:nvSpPr>
        <p:spPr/>
        <p:txBody>
          <a:bodyPr/>
          <a:lstStyle>
            <a:lvl1pPr>
              <a:defRPr/>
            </a:lvl1pPr>
          </a:lstStyle>
          <a:p>
            <a:endParaRPr lang="en-US" altLang="en-US"/>
          </a:p>
        </p:txBody>
      </p:sp>
      <p:sp>
        <p:nvSpPr>
          <p:cNvPr id="6" name="عنصر نائب لرقم الشريحة 5"/>
          <p:cNvSpPr>
            <a:spLocks noGrp="1"/>
          </p:cNvSpPr>
          <p:nvPr>
            <p:ph type="sldNum" sz="quarter" idx="12"/>
          </p:nvPr>
        </p:nvSpPr>
        <p:spPr/>
        <p:txBody>
          <a:bodyPr/>
          <a:lstStyle>
            <a:lvl1pPr>
              <a:defRPr/>
            </a:lvl1pPr>
          </a:lstStyle>
          <a:p>
            <a:fld id="{6B6A3A19-352C-4076-A496-5AD8DFD28707}" type="slidenum">
              <a:rPr lang="ar-SA" altLang="en-US"/>
              <a:pPr/>
              <a:t>‹#›</a:t>
            </a:fld>
            <a:endParaRPr lang="en-US" altLang="en-US"/>
          </a:p>
        </p:txBody>
      </p:sp>
    </p:spTree>
  </p:cSld>
  <p:clrMapOvr>
    <a:masterClrMapping/>
  </p:clrMapOvr>
  <p:transition advClick="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858000" y="0"/>
            <a:ext cx="2286000" cy="6858000"/>
          </a:xfrm>
        </p:spPr>
        <p:txBody>
          <a:bodyPr vert="eaVert"/>
          <a:lstStyle/>
          <a:p>
            <a:r>
              <a:rPr lang="ar-SA" smtClean="0"/>
              <a:t>انقر لتحرير نمط العنوان الرئيسي</a:t>
            </a:r>
            <a:endParaRPr lang="ar-EG"/>
          </a:p>
        </p:txBody>
      </p:sp>
      <p:sp>
        <p:nvSpPr>
          <p:cNvPr id="3" name="عنصر نائب للعنوان العمودي 2"/>
          <p:cNvSpPr>
            <a:spLocks noGrp="1"/>
          </p:cNvSpPr>
          <p:nvPr>
            <p:ph type="body" orient="vert" idx="1"/>
          </p:nvPr>
        </p:nvSpPr>
        <p:spPr>
          <a:xfrm>
            <a:off x="0" y="0"/>
            <a:ext cx="6705600" cy="6858000"/>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4" name="عنصر نائب للتاريخ 3"/>
          <p:cNvSpPr>
            <a:spLocks noGrp="1"/>
          </p:cNvSpPr>
          <p:nvPr>
            <p:ph type="dt" sz="half" idx="10"/>
          </p:nvPr>
        </p:nvSpPr>
        <p:spPr/>
        <p:txBody>
          <a:bodyPr/>
          <a:lstStyle>
            <a:lvl1pPr>
              <a:defRPr/>
            </a:lvl1pPr>
          </a:lstStyle>
          <a:p>
            <a:endParaRPr lang="en-US" altLang="en-US"/>
          </a:p>
        </p:txBody>
      </p:sp>
      <p:sp>
        <p:nvSpPr>
          <p:cNvPr id="5" name="عنصر نائب للتذييل 4"/>
          <p:cNvSpPr>
            <a:spLocks noGrp="1"/>
          </p:cNvSpPr>
          <p:nvPr>
            <p:ph type="ftr" sz="quarter" idx="11"/>
          </p:nvPr>
        </p:nvSpPr>
        <p:spPr/>
        <p:txBody>
          <a:bodyPr/>
          <a:lstStyle>
            <a:lvl1pPr>
              <a:defRPr/>
            </a:lvl1pPr>
          </a:lstStyle>
          <a:p>
            <a:endParaRPr lang="en-US" altLang="en-US"/>
          </a:p>
        </p:txBody>
      </p:sp>
      <p:sp>
        <p:nvSpPr>
          <p:cNvPr id="6" name="عنصر نائب لرقم الشريحة 5"/>
          <p:cNvSpPr>
            <a:spLocks noGrp="1"/>
          </p:cNvSpPr>
          <p:nvPr>
            <p:ph type="sldNum" sz="quarter" idx="12"/>
          </p:nvPr>
        </p:nvSpPr>
        <p:spPr/>
        <p:txBody>
          <a:bodyPr/>
          <a:lstStyle>
            <a:lvl1pPr>
              <a:defRPr/>
            </a:lvl1pPr>
          </a:lstStyle>
          <a:p>
            <a:fld id="{50FB5F5F-1186-4583-8299-9B4DE9BA7142}" type="slidenum">
              <a:rPr lang="ar-SA" altLang="en-US"/>
              <a:pPr/>
              <a:t>‹#›</a:t>
            </a:fld>
            <a:endParaRPr lang="en-US" altLang="en-US"/>
          </a:p>
        </p:txBody>
      </p:sp>
    </p:spTree>
  </p:cSld>
  <p:clrMapOvr>
    <a:masterClrMapping/>
  </p:clrMapOvr>
  <p:transition advClick="0"/>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reserve="1">
  <p:cSld name="عنوان، ونص، وقصاصة فنية">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1371600"/>
          </a:xfrm>
        </p:spPr>
        <p:txBody>
          <a:bodyPr/>
          <a:lstStyle/>
          <a:p>
            <a:r>
              <a:rPr lang="ar-SA" smtClean="0"/>
              <a:t>انقر لتحرير نمط العنوان الرئيسي</a:t>
            </a:r>
            <a:endParaRPr lang="ar-EG"/>
          </a:p>
        </p:txBody>
      </p:sp>
      <p:sp>
        <p:nvSpPr>
          <p:cNvPr id="3" name="عنصر نائب للنص 2"/>
          <p:cNvSpPr>
            <a:spLocks noGrp="1"/>
          </p:cNvSpPr>
          <p:nvPr>
            <p:ph type="body" sz="half" idx="1"/>
          </p:nvPr>
        </p:nvSpPr>
        <p:spPr>
          <a:xfrm>
            <a:off x="0" y="1447800"/>
            <a:ext cx="4495800" cy="5410200"/>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4" name="عنصر نائب للقصاصة الفنية 3"/>
          <p:cNvSpPr>
            <a:spLocks noGrp="1"/>
          </p:cNvSpPr>
          <p:nvPr>
            <p:ph type="clipArt" sz="half" idx="2"/>
          </p:nvPr>
        </p:nvSpPr>
        <p:spPr>
          <a:xfrm>
            <a:off x="4648200" y="1447800"/>
            <a:ext cx="4495800" cy="5410200"/>
          </a:xfrm>
        </p:spPr>
        <p:txBody>
          <a:bodyPr/>
          <a:lstStyle/>
          <a:p>
            <a:endParaRPr lang="ar-EG"/>
          </a:p>
        </p:txBody>
      </p:sp>
      <p:sp>
        <p:nvSpPr>
          <p:cNvPr id="5" name="عنصر نائب للتاريخ 4"/>
          <p:cNvSpPr>
            <a:spLocks noGrp="1"/>
          </p:cNvSpPr>
          <p:nvPr>
            <p:ph type="dt" sz="half" idx="10"/>
          </p:nvPr>
        </p:nvSpPr>
        <p:spPr>
          <a:xfrm>
            <a:off x="685800" y="6248400"/>
            <a:ext cx="1905000" cy="457200"/>
          </a:xfrm>
        </p:spPr>
        <p:txBody>
          <a:bodyPr/>
          <a:lstStyle>
            <a:lvl1pPr>
              <a:defRPr/>
            </a:lvl1pPr>
          </a:lstStyle>
          <a:p>
            <a:endParaRPr lang="en-US" altLang="en-US"/>
          </a:p>
        </p:txBody>
      </p:sp>
      <p:sp>
        <p:nvSpPr>
          <p:cNvPr id="6" name="عنصر نائب للتذييل 5"/>
          <p:cNvSpPr>
            <a:spLocks noGrp="1"/>
          </p:cNvSpPr>
          <p:nvPr>
            <p:ph type="ftr" sz="quarter" idx="11"/>
          </p:nvPr>
        </p:nvSpPr>
        <p:spPr>
          <a:xfrm>
            <a:off x="3124200" y="6248400"/>
            <a:ext cx="2895600" cy="457200"/>
          </a:xfrm>
        </p:spPr>
        <p:txBody>
          <a:bodyPr/>
          <a:lstStyle>
            <a:lvl1pPr>
              <a:defRPr/>
            </a:lvl1pPr>
          </a:lstStyle>
          <a:p>
            <a:endParaRPr lang="en-US" altLang="en-US"/>
          </a:p>
        </p:txBody>
      </p:sp>
      <p:sp>
        <p:nvSpPr>
          <p:cNvPr id="7" name="عنصر نائب لرقم الشريحة 6"/>
          <p:cNvSpPr>
            <a:spLocks noGrp="1"/>
          </p:cNvSpPr>
          <p:nvPr>
            <p:ph type="sldNum" sz="quarter" idx="12"/>
          </p:nvPr>
        </p:nvSpPr>
        <p:spPr>
          <a:xfrm>
            <a:off x="6553200" y="6248400"/>
            <a:ext cx="1905000" cy="457200"/>
          </a:xfrm>
        </p:spPr>
        <p:txBody>
          <a:bodyPr/>
          <a:lstStyle>
            <a:lvl1pPr>
              <a:defRPr/>
            </a:lvl1pPr>
          </a:lstStyle>
          <a:p>
            <a:fld id="{A53DBE64-696A-4142-8D66-391C6331DDE0}" type="slidenum">
              <a:rPr lang="ar-SA" altLang="en-US"/>
              <a:pPr/>
              <a:t>‹#›</a:t>
            </a:fld>
            <a:endParaRPr lang="en-US" altLang="en-US"/>
          </a:p>
        </p:txBody>
      </p:sp>
    </p:spTree>
  </p:cSld>
  <p:clrMapOvr>
    <a:masterClrMapping/>
  </p:clrMapOvr>
  <p:transition advClick="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0" y="0"/>
            <a:ext cx="9144000" cy="1371600"/>
          </a:xfrm>
          <a:prstGeom prst="rect">
            <a:avLst/>
          </a:prstGeom>
          <a:gradFill rotWithShape="0">
            <a:gsLst>
              <a:gs pos="0">
                <a:srgbClr val="FF8200"/>
              </a:gs>
              <a:gs pos="5001">
                <a:srgbClr val="FF0000"/>
              </a:gs>
              <a:gs pos="17501">
                <a:srgbClr val="BA0066"/>
              </a:gs>
              <a:gs pos="35000">
                <a:srgbClr val="66008F"/>
              </a:gs>
              <a:gs pos="50000">
                <a:srgbClr val="000082"/>
              </a:gs>
              <a:gs pos="65000">
                <a:srgbClr val="66008F"/>
              </a:gs>
              <a:gs pos="82500">
                <a:srgbClr val="BA0066"/>
              </a:gs>
              <a:gs pos="95000">
                <a:srgbClr val="FF0000"/>
              </a:gs>
              <a:gs pos="100000">
                <a:srgbClr val="FF8200"/>
              </a:gs>
            </a:gsLst>
            <a:lin ang="5400000" scaled="1"/>
          </a:gradFill>
          <a:ln w="9525">
            <a:noFill/>
            <a:miter lim="800000"/>
            <a:headEnd/>
            <a:tailEnd/>
          </a:ln>
          <a:effectLst/>
          <a:scene3d>
            <a:camera prst="legacyPerspectiveTopRight"/>
            <a:lightRig rig="legacyFlat3" dir="b"/>
          </a:scene3d>
          <a:sp3d extrusionH="887400" prstMaterial="legacyMatte">
            <a:bevelT w="13500" h="13500" prst="angle"/>
            <a:bevelB w="13500" h="13500" prst="angle"/>
            <a:extrusionClr>
              <a:srgbClr val="000082"/>
            </a:extrusionClr>
          </a:sp3d>
        </p:spPr>
        <p:txBody>
          <a:bodyPr vert="horz" wrap="square" lIns="92075" tIns="46038" rIns="92075" bIns="46038" numCol="1" anchor="ctr" anchorCtr="0" compatLnSpc="1">
            <a:prstTxWarp prst="textNoShape">
              <a:avLst/>
            </a:prstTxWarp>
            <a:flatTx/>
          </a:bodyPr>
          <a:lstStyle/>
          <a:p>
            <a:pPr lvl="0"/>
            <a:r>
              <a:rPr lang="en-US" altLang="ar-SA" smtClean="0"/>
              <a:t>Click to edit Master title style</a:t>
            </a:r>
          </a:p>
        </p:txBody>
      </p:sp>
      <p:sp>
        <p:nvSpPr>
          <p:cNvPr id="1027" name="Rectangle 3"/>
          <p:cNvSpPr>
            <a:spLocks noGrp="1" noChangeArrowheads="1"/>
          </p:cNvSpPr>
          <p:nvPr>
            <p:ph type="body" idx="1"/>
          </p:nvPr>
        </p:nvSpPr>
        <p:spPr bwMode="auto">
          <a:xfrm>
            <a:off x="0" y="1447800"/>
            <a:ext cx="9144000" cy="5410200"/>
          </a:xfrm>
          <a:prstGeom prst="rect">
            <a:avLst/>
          </a:prstGeom>
          <a:solidFill>
            <a:srgbClr val="000099"/>
          </a:solidFill>
          <a:ln w="9525">
            <a:noFill/>
            <a:miter lim="800000"/>
            <a:headEnd/>
            <a:tailEnd/>
          </a:ln>
          <a:effectLst/>
          <a:scene3d>
            <a:camera prst="legacyPerspectiveBottom"/>
            <a:lightRig rig="legacyFlat3" dir="t"/>
          </a:scene3d>
          <a:sp3d extrusionH="887400" prstMaterial="legacyMatte">
            <a:bevelT w="13500" h="13500" prst="angle"/>
            <a:bevelB w="13500" h="13500" prst="angle"/>
            <a:extrusionClr>
              <a:srgbClr val="000099"/>
            </a:extrusionClr>
          </a:sp3d>
        </p:spPr>
        <p:txBody>
          <a:bodyPr vert="horz" wrap="square" lIns="92075" tIns="46038" rIns="92075" bIns="46038" numCol="1" anchor="t" anchorCtr="0" compatLnSpc="1">
            <a:prstTxWarp prst="textNoShape">
              <a:avLst/>
            </a:prstTxWarp>
            <a:flatTx/>
          </a:bodyPr>
          <a:lstStyle/>
          <a:p>
            <a:pPr lvl="0"/>
            <a:r>
              <a:rPr lang="en-US" altLang="ar-SA" smtClean="0"/>
              <a:t>Click to edit Master text styles</a:t>
            </a:r>
          </a:p>
          <a:p>
            <a:pPr lvl="1"/>
            <a:r>
              <a:rPr lang="en-US" altLang="ar-SA" smtClean="0"/>
              <a:t>Second level</a:t>
            </a:r>
          </a:p>
          <a:p>
            <a:pPr lvl="2"/>
            <a:r>
              <a:rPr lang="en-US" altLang="ar-SA" smtClean="0"/>
              <a:t>Third level</a:t>
            </a:r>
          </a:p>
          <a:p>
            <a:pPr lvl="3"/>
            <a:r>
              <a:rPr lang="en-US" altLang="ar-SA" smtClean="0"/>
              <a:t>Fourth level</a:t>
            </a:r>
          </a:p>
          <a:p>
            <a:pPr lvl="4"/>
            <a:r>
              <a:rPr lang="en-US" altLang="ar-SA"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lvl1pPr>
              <a:defRPr sz="1400"/>
            </a:lvl1pPr>
          </a:lstStyle>
          <a:p>
            <a:endParaRPr lang="en-US" alt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lvl1pPr algn="ctr">
              <a:defRPr sz="1400"/>
            </a:lvl1pPr>
          </a:lstStyle>
          <a:p>
            <a:endParaRPr lang="en-US" alt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lvl1pPr algn="r">
              <a:defRPr sz="1400"/>
            </a:lvl1pPr>
          </a:lstStyle>
          <a:p>
            <a:fld id="{CDBA0C4A-01FB-4B31-9118-B7FD11D28706}" type="slidenum">
              <a:rPr lang="ar-SA"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1" fill="hold" grpId="0" nodeType="clickEffect">
                                  <p:stCondLst>
                                    <p:cond delay="0"/>
                                  </p:stCondLst>
                                  <p:childTnLst>
                                    <p:set>
                                      <p:cBhvr>
                                        <p:cTn id="6" dur="1" fill="hold">
                                          <p:stCondLst>
                                            <p:cond delay="0"/>
                                          </p:stCondLst>
                                        </p:cTn>
                                        <p:tgtEl>
                                          <p:spTgt spid="1027">
                                            <p:bg/>
                                          </p:spTgt>
                                        </p:tgtEl>
                                        <p:attrNameLst>
                                          <p:attrName>style.visibility</p:attrName>
                                        </p:attrNameLst>
                                      </p:cBhvr>
                                      <p:to>
                                        <p:strVal val="visible"/>
                                      </p:to>
                                    </p:set>
                                    <p:animEffect transition="in" filter="slide(fromTop)">
                                      <p:cBhvr>
                                        <p:cTn id="7" dur="500"/>
                                        <p:tgtEl>
                                          <p:spTgt spid="1027">
                                            <p:bg/>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1" fill="hold" grpId="0" nodeType="clickEffect">
                                  <p:stCondLst>
                                    <p:cond delay="0"/>
                                  </p:stCondLst>
                                  <p:childTnLst>
                                    <p:set>
                                      <p:cBhvr>
                                        <p:cTn id="11" dur="1" fill="hold">
                                          <p:stCondLst>
                                            <p:cond delay="0"/>
                                          </p:stCondLst>
                                        </p:cTn>
                                        <p:tgtEl>
                                          <p:spTgt spid="1027">
                                            <p:txEl>
                                              <p:pRg st="0" end="0"/>
                                            </p:txEl>
                                          </p:spTgt>
                                        </p:tgtEl>
                                        <p:attrNameLst>
                                          <p:attrName>style.visibility</p:attrName>
                                        </p:attrNameLst>
                                      </p:cBhvr>
                                      <p:to>
                                        <p:strVal val="visible"/>
                                      </p:to>
                                    </p:set>
                                    <p:animEffect transition="in" filter="slide(fromTop)">
                                      <p:cBhvr>
                                        <p:cTn id="12" dur="500"/>
                                        <p:tgtEl>
                                          <p:spTgt spid="1027">
                                            <p:txEl>
                                              <p:pRg st="0" end="0"/>
                                            </p:txEl>
                                          </p:spTgt>
                                        </p:tgtEl>
                                      </p:cBhvr>
                                    </p:animEffect>
                                  </p:childTnLst>
                                </p:cTn>
                              </p:par>
                              <p:par>
                                <p:cTn id="13" presetID="12" presetClass="entr" presetSubtype="1" fill="hold" grpId="0" nodeType="withEffect">
                                  <p:stCondLst>
                                    <p:cond delay="0"/>
                                  </p:stCondLst>
                                  <p:childTnLst>
                                    <p:set>
                                      <p:cBhvr>
                                        <p:cTn id="14" dur="1" fill="hold">
                                          <p:stCondLst>
                                            <p:cond delay="0"/>
                                          </p:stCondLst>
                                        </p:cTn>
                                        <p:tgtEl>
                                          <p:spTgt spid="1027">
                                            <p:txEl>
                                              <p:pRg st="1" end="1"/>
                                            </p:txEl>
                                          </p:spTgt>
                                        </p:tgtEl>
                                        <p:attrNameLst>
                                          <p:attrName>style.visibility</p:attrName>
                                        </p:attrNameLst>
                                      </p:cBhvr>
                                      <p:to>
                                        <p:strVal val="visible"/>
                                      </p:to>
                                    </p:set>
                                    <p:animEffect transition="in" filter="slide(fromTop)">
                                      <p:cBhvr>
                                        <p:cTn id="15" dur="500"/>
                                        <p:tgtEl>
                                          <p:spTgt spid="1027">
                                            <p:txEl>
                                              <p:pRg st="1" end="1"/>
                                            </p:txEl>
                                          </p:spTgt>
                                        </p:tgtEl>
                                      </p:cBhvr>
                                    </p:animEffect>
                                  </p:childTnLst>
                                </p:cTn>
                              </p:par>
                              <p:par>
                                <p:cTn id="16" presetID="12" presetClass="entr" presetSubtype="1" fill="hold" grpId="0" nodeType="withEffect">
                                  <p:stCondLst>
                                    <p:cond delay="0"/>
                                  </p:stCondLst>
                                  <p:childTnLst>
                                    <p:set>
                                      <p:cBhvr>
                                        <p:cTn id="17" dur="1" fill="hold">
                                          <p:stCondLst>
                                            <p:cond delay="0"/>
                                          </p:stCondLst>
                                        </p:cTn>
                                        <p:tgtEl>
                                          <p:spTgt spid="1027">
                                            <p:txEl>
                                              <p:pRg st="2" end="2"/>
                                            </p:txEl>
                                          </p:spTgt>
                                        </p:tgtEl>
                                        <p:attrNameLst>
                                          <p:attrName>style.visibility</p:attrName>
                                        </p:attrNameLst>
                                      </p:cBhvr>
                                      <p:to>
                                        <p:strVal val="visible"/>
                                      </p:to>
                                    </p:set>
                                    <p:animEffect transition="in" filter="slide(fromTop)">
                                      <p:cBhvr>
                                        <p:cTn id="18" dur="500"/>
                                        <p:tgtEl>
                                          <p:spTgt spid="1027">
                                            <p:txEl>
                                              <p:pRg st="2" end="2"/>
                                            </p:txEl>
                                          </p:spTgt>
                                        </p:tgtEl>
                                      </p:cBhvr>
                                    </p:animEffect>
                                  </p:childTnLst>
                                </p:cTn>
                              </p:par>
                              <p:par>
                                <p:cTn id="19" presetID="12" presetClass="entr" presetSubtype="1" fill="hold" grpId="0" nodeType="withEffect">
                                  <p:stCondLst>
                                    <p:cond delay="0"/>
                                  </p:stCondLst>
                                  <p:childTnLst>
                                    <p:set>
                                      <p:cBhvr>
                                        <p:cTn id="20" dur="1" fill="hold">
                                          <p:stCondLst>
                                            <p:cond delay="0"/>
                                          </p:stCondLst>
                                        </p:cTn>
                                        <p:tgtEl>
                                          <p:spTgt spid="1027">
                                            <p:txEl>
                                              <p:pRg st="3" end="3"/>
                                            </p:txEl>
                                          </p:spTgt>
                                        </p:tgtEl>
                                        <p:attrNameLst>
                                          <p:attrName>style.visibility</p:attrName>
                                        </p:attrNameLst>
                                      </p:cBhvr>
                                      <p:to>
                                        <p:strVal val="visible"/>
                                      </p:to>
                                    </p:set>
                                    <p:animEffect transition="in" filter="slide(fromTop)">
                                      <p:cBhvr>
                                        <p:cTn id="21" dur="500"/>
                                        <p:tgtEl>
                                          <p:spTgt spid="1027">
                                            <p:txEl>
                                              <p:pRg st="3" end="3"/>
                                            </p:txEl>
                                          </p:spTgt>
                                        </p:tgtEl>
                                      </p:cBhvr>
                                    </p:animEffect>
                                  </p:childTnLst>
                                </p:cTn>
                              </p:par>
                              <p:par>
                                <p:cTn id="22" presetID="12" presetClass="entr" presetSubtype="1" fill="hold" grpId="0" nodeType="withEffect">
                                  <p:stCondLst>
                                    <p:cond delay="0"/>
                                  </p:stCondLst>
                                  <p:childTnLst>
                                    <p:set>
                                      <p:cBhvr>
                                        <p:cTn id="23" dur="1" fill="hold">
                                          <p:stCondLst>
                                            <p:cond delay="0"/>
                                          </p:stCondLst>
                                        </p:cTn>
                                        <p:tgtEl>
                                          <p:spTgt spid="1027">
                                            <p:txEl>
                                              <p:pRg st="4" end="4"/>
                                            </p:txEl>
                                          </p:spTgt>
                                        </p:tgtEl>
                                        <p:attrNameLst>
                                          <p:attrName>style.visibility</p:attrName>
                                        </p:attrNameLst>
                                      </p:cBhvr>
                                      <p:to>
                                        <p:strVal val="visible"/>
                                      </p:to>
                                    </p:set>
                                    <p:animEffect transition="in" filter="slide(fromTop)">
                                      <p:cBhvr>
                                        <p:cTn id="24" dur="500"/>
                                        <p:tgtEl>
                                          <p:spTgt spid="102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7" grpId="0" build="p" animBg="1" autoUpdateAnimBg="0">
        <p:tmplLst>
          <p:tmpl>
            <p:tnLst>
              <p:par>
                <p:cTn presetID="12" presetClass="entr" presetSubtype="1"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slide(fromTop)">
                      <p:cBhvr>
                        <p:cTn dur="500"/>
                        <p:tgtEl>
                          <p:spTgt spid="1027"/>
                        </p:tgtEl>
                      </p:cBhvr>
                    </p:animEffect>
                  </p:childTnLst>
                </p:cTn>
              </p:par>
            </p:tnLst>
          </p:tmpl>
          <p:tmpl lvl="1">
            <p:tnLst>
              <p:par>
                <p:cTn presetID="12" presetClass="entr" presetSubtype="1"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slide(fromTop)">
                      <p:cBhvr>
                        <p:cTn dur="500"/>
                        <p:tgtEl>
                          <p:spTgt spid="1027"/>
                        </p:tgtEl>
                      </p:cBhvr>
                    </p:animEffect>
                  </p:childTnLst>
                </p:cTn>
              </p:par>
            </p:tnLst>
          </p:tmpl>
          <p:tmpl lvl="2">
            <p:tnLst>
              <p:par>
                <p:cTn presetID="12" presetClass="entr" presetSubtype="1"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slide(fromTop)">
                      <p:cBhvr>
                        <p:cTn dur="500"/>
                        <p:tgtEl>
                          <p:spTgt spid="1027"/>
                        </p:tgtEl>
                      </p:cBhvr>
                    </p:animEffect>
                  </p:childTnLst>
                </p:cTn>
              </p:par>
            </p:tnLst>
          </p:tmpl>
          <p:tmpl lvl="3">
            <p:tnLst>
              <p:par>
                <p:cTn presetID="12" presetClass="entr" presetSubtype="1"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slide(fromTop)">
                      <p:cBhvr>
                        <p:cTn dur="500"/>
                        <p:tgtEl>
                          <p:spTgt spid="1027"/>
                        </p:tgtEl>
                      </p:cBhvr>
                    </p:animEffect>
                  </p:childTnLst>
                </p:cTn>
              </p:par>
            </p:tnLst>
          </p:tmpl>
          <p:tmpl lvl="4">
            <p:tnLst>
              <p:par>
                <p:cTn presetID="12" presetClass="entr" presetSubtype="1"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slide(fromTop)">
                      <p:cBhvr>
                        <p:cTn dur="500"/>
                        <p:tgtEl>
                          <p:spTgt spid="1027"/>
                        </p:tgtEl>
                      </p:cBhvr>
                    </p:animEffect>
                  </p:childTnLst>
                </p:cTn>
              </p:par>
            </p:tnLst>
          </p:tmpl>
          <p:tmpl lvl="5">
            <p:tnLst>
              <p:par>
                <p:cTn presetID="12" presetClass="entr" presetSubtype="1"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slide(fromTop)">
                      <p:cBhvr>
                        <p:cTn dur="500"/>
                        <p:tgtEl>
                          <p:spTgt spid="1027"/>
                        </p:tgtEl>
                      </p:cBhvr>
                    </p:animEffect>
                  </p:childTnLst>
                </p:cTn>
              </p:par>
            </p:tnLst>
          </p:tmpl>
        </p:tmplLst>
      </p:bldP>
    </p:bldLst>
  </p:timing>
  <p:txStyles>
    <p:titleStyle>
      <a:lvl1pPr algn="ctr" rtl="0" fontAlgn="base">
        <a:spcBef>
          <a:spcPct val="0"/>
        </a:spcBef>
        <a:spcAft>
          <a:spcPct val="0"/>
        </a:spcAft>
        <a:defRPr sz="4400">
          <a:solidFill>
            <a:srgbClr val="FFFF66"/>
          </a:solidFill>
          <a:latin typeface="+mj-lt"/>
          <a:ea typeface="+mj-ea"/>
          <a:cs typeface="+mj-cs"/>
        </a:defRPr>
      </a:lvl1pPr>
      <a:lvl2pPr algn="ctr" rtl="0" fontAlgn="base">
        <a:spcBef>
          <a:spcPct val="0"/>
        </a:spcBef>
        <a:spcAft>
          <a:spcPct val="0"/>
        </a:spcAft>
        <a:defRPr sz="4400">
          <a:solidFill>
            <a:srgbClr val="FFFF66"/>
          </a:solidFill>
          <a:latin typeface="Times New Roman" pitchFamily="18" charset="0"/>
          <a:cs typeface="Times New Roman" pitchFamily="18" charset="0"/>
        </a:defRPr>
      </a:lvl2pPr>
      <a:lvl3pPr algn="ctr" rtl="0" fontAlgn="base">
        <a:spcBef>
          <a:spcPct val="0"/>
        </a:spcBef>
        <a:spcAft>
          <a:spcPct val="0"/>
        </a:spcAft>
        <a:defRPr sz="4400">
          <a:solidFill>
            <a:srgbClr val="FFFF66"/>
          </a:solidFill>
          <a:latin typeface="Times New Roman" pitchFamily="18" charset="0"/>
          <a:cs typeface="Times New Roman" pitchFamily="18" charset="0"/>
        </a:defRPr>
      </a:lvl3pPr>
      <a:lvl4pPr algn="ctr" rtl="0" fontAlgn="base">
        <a:spcBef>
          <a:spcPct val="0"/>
        </a:spcBef>
        <a:spcAft>
          <a:spcPct val="0"/>
        </a:spcAft>
        <a:defRPr sz="4400">
          <a:solidFill>
            <a:srgbClr val="FFFF66"/>
          </a:solidFill>
          <a:latin typeface="Times New Roman" pitchFamily="18" charset="0"/>
          <a:cs typeface="Times New Roman" pitchFamily="18" charset="0"/>
        </a:defRPr>
      </a:lvl4pPr>
      <a:lvl5pPr algn="ctr" rtl="0" fontAlgn="base">
        <a:spcBef>
          <a:spcPct val="0"/>
        </a:spcBef>
        <a:spcAft>
          <a:spcPct val="0"/>
        </a:spcAft>
        <a:defRPr sz="4400">
          <a:solidFill>
            <a:srgbClr val="FFFF66"/>
          </a:solidFill>
          <a:latin typeface="Times New Roman" pitchFamily="18" charset="0"/>
          <a:cs typeface="Times New Roman" pitchFamily="18" charset="0"/>
        </a:defRPr>
      </a:lvl5pPr>
      <a:lvl6pPr marL="457200" algn="ctr" rtl="0" fontAlgn="base">
        <a:spcBef>
          <a:spcPct val="0"/>
        </a:spcBef>
        <a:spcAft>
          <a:spcPct val="0"/>
        </a:spcAft>
        <a:defRPr sz="4400">
          <a:solidFill>
            <a:srgbClr val="FFFF66"/>
          </a:solidFill>
          <a:latin typeface="Times New Roman" pitchFamily="18" charset="0"/>
          <a:cs typeface="Times New Roman" pitchFamily="18" charset="0"/>
        </a:defRPr>
      </a:lvl6pPr>
      <a:lvl7pPr marL="914400" algn="ctr" rtl="0" fontAlgn="base">
        <a:spcBef>
          <a:spcPct val="0"/>
        </a:spcBef>
        <a:spcAft>
          <a:spcPct val="0"/>
        </a:spcAft>
        <a:defRPr sz="4400">
          <a:solidFill>
            <a:srgbClr val="FFFF66"/>
          </a:solidFill>
          <a:latin typeface="Times New Roman" pitchFamily="18" charset="0"/>
          <a:cs typeface="Times New Roman" pitchFamily="18" charset="0"/>
        </a:defRPr>
      </a:lvl7pPr>
      <a:lvl8pPr marL="1371600" algn="ctr" rtl="0" fontAlgn="base">
        <a:spcBef>
          <a:spcPct val="0"/>
        </a:spcBef>
        <a:spcAft>
          <a:spcPct val="0"/>
        </a:spcAft>
        <a:defRPr sz="4400">
          <a:solidFill>
            <a:srgbClr val="FFFF66"/>
          </a:solidFill>
          <a:latin typeface="Times New Roman" pitchFamily="18" charset="0"/>
          <a:cs typeface="Times New Roman" pitchFamily="18" charset="0"/>
        </a:defRPr>
      </a:lvl8pPr>
      <a:lvl9pPr marL="1828800" algn="ctr" rtl="0" fontAlgn="base">
        <a:spcBef>
          <a:spcPct val="0"/>
        </a:spcBef>
        <a:spcAft>
          <a:spcPct val="0"/>
        </a:spcAft>
        <a:defRPr sz="4400">
          <a:solidFill>
            <a:srgbClr val="FFFF66"/>
          </a:solidFill>
          <a:latin typeface="Times New Roman" pitchFamily="18" charset="0"/>
          <a:cs typeface="Times New Roman" pitchFamily="18" charset="0"/>
        </a:defRPr>
      </a:lvl9pPr>
    </p:titleStyle>
    <p:bodyStyle>
      <a:lvl1pPr marL="342900" indent="-342900" algn="l" rtl="0" fontAlgn="base">
        <a:spcBef>
          <a:spcPct val="20000"/>
        </a:spcBef>
        <a:spcAft>
          <a:spcPct val="0"/>
        </a:spcAft>
        <a:buChar char="•"/>
        <a:defRPr sz="3200">
          <a:solidFill>
            <a:srgbClr val="FFFF00"/>
          </a:solidFill>
          <a:latin typeface="+mn-lt"/>
          <a:ea typeface="+mn-ea"/>
          <a:cs typeface="+mn-cs"/>
        </a:defRPr>
      </a:lvl1pPr>
      <a:lvl2pPr marL="742950" indent="-285750" algn="l" rtl="0" fontAlgn="base">
        <a:spcBef>
          <a:spcPct val="20000"/>
        </a:spcBef>
        <a:spcAft>
          <a:spcPct val="0"/>
        </a:spcAft>
        <a:buChar char="–"/>
        <a:defRPr sz="2800">
          <a:solidFill>
            <a:srgbClr val="FFFF00"/>
          </a:solidFill>
          <a:latin typeface="+mn-lt"/>
          <a:cs typeface="+mn-cs"/>
        </a:defRPr>
      </a:lvl2pPr>
      <a:lvl3pPr marL="1143000" indent="-228600" algn="l" rtl="0" fontAlgn="base">
        <a:spcBef>
          <a:spcPct val="20000"/>
        </a:spcBef>
        <a:spcAft>
          <a:spcPct val="0"/>
        </a:spcAft>
        <a:buChar char="•"/>
        <a:defRPr sz="2400">
          <a:solidFill>
            <a:srgbClr val="FFFF00"/>
          </a:solidFill>
          <a:latin typeface="+mn-lt"/>
          <a:cs typeface="+mn-cs"/>
        </a:defRPr>
      </a:lvl3pPr>
      <a:lvl4pPr marL="1600200" indent="-228600" algn="l" rtl="0" fontAlgn="base">
        <a:spcBef>
          <a:spcPct val="20000"/>
        </a:spcBef>
        <a:spcAft>
          <a:spcPct val="0"/>
        </a:spcAft>
        <a:buChar char="–"/>
        <a:defRPr sz="2000">
          <a:solidFill>
            <a:srgbClr val="FFFF00"/>
          </a:solidFill>
          <a:latin typeface="+mn-lt"/>
          <a:cs typeface="+mn-cs"/>
        </a:defRPr>
      </a:lvl4pPr>
      <a:lvl5pPr marL="2057400" indent="-228600" algn="l" rtl="0" fontAlgn="base">
        <a:spcBef>
          <a:spcPct val="20000"/>
        </a:spcBef>
        <a:spcAft>
          <a:spcPct val="0"/>
        </a:spcAft>
        <a:buChar char="»"/>
        <a:defRPr sz="2000">
          <a:solidFill>
            <a:srgbClr val="FFFF00"/>
          </a:solidFill>
          <a:latin typeface="+mn-lt"/>
          <a:cs typeface="+mn-cs"/>
        </a:defRPr>
      </a:lvl5pPr>
      <a:lvl6pPr marL="2514600" indent="-228600" algn="l" rtl="0" fontAlgn="base">
        <a:spcBef>
          <a:spcPct val="20000"/>
        </a:spcBef>
        <a:spcAft>
          <a:spcPct val="0"/>
        </a:spcAft>
        <a:buChar char="»"/>
        <a:defRPr sz="2000">
          <a:solidFill>
            <a:srgbClr val="FFFF00"/>
          </a:solidFill>
          <a:latin typeface="+mn-lt"/>
          <a:cs typeface="+mn-cs"/>
        </a:defRPr>
      </a:lvl6pPr>
      <a:lvl7pPr marL="2971800" indent="-228600" algn="l" rtl="0" fontAlgn="base">
        <a:spcBef>
          <a:spcPct val="20000"/>
        </a:spcBef>
        <a:spcAft>
          <a:spcPct val="0"/>
        </a:spcAft>
        <a:buChar char="»"/>
        <a:defRPr sz="2000">
          <a:solidFill>
            <a:srgbClr val="FFFF00"/>
          </a:solidFill>
          <a:latin typeface="+mn-lt"/>
          <a:cs typeface="+mn-cs"/>
        </a:defRPr>
      </a:lvl7pPr>
      <a:lvl8pPr marL="3429000" indent="-228600" algn="l" rtl="0" fontAlgn="base">
        <a:spcBef>
          <a:spcPct val="20000"/>
        </a:spcBef>
        <a:spcAft>
          <a:spcPct val="0"/>
        </a:spcAft>
        <a:buChar char="»"/>
        <a:defRPr sz="2000">
          <a:solidFill>
            <a:srgbClr val="FFFF00"/>
          </a:solidFill>
          <a:latin typeface="+mn-lt"/>
          <a:cs typeface="+mn-cs"/>
        </a:defRPr>
      </a:lvl8pPr>
      <a:lvl9pPr marL="3886200" indent="-228600" algn="l" rtl="0" fontAlgn="base">
        <a:spcBef>
          <a:spcPct val="20000"/>
        </a:spcBef>
        <a:spcAft>
          <a:spcPct val="0"/>
        </a:spcAft>
        <a:buChar char="»"/>
        <a:defRPr sz="2000">
          <a:solidFill>
            <a:srgbClr val="FFFF00"/>
          </a:solidFill>
          <a:latin typeface="+mn-lt"/>
          <a:cs typeface="+mn-cs"/>
        </a:defRPr>
      </a:lvl9pPr>
    </p:bodyStyle>
    <p:other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image" Target="../media/image3.jpeg"/><Relationship Id="rId1" Type="http://schemas.openxmlformats.org/officeDocument/2006/relationships/slideLayout" Target="../slideLayouts/slideLayout7.xml"/><Relationship Id="rId5" Type="http://schemas.openxmlformats.org/officeDocument/2006/relationships/slide" Target="slide29.xml"/><Relationship Id="rId4" Type="http://schemas.openxmlformats.org/officeDocument/2006/relationships/slide" Target="slide8.xml"/></Relationships>
</file>

<file path=ppt/slides/_rels/slide4.xml.rels><?xml version="1.0" encoding="UTF-8" standalone="yes"?>
<Relationships xmlns="http://schemas.openxmlformats.org/package/2006/relationships"><Relationship Id="rId3" Type="http://schemas.openxmlformats.org/officeDocument/2006/relationships/slide" Target="slide18.xml"/><Relationship Id="rId7" Type="http://schemas.openxmlformats.org/officeDocument/2006/relationships/slide" Target="slide3.xml"/><Relationship Id="rId2" Type="http://schemas.openxmlformats.org/officeDocument/2006/relationships/image" Target="../media/image4.jpeg"/><Relationship Id="rId1" Type="http://schemas.openxmlformats.org/officeDocument/2006/relationships/slideLayout" Target="../slideLayouts/slideLayout7.xml"/><Relationship Id="rId6" Type="http://schemas.openxmlformats.org/officeDocument/2006/relationships/slide" Target="slide5.xml"/><Relationship Id="rId5" Type="http://schemas.openxmlformats.org/officeDocument/2006/relationships/slide" Target="slide7.xml"/><Relationship Id="rId4" Type="http://schemas.openxmlformats.org/officeDocument/2006/relationships/slide" Target="slide6.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slide" Target="slide7.xml"/><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559106" name="WordArt 2"/>
          <p:cNvSpPr>
            <a:spLocks noChangeArrowheads="1" noChangeShapeType="1" noTextEdit="1"/>
          </p:cNvSpPr>
          <p:nvPr/>
        </p:nvSpPr>
        <p:spPr bwMode="auto">
          <a:xfrm>
            <a:off x="4905375" y="2667000"/>
            <a:ext cx="4238625" cy="1447800"/>
          </a:xfrm>
          <a:prstGeom prst="rect">
            <a:avLst/>
          </a:prstGeom>
        </p:spPr>
        <p:txBody>
          <a:bodyPr wrap="none" fromWordArt="1">
            <a:prstTxWarp prst="textWave1">
              <a:avLst>
                <a:gd name="adj1" fmla="val 13005"/>
                <a:gd name="adj2" fmla="val 0"/>
              </a:avLst>
            </a:prstTxWarp>
          </a:bodyPr>
          <a:lstStyle/>
          <a:p>
            <a:pPr algn="ctr" rtl="1"/>
            <a:r>
              <a:rPr lang="ar-EG" sz="3600" kern="10">
                <a:ln w="9525">
                  <a:solidFill>
                    <a:schemeClr val="tx1"/>
                  </a:solidFill>
                  <a:round/>
                  <a:headEnd type="none" w="sm" len="sm"/>
                  <a:tailEnd type="none" w="sm" len="sm"/>
                </a:ln>
                <a:gradFill rotWithShape="0">
                  <a:gsLst>
                    <a:gs pos="0">
                      <a:srgbClr val="9999FF"/>
                    </a:gs>
                    <a:gs pos="100000">
                      <a:srgbClr val="009999"/>
                    </a:gs>
                  </a:gsLst>
                  <a:lin ang="5400000" scaled="1"/>
                </a:gradFill>
                <a:effectLst>
                  <a:outerShdw dist="53882" dir="2700000" algn="ctr" rotWithShape="0">
                    <a:srgbClr val="C0C0C0"/>
                  </a:outerShdw>
                </a:effectLst>
                <a:latin typeface="Al-Kharashi 32"/>
              </a:rPr>
              <a:t>بسم الله الرحمن الرحيم</a:t>
            </a:r>
          </a:p>
        </p:txBody>
      </p:sp>
    </p:spTree>
  </p:cSld>
  <p:clrMapOvr>
    <a:masterClrMapping/>
  </p:clrMapOvr>
  <p:transition advClick="0"/>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764704"/>
            <a:ext cx="9144000" cy="1512168"/>
          </a:xfrm>
        </p:spPr>
        <p:txBody>
          <a:bodyPr/>
          <a:lstStyle/>
          <a:p>
            <a:r>
              <a:rPr lang="ar-EG" dirty="0" smtClean="0"/>
              <a:t>محاضرات في فقه السيرة</a:t>
            </a:r>
            <a:endParaRPr lang="ar-EG" dirty="0"/>
          </a:p>
        </p:txBody>
      </p:sp>
      <p:sp>
        <p:nvSpPr>
          <p:cNvPr id="3" name="عنصر نائب للمحتوى 2"/>
          <p:cNvSpPr>
            <a:spLocks noGrp="1"/>
          </p:cNvSpPr>
          <p:nvPr>
            <p:ph idx="1"/>
          </p:nvPr>
        </p:nvSpPr>
        <p:spPr>
          <a:xfrm>
            <a:off x="0" y="2348880"/>
            <a:ext cx="9144000" cy="4509120"/>
          </a:xfrm>
        </p:spPr>
        <p:txBody>
          <a:bodyPr/>
          <a:lstStyle/>
          <a:p>
            <a:pPr algn="ctr"/>
            <a:r>
              <a:rPr lang="ar-EG" dirty="0" smtClean="0"/>
              <a:t>إعداد</a:t>
            </a:r>
            <a:endParaRPr lang="ar-EG" sz="4400" dirty="0" smtClean="0"/>
          </a:p>
          <a:p>
            <a:pPr algn="ctr"/>
            <a:r>
              <a:rPr lang="ar-EG" sz="4400" dirty="0" smtClean="0"/>
              <a:t>الأستاذ الدكتور / أحمد عبد الله الطيار</a:t>
            </a:r>
          </a:p>
          <a:p>
            <a:pPr algn="ctr"/>
            <a:r>
              <a:rPr lang="ar-EG" sz="4400" dirty="0" smtClean="0"/>
              <a:t>الأستاذ بكلية الآداب للبنات جامعة الدمام </a:t>
            </a:r>
          </a:p>
          <a:p>
            <a:pPr algn="ctr"/>
            <a:r>
              <a:rPr lang="ar-EG" dirty="0" smtClean="0"/>
              <a:t>بالدمام</a:t>
            </a:r>
            <a:endParaRPr lang="ar-EG" dirty="0"/>
          </a:p>
        </p:txBody>
      </p:sp>
    </p:spTree>
  </p:cSld>
  <p:clrMapOvr>
    <a:masterClrMapping/>
  </p:clrMapOvr>
  <p:transition advClick="0"/>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561154" name="WordArt 2"/>
          <p:cNvSpPr>
            <a:spLocks noChangeArrowheads="1" noChangeShapeType="1" noTextEdit="1"/>
          </p:cNvSpPr>
          <p:nvPr/>
        </p:nvSpPr>
        <p:spPr bwMode="auto">
          <a:xfrm>
            <a:off x="2286000" y="1143000"/>
            <a:ext cx="4838700" cy="1066800"/>
          </a:xfrm>
          <a:prstGeom prst="rect">
            <a:avLst/>
          </a:prstGeom>
        </p:spPr>
        <p:txBody>
          <a:bodyPr wrap="none" fromWordArt="1">
            <a:prstTxWarp prst="textPlain">
              <a:avLst>
                <a:gd name="adj" fmla="val 50000"/>
              </a:avLst>
            </a:prstTxWarp>
          </a:bodyPr>
          <a:lstStyle/>
          <a:p>
            <a:pPr algn="ctr" rtl="1"/>
            <a:r>
              <a:rPr lang="ar-EG" sz="3600" i="1" kern="10" spc="720">
                <a:ln w="9525">
                  <a:noFill/>
                  <a:round/>
                  <a:headEnd type="none" w="sm" len="sm"/>
                  <a:tailEnd type="none" w="sm" len="sm"/>
                </a:ln>
                <a:gradFill rotWithShape="0">
                  <a:gsLst>
                    <a:gs pos="0">
                      <a:srgbClr val="AAAAAA"/>
                    </a:gs>
                    <a:gs pos="100000">
                      <a:srgbClr val="FFFFFF"/>
                    </a:gs>
                  </a:gsLst>
                  <a:lin ang="5400000" scaled="1"/>
                </a:gradFill>
                <a:effectLst>
                  <a:outerShdw dist="45791" dir="3378596" algn="ctr" rotWithShape="0">
                    <a:srgbClr val="4D4D4D"/>
                  </a:outerShdw>
                </a:effectLst>
                <a:latin typeface="Al-Kharshi 10"/>
              </a:rPr>
              <a:t>فقه السيرة النبوية</a:t>
            </a:r>
          </a:p>
        </p:txBody>
      </p:sp>
      <p:sp>
        <p:nvSpPr>
          <p:cNvPr id="561155" name="WordArt 3">
            <a:hlinkClick r:id="rId3" action="ppaction://hlinksldjump"/>
          </p:cNvPr>
          <p:cNvSpPr>
            <a:spLocks noChangeArrowheads="1" noChangeShapeType="1" noTextEdit="1"/>
          </p:cNvSpPr>
          <p:nvPr/>
        </p:nvSpPr>
        <p:spPr bwMode="auto">
          <a:xfrm>
            <a:off x="6553200" y="3276600"/>
            <a:ext cx="2314575" cy="1176338"/>
          </a:xfrm>
          <a:prstGeom prst="rect">
            <a:avLst/>
          </a:prstGeom>
        </p:spPr>
        <p:txBody>
          <a:bodyPr wrap="none" fromWordArt="1">
            <a:prstTxWarp prst="textPlain">
              <a:avLst>
                <a:gd name="adj" fmla="val 50000"/>
              </a:avLst>
            </a:prstTxWarp>
          </a:bodyPr>
          <a:lstStyle/>
          <a:p>
            <a:pPr algn="ctr" rtl="1"/>
            <a:r>
              <a:rPr lang="ar-EG" sz="3600" kern="10">
                <a:ln w="12700">
                  <a:solidFill>
                    <a:schemeClr val="bg1"/>
                  </a:solidFill>
                  <a:round/>
                  <a:headEnd type="none" w="sm" len="sm"/>
                  <a:tailEnd type="none" w="sm" len="sm"/>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outerShdw>
                </a:effectLst>
                <a:latin typeface="Arial"/>
                <a:cs typeface="Arial"/>
              </a:rPr>
              <a:t>الجزء الأول</a:t>
            </a:r>
          </a:p>
        </p:txBody>
      </p:sp>
      <p:sp>
        <p:nvSpPr>
          <p:cNvPr id="561156" name="WordArt 4">
            <a:hlinkClick r:id="rId4" action="ppaction://hlinksldjump"/>
          </p:cNvPr>
          <p:cNvSpPr>
            <a:spLocks noChangeArrowheads="1" noChangeShapeType="1" noTextEdit="1"/>
          </p:cNvSpPr>
          <p:nvPr/>
        </p:nvSpPr>
        <p:spPr bwMode="auto">
          <a:xfrm>
            <a:off x="762000" y="3429000"/>
            <a:ext cx="2286000" cy="981075"/>
          </a:xfrm>
          <a:prstGeom prst="rect">
            <a:avLst/>
          </a:prstGeom>
        </p:spPr>
        <p:txBody>
          <a:bodyPr wrap="none" fromWordArt="1">
            <a:prstTxWarp prst="textPlain">
              <a:avLst>
                <a:gd name="adj" fmla="val 50000"/>
              </a:avLst>
            </a:prstTxWarp>
          </a:bodyPr>
          <a:lstStyle/>
          <a:p>
            <a:pPr algn="ctr" rtl="1"/>
            <a:r>
              <a:rPr lang="ar-EG" sz="3600" kern="10">
                <a:ln w="12700">
                  <a:solidFill>
                    <a:schemeClr val="bg1"/>
                  </a:solidFill>
                  <a:round/>
                  <a:headEnd type="none" w="sm" len="sm"/>
                  <a:tailEnd type="none" w="sm" len="sm"/>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outerShdw>
                </a:effectLst>
                <a:latin typeface="Arial"/>
                <a:cs typeface="Arial"/>
              </a:rPr>
              <a:t>الجزء الثاني</a:t>
            </a:r>
          </a:p>
        </p:txBody>
      </p:sp>
      <p:sp>
        <p:nvSpPr>
          <p:cNvPr id="561157" name="WordArt 5">
            <a:hlinkClick r:id="rId5" action="ppaction://hlinksldjump"/>
          </p:cNvPr>
          <p:cNvSpPr>
            <a:spLocks noChangeArrowheads="1" noChangeShapeType="1" noTextEdit="1"/>
          </p:cNvSpPr>
          <p:nvPr/>
        </p:nvSpPr>
        <p:spPr bwMode="auto">
          <a:xfrm>
            <a:off x="4114800" y="6096000"/>
            <a:ext cx="1000125" cy="523875"/>
          </a:xfrm>
          <a:prstGeom prst="rect">
            <a:avLst/>
          </a:prstGeom>
        </p:spPr>
        <p:txBody>
          <a:bodyPr wrap="none" fromWordArt="1">
            <a:prstTxWarp prst="textPlain">
              <a:avLst>
                <a:gd name="adj" fmla="val 50000"/>
              </a:avLst>
            </a:prstTxWarp>
          </a:bodyPr>
          <a:lstStyle/>
          <a:p>
            <a:pPr algn="ctr" rtl="1"/>
            <a:r>
              <a:rPr lang="ar-EG" sz="3600" kern="10">
                <a:ln w="12700">
                  <a:solidFill>
                    <a:srgbClr val="EAEAEA"/>
                  </a:solidFill>
                  <a:round/>
                  <a:headEnd type="none" w="sm" len="sm"/>
                  <a:tailEnd type="none" w="sm" len="sm"/>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outerShdw>
                </a:effectLst>
                <a:latin typeface="Arial"/>
                <a:cs typeface="Arial"/>
              </a:rPr>
              <a:t>الخاتمة</a:t>
            </a:r>
          </a:p>
        </p:txBody>
      </p:sp>
    </p:spTree>
  </p:cSld>
  <p:clrMapOvr>
    <a:masterClrMapping/>
  </p:clrMapOvr>
  <p:transition advClick="0"/>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562179" name="WordArt 3">
            <a:hlinkClick r:id="" action="ppaction://noaction"/>
          </p:cNvPr>
          <p:cNvSpPr>
            <a:spLocks noChangeArrowheads="1" noChangeShapeType="1" noTextEdit="1"/>
          </p:cNvSpPr>
          <p:nvPr/>
        </p:nvSpPr>
        <p:spPr bwMode="auto">
          <a:xfrm>
            <a:off x="7315200" y="1524000"/>
            <a:ext cx="895350" cy="762000"/>
          </a:xfrm>
          <a:prstGeom prst="rect">
            <a:avLst/>
          </a:prstGeom>
        </p:spPr>
        <p:txBody>
          <a:bodyPr wrap="none" fromWordArt="1">
            <a:prstTxWarp prst="textDeflateBottom">
              <a:avLst>
                <a:gd name="adj" fmla="val 76472"/>
              </a:avLst>
            </a:prstTxWarp>
            <a:scene3d>
              <a:camera prst="legacyPerspectiveFront">
                <a:rot lat="19799999" lon="19439998" rev="0"/>
              </a:camera>
              <a:lightRig rig="legacyNormal2" dir="t"/>
            </a:scene3d>
            <a:sp3d extrusionH="354000" prstMaterial="legacyMatte">
              <a:extrusionClr>
                <a:srgbClr val="939676"/>
              </a:extrusionClr>
            </a:sp3d>
          </a:bodyPr>
          <a:lstStyle/>
          <a:p>
            <a:pPr algn="ctr" rtl="1"/>
            <a:r>
              <a:rPr lang="ar-EG" sz="3600" kern="10">
                <a:ln w="9525">
                  <a:round/>
                  <a:headEnd type="none" w="sm" len="sm"/>
                  <a:tailEnd type="none" w="sm" len="sm"/>
                </a:ln>
                <a:gradFill rotWithShape="0">
                  <a:gsLst>
                    <a:gs pos="0">
                      <a:srgbClr val="707070"/>
                    </a:gs>
                    <a:gs pos="50000">
                      <a:srgbClr val="FFFFFF"/>
                    </a:gs>
                    <a:gs pos="100000">
                      <a:srgbClr val="707070"/>
                    </a:gs>
                  </a:gsLst>
                  <a:lin ang="2700000" scaled="1"/>
                </a:gradFill>
                <a:latin typeface="Arial"/>
                <a:cs typeface="Arial"/>
              </a:rPr>
              <a:t>الوحي</a:t>
            </a:r>
          </a:p>
        </p:txBody>
      </p:sp>
      <p:sp>
        <p:nvSpPr>
          <p:cNvPr id="562180" name="WordArt 4">
            <a:hlinkClick r:id="rId3" action="ppaction://hlinksldjump"/>
          </p:cNvPr>
          <p:cNvSpPr>
            <a:spLocks noChangeArrowheads="1" noChangeShapeType="1" noTextEdit="1"/>
          </p:cNvSpPr>
          <p:nvPr/>
        </p:nvSpPr>
        <p:spPr bwMode="auto">
          <a:xfrm>
            <a:off x="6000750" y="2743200"/>
            <a:ext cx="3143250" cy="762000"/>
          </a:xfrm>
          <a:prstGeom prst="rect">
            <a:avLst/>
          </a:prstGeom>
        </p:spPr>
        <p:txBody>
          <a:bodyPr wrap="none" fromWordArt="1">
            <a:prstTxWarp prst="textDeflateBottom">
              <a:avLst>
                <a:gd name="adj" fmla="val 76472"/>
              </a:avLst>
            </a:prstTxWarp>
            <a:scene3d>
              <a:camera prst="legacyPerspectiveFront">
                <a:rot lat="19799999" lon="19439998" rev="0"/>
              </a:camera>
              <a:lightRig rig="legacyNormal2" dir="t"/>
            </a:scene3d>
            <a:sp3d extrusionH="354000" prstMaterial="legacyMatte">
              <a:extrusionClr>
                <a:srgbClr val="939676"/>
              </a:extrusionClr>
            </a:sp3d>
          </a:bodyPr>
          <a:lstStyle/>
          <a:p>
            <a:pPr algn="ctr" rtl="1"/>
            <a:r>
              <a:rPr lang="ar-EG" sz="3600" kern="10">
                <a:ln w="9525">
                  <a:round/>
                  <a:headEnd type="none" w="sm" len="sm"/>
                  <a:tailEnd type="none" w="sm" len="sm"/>
                </a:ln>
                <a:gradFill rotWithShape="0">
                  <a:gsLst>
                    <a:gs pos="0">
                      <a:srgbClr val="707070"/>
                    </a:gs>
                    <a:gs pos="50000">
                      <a:srgbClr val="FFFFFF"/>
                    </a:gs>
                    <a:gs pos="100000">
                      <a:srgbClr val="707070"/>
                    </a:gs>
                  </a:gsLst>
                  <a:lin ang="2700000" scaled="1"/>
                </a:gradFill>
                <a:latin typeface="Arial"/>
                <a:cs typeface="Arial"/>
              </a:rPr>
              <a:t>الدعوة السرية في مكة</a:t>
            </a:r>
          </a:p>
        </p:txBody>
      </p:sp>
      <p:sp>
        <p:nvSpPr>
          <p:cNvPr id="562181" name="WordArt 5">
            <a:hlinkClick r:id="" action="ppaction://noaction"/>
          </p:cNvPr>
          <p:cNvSpPr>
            <a:spLocks noChangeArrowheads="1" noChangeShapeType="1" noTextEdit="1"/>
          </p:cNvSpPr>
          <p:nvPr/>
        </p:nvSpPr>
        <p:spPr bwMode="auto">
          <a:xfrm>
            <a:off x="6477000" y="4114800"/>
            <a:ext cx="1905000" cy="762000"/>
          </a:xfrm>
          <a:prstGeom prst="rect">
            <a:avLst/>
          </a:prstGeom>
        </p:spPr>
        <p:txBody>
          <a:bodyPr wrap="none" fromWordArt="1">
            <a:prstTxWarp prst="textDeflateBottom">
              <a:avLst>
                <a:gd name="adj" fmla="val 76472"/>
              </a:avLst>
            </a:prstTxWarp>
            <a:scene3d>
              <a:camera prst="legacyPerspectiveFront">
                <a:rot lat="19799999" lon="19439998" rev="0"/>
              </a:camera>
              <a:lightRig rig="legacyNormal2" dir="t"/>
            </a:scene3d>
            <a:sp3d extrusionH="354000" prstMaterial="legacyMatte">
              <a:extrusionClr>
                <a:srgbClr val="939676"/>
              </a:extrusionClr>
            </a:sp3d>
          </a:bodyPr>
          <a:lstStyle/>
          <a:p>
            <a:pPr algn="ctr" rtl="1"/>
            <a:r>
              <a:rPr lang="ar-EG" sz="3600" kern="10">
                <a:ln w="9525">
                  <a:round/>
                  <a:headEnd type="none" w="sm" len="sm"/>
                  <a:tailEnd type="none" w="sm" len="sm"/>
                </a:ln>
                <a:gradFill rotWithShape="0">
                  <a:gsLst>
                    <a:gs pos="0">
                      <a:srgbClr val="707070"/>
                    </a:gs>
                    <a:gs pos="50000">
                      <a:srgbClr val="FFFFFF"/>
                    </a:gs>
                    <a:gs pos="100000">
                      <a:srgbClr val="707070"/>
                    </a:gs>
                  </a:gsLst>
                  <a:lin ang="2700000" scaled="1"/>
                </a:gradFill>
                <a:latin typeface="Arial"/>
                <a:cs typeface="Arial"/>
              </a:rPr>
              <a:t>الدعوة العلنية</a:t>
            </a:r>
          </a:p>
        </p:txBody>
      </p:sp>
      <p:sp>
        <p:nvSpPr>
          <p:cNvPr id="562185" name="WordArt 9">
            <a:hlinkClick r:id="rId4" action="ppaction://hlinksldjump"/>
          </p:cNvPr>
          <p:cNvSpPr>
            <a:spLocks noChangeArrowheads="1" noChangeShapeType="1" noTextEdit="1"/>
          </p:cNvSpPr>
          <p:nvPr/>
        </p:nvSpPr>
        <p:spPr bwMode="auto">
          <a:xfrm>
            <a:off x="457200" y="2895600"/>
            <a:ext cx="3781425" cy="803275"/>
          </a:xfrm>
          <a:prstGeom prst="rect">
            <a:avLst/>
          </a:prstGeom>
        </p:spPr>
        <p:txBody>
          <a:bodyPr wrap="none" fromWordArt="1">
            <a:prstTxWarp prst="textCascadeUp">
              <a:avLst>
                <a:gd name="adj" fmla="val 44444"/>
              </a:avLst>
            </a:prstTxWarp>
            <a:scene3d>
              <a:camera prst="legacyPerspectiveFront">
                <a:rot lat="20519999" lon="1080000" rev="0"/>
              </a:camera>
              <a:lightRig rig="legacyHarsh2" dir="b"/>
            </a:scene3d>
            <a:sp3d extrusionH="430200" prstMaterial="legacyMatte">
              <a:extrusionClr>
                <a:srgbClr val="FF6600"/>
              </a:extrusionClr>
            </a:sp3d>
          </a:bodyPr>
          <a:lstStyle/>
          <a:p>
            <a:pPr algn="ctr" rtl="1"/>
            <a:r>
              <a:rPr lang="ar-EG" sz="3600" kern="10">
                <a:ln w="9525">
                  <a:round/>
                  <a:headEnd type="none" w="sm" len="sm"/>
                  <a:tailEnd type="none" w="sm" len="sm"/>
                </a:ln>
                <a:gradFill rotWithShape="0">
                  <a:gsLst>
                    <a:gs pos="0">
                      <a:srgbClr val="FFE701"/>
                    </a:gs>
                    <a:gs pos="100000">
                      <a:srgbClr val="FE3E02"/>
                    </a:gs>
                  </a:gsLst>
                  <a:lin ang="5400000" scaled="1"/>
                </a:gradFill>
                <a:latin typeface="Arial"/>
                <a:cs typeface="Arial"/>
              </a:rPr>
              <a:t>الإبتعاد عن ميدان الصراع</a:t>
            </a:r>
          </a:p>
        </p:txBody>
      </p:sp>
      <p:sp>
        <p:nvSpPr>
          <p:cNvPr id="562186" name="WordArt 10">
            <a:hlinkClick r:id="" action="ppaction://noaction"/>
          </p:cNvPr>
          <p:cNvSpPr>
            <a:spLocks noChangeArrowheads="1" noChangeShapeType="1" noTextEdit="1"/>
          </p:cNvSpPr>
          <p:nvPr/>
        </p:nvSpPr>
        <p:spPr bwMode="auto">
          <a:xfrm>
            <a:off x="228600" y="4191000"/>
            <a:ext cx="4267200" cy="803275"/>
          </a:xfrm>
          <a:prstGeom prst="rect">
            <a:avLst/>
          </a:prstGeom>
        </p:spPr>
        <p:txBody>
          <a:bodyPr wrap="none" fromWordArt="1">
            <a:prstTxWarp prst="textCascadeUp">
              <a:avLst>
                <a:gd name="adj" fmla="val 44444"/>
              </a:avLst>
            </a:prstTxWarp>
            <a:scene3d>
              <a:camera prst="legacyPerspectiveFront">
                <a:rot lat="20519999" lon="1080000" rev="0"/>
              </a:camera>
              <a:lightRig rig="legacyHarsh2" dir="b"/>
            </a:scene3d>
            <a:sp3d extrusionH="430200" prstMaterial="legacyMatte">
              <a:extrusionClr>
                <a:srgbClr val="FF6600"/>
              </a:extrusionClr>
            </a:sp3d>
          </a:bodyPr>
          <a:lstStyle/>
          <a:p>
            <a:pPr algn="ctr" rtl="1"/>
            <a:r>
              <a:rPr lang="ar-EG" sz="3600" kern="10">
                <a:ln w="9525">
                  <a:round/>
                  <a:headEnd type="none" w="sm" len="sm"/>
                  <a:tailEnd type="none" w="sm" len="sm"/>
                </a:ln>
                <a:gradFill rotWithShape="0">
                  <a:gsLst>
                    <a:gs pos="0">
                      <a:srgbClr val="FFE701"/>
                    </a:gs>
                    <a:gs pos="100000">
                      <a:srgbClr val="FE3E02"/>
                    </a:gs>
                  </a:gsLst>
                  <a:lin ang="5400000" scaled="1"/>
                </a:gradFill>
                <a:latin typeface="Arial"/>
                <a:cs typeface="Arial"/>
              </a:rPr>
              <a:t>عرض النبي نفسه على القبائل</a:t>
            </a:r>
          </a:p>
        </p:txBody>
      </p:sp>
      <p:sp>
        <p:nvSpPr>
          <p:cNvPr id="562187" name="WordArt 11">
            <a:hlinkClick r:id="rId5" action="ppaction://hlinksldjump"/>
          </p:cNvPr>
          <p:cNvSpPr>
            <a:spLocks noChangeArrowheads="1" noChangeShapeType="1" noTextEdit="1"/>
          </p:cNvSpPr>
          <p:nvPr/>
        </p:nvSpPr>
        <p:spPr bwMode="auto">
          <a:xfrm>
            <a:off x="762000" y="1676400"/>
            <a:ext cx="2686050" cy="803275"/>
          </a:xfrm>
          <a:prstGeom prst="rect">
            <a:avLst/>
          </a:prstGeom>
        </p:spPr>
        <p:txBody>
          <a:bodyPr wrap="none" fromWordArt="1">
            <a:prstTxWarp prst="textCascadeUp">
              <a:avLst>
                <a:gd name="adj" fmla="val 44444"/>
              </a:avLst>
            </a:prstTxWarp>
            <a:scene3d>
              <a:camera prst="legacyPerspectiveFront">
                <a:rot lat="20519999" lon="1080000" rev="0"/>
              </a:camera>
              <a:lightRig rig="legacyHarsh2" dir="b"/>
            </a:scene3d>
            <a:sp3d extrusionH="430200" prstMaterial="legacyMatte">
              <a:extrusionClr>
                <a:srgbClr val="FF6600"/>
              </a:extrusionClr>
            </a:sp3d>
          </a:bodyPr>
          <a:lstStyle/>
          <a:p>
            <a:pPr algn="ctr" rtl="1"/>
            <a:r>
              <a:rPr lang="ar-EG" sz="3600" kern="10">
                <a:ln w="9525">
                  <a:round/>
                  <a:headEnd type="none" w="sm" len="sm"/>
                  <a:tailEnd type="none" w="sm" len="sm"/>
                </a:ln>
                <a:gradFill rotWithShape="0">
                  <a:gsLst>
                    <a:gs pos="0">
                      <a:srgbClr val="FFE701"/>
                    </a:gs>
                    <a:gs pos="100000">
                      <a:srgbClr val="FE3E02"/>
                    </a:gs>
                  </a:gsLst>
                  <a:lin ang="5400000" scaled="1"/>
                </a:gradFill>
                <a:latin typeface="Arial"/>
                <a:cs typeface="Arial"/>
              </a:rPr>
              <a:t>الإيذاء على صوره</a:t>
            </a:r>
          </a:p>
        </p:txBody>
      </p:sp>
      <p:sp>
        <p:nvSpPr>
          <p:cNvPr id="562188" name="WordArt 12">
            <a:hlinkClick r:id="rId6" action="ppaction://hlinksldjump"/>
          </p:cNvPr>
          <p:cNvSpPr>
            <a:spLocks noChangeArrowheads="1" noChangeShapeType="1" noTextEdit="1"/>
          </p:cNvSpPr>
          <p:nvPr/>
        </p:nvSpPr>
        <p:spPr bwMode="auto">
          <a:xfrm>
            <a:off x="3962400" y="457200"/>
            <a:ext cx="1924050" cy="698500"/>
          </a:xfrm>
          <a:prstGeom prst="rect">
            <a:avLst/>
          </a:prstGeom>
        </p:spPr>
        <p:txBody>
          <a:bodyPr wrap="none" fromWordArt="1">
            <a:prstTxWarp prst="textTriangle">
              <a:avLst>
                <a:gd name="adj" fmla="val 50000"/>
              </a:avLst>
            </a:prstTxWarp>
            <a:scene3d>
              <a:camera prst="legacyObliqueTopLeft"/>
              <a:lightRig rig="legacyNormal3" dir="r"/>
            </a:scene3d>
            <a:sp3d extrusionH="201600" prstMaterial="legacyMatte">
              <a:extrusionClr>
                <a:srgbClr val="0066CC"/>
              </a:extrusionClr>
            </a:sp3d>
          </a:bodyPr>
          <a:lstStyle/>
          <a:p>
            <a:pPr algn="ctr" rtl="1"/>
            <a:r>
              <a:rPr lang="ar-EG" sz="3600" kern="10">
                <a:ln w="9525">
                  <a:round/>
                  <a:headEnd type="none" w="sm" len="sm"/>
                  <a:tailEnd type="none" w="sm" len="sm"/>
                </a:ln>
                <a:gradFill rotWithShape="0">
                  <a:gsLst>
                    <a:gs pos="0">
                      <a:srgbClr val="FFFFCC"/>
                    </a:gs>
                    <a:gs pos="100000">
                      <a:srgbClr val="FF9999"/>
                    </a:gs>
                  </a:gsLst>
                  <a:lin ang="5400000" scaled="1"/>
                </a:gradFill>
                <a:latin typeface="Arial"/>
                <a:cs typeface="Arial"/>
              </a:rPr>
              <a:t>مدخل إلى السيرة</a:t>
            </a:r>
          </a:p>
        </p:txBody>
      </p:sp>
      <p:sp>
        <p:nvSpPr>
          <p:cNvPr id="562189" name="WordArt 13">
            <a:hlinkClick r:id="rId7" action="ppaction://hlinksldjump"/>
          </p:cNvPr>
          <p:cNvSpPr>
            <a:spLocks noChangeArrowheads="1" noChangeShapeType="1" noTextEdit="1"/>
          </p:cNvSpPr>
          <p:nvPr/>
        </p:nvSpPr>
        <p:spPr bwMode="auto">
          <a:xfrm>
            <a:off x="3505200" y="5791200"/>
            <a:ext cx="2362200" cy="676275"/>
          </a:xfrm>
          <a:prstGeom prst="rect">
            <a:avLst/>
          </a:prstGeom>
        </p:spPr>
        <p:txBody>
          <a:bodyPr wrap="none" fromWordArt="1">
            <a:prstTxWarp prst="textFadeUp">
              <a:avLst>
                <a:gd name="adj" fmla="val 7593"/>
              </a:avLst>
            </a:prstTxWarp>
          </a:bodyPr>
          <a:lstStyle/>
          <a:p>
            <a:pPr algn="ctr" rtl="1"/>
            <a:r>
              <a:rPr lang="ar-EG" sz="3600" kern="10">
                <a:ln w="12700">
                  <a:solidFill>
                    <a:srgbClr val="FFFF00"/>
                  </a:solidFill>
                  <a:round/>
                  <a:headEnd type="none" w="sm" len="sm"/>
                  <a:tailEnd type="none" w="sm" len="sm"/>
                </a:ln>
                <a:gradFill rotWithShape="0">
                  <a:gsLst>
                    <a:gs pos="0">
                      <a:srgbClr val="520402"/>
                    </a:gs>
                    <a:gs pos="100000">
                      <a:srgbClr val="FFCC00"/>
                    </a:gs>
                  </a:gsLst>
                  <a:lin ang="5400000" scaled="1"/>
                </a:gradFill>
                <a:effectLst>
                  <a:outerShdw dist="35921" dir="2700000" sy="50000" rotWithShape="0">
                    <a:srgbClr val="875B0D"/>
                  </a:outerShdw>
                </a:effectLst>
                <a:latin typeface="Arial"/>
                <a:cs typeface="Arial"/>
              </a:rPr>
              <a:t>عودة للبداية</a:t>
            </a:r>
          </a:p>
        </p:txBody>
      </p:sp>
    </p:spTree>
  </p:cSld>
  <p:clrMapOvr>
    <a:masterClrMapping/>
  </p:clrMapOvr>
  <p:transition advClick="0"/>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198658" name="Rectangle 2"/>
          <p:cNvSpPr>
            <a:spLocks noGrp="1" noChangeArrowheads="1"/>
          </p:cNvSpPr>
          <p:nvPr>
            <p:ph type="title"/>
          </p:nvPr>
        </p:nvSpPr>
        <p:spPr>
          <a:xfrm>
            <a:off x="-15697200" y="6096000"/>
            <a:ext cx="7772400" cy="762000"/>
          </a:xfrm>
        </p:spPr>
        <p:txBody>
          <a:bodyPr/>
          <a:lstStyle/>
          <a:p>
            <a:r>
              <a:rPr lang="en-US" altLang="en-US"/>
              <a:t> </a:t>
            </a:r>
          </a:p>
        </p:txBody>
      </p:sp>
      <p:sp>
        <p:nvSpPr>
          <p:cNvPr id="198659" name="WordArt 3" descr="بردي"/>
          <p:cNvSpPr>
            <a:spLocks noChangeArrowheads="1" noChangeShapeType="1" noTextEdit="1"/>
          </p:cNvSpPr>
          <p:nvPr/>
        </p:nvSpPr>
        <p:spPr bwMode="auto">
          <a:xfrm>
            <a:off x="838200" y="0"/>
            <a:ext cx="7391400" cy="1219200"/>
          </a:xfrm>
          <a:prstGeom prst="rect">
            <a:avLst/>
          </a:prstGeom>
        </p:spPr>
        <p:txBody>
          <a:bodyPr wrap="none" fromWordArt="1">
            <a:prstTxWarp prst="textCurveUp">
              <a:avLst>
                <a:gd name="adj" fmla="val 33333"/>
              </a:avLst>
            </a:prstTxWarp>
          </a:bodyPr>
          <a:lstStyle/>
          <a:p>
            <a:pPr algn="ctr" rtl="1"/>
            <a:r>
              <a:rPr lang="ar-EG" sz="3600" kern="10">
                <a:ln w="12700">
                  <a:solidFill>
                    <a:srgbClr val="000000"/>
                  </a:solidFill>
                  <a:round/>
                  <a:headEnd/>
                  <a:tailEnd/>
                </a:ln>
                <a:blipFill dpi="0" rotWithShape="0">
                  <a:blip r:embed="rId4"/>
                  <a:srcRect/>
                  <a:tile tx="0" ty="0" sx="100000" sy="100000" flip="none" algn="tl"/>
                </a:blipFill>
                <a:effectLst>
                  <a:outerShdw dist="45791" dir="2021404" algn="ctr" rotWithShape="0">
                    <a:srgbClr val="808080"/>
                  </a:outerShdw>
                </a:effectLst>
                <a:latin typeface="Al-Kharashi 4"/>
              </a:rPr>
              <a:t>المقاطعة</a:t>
            </a:r>
          </a:p>
        </p:txBody>
      </p:sp>
      <p:sp>
        <p:nvSpPr>
          <p:cNvPr id="198660" name="Text Box 4"/>
          <p:cNvSpPr txBox="1">
            <a:spLocks noChangeArrowheads="1"/>
          </p:cNvSpPr>
          <p:nvPr/>
        </p:nvSpPr>
        <p:spPr bwMode="auto">
          <a:xfrm>
            <a:off x="0" y="1647825"/>
            <a:ext cx="9144000" cy="4235450"/>
          </a:xfrm>
          <a:prstGeom prst="rect">
            <a:avLst/>
          </a:prstGeom>
          <a:noFill/>
          <a:ln w="9525">
            <a:noFill/>
            <a:miter lim="800000"/>
            <a:headEnd/>
            <a:tailEnd/>
          </a:ln>
          <a:effectLst/>
        </p:spPr>
        <p:txBody>
          <a:bodyPr>
            <a:spAutoFit/>
          </a:bodyPr>
          <a:lstStyle/>
          <a:p>
            <a:pPr algn="just" rtl="1">
              <a:spcBef>
                <a:spcPct val="50000"/>
              </a:spcBef>
            </a:pPr>
            <a:r>
              <a:rPr lang="ar-SA" altLang="en-US" sz="3200" b="1">
                <a:solidFill>
                  <a:srgbClr val="0000FF"/>
                </a:solidFill>
                <a:cs typeface="DecoType Naskh Extensions" pitchFamily="2" charset="-78"/>
              </a:rPr>
              <a:t>لقد استخدم المشركون وسيلة لإرهاب المؤمنين وتخويفهم حتى يتراجعوا عن دينهم ، وهي وسيلة سجن المؤمنين وعزلهم ومقاطعتهم مقاطعة تامة ، فلا يبيعونهم ولا يشترون منهم ولا يسمحون لأي إنسان أن يقدم لهم يد العون والمساعدة ، فأصابهم كرب شديد .</a:t>
            </a:r>
          </a:p>
          <a:p>
            <a:pPr algn="just" rtl="1">
              <a:spcBef>
                <a:spcPct val="50000"/>
              </a:spcBef>
            </a:pPr>
            <a:r>
              <a:rPr lang="ar-SA" altLang="en-US" sz="3200" b="1">
                <a:solidFill>
                  <a:srgbClr val="0000FF"/>
                </a:solidFill>
                <a:cs typeface="DecoType Naskh Extensions" pitchFamily="2" charset="-78"/>
              </a:rPr>
              <a:t>وكتب السيرة تذكر أن قريشا قد أجمعت على حصار كل من أسلم في شعب أبي طالب ، ومقاطعة هؤلاء المؤمنين مقاطعة شاملة حتى جاعوا جوعا شديدا وأكلوا ورق الشجر وجلود النعال بعد نقعها في الماء ، واستمر هذا الحصار ثلاث سنوات</a:t>
            </a:r>
            <a:r>
              <a:rPr lang="ar-SA" altLang="en-US" sz="3200" b="1">
                <a:solidFill>
                  <a:schemeClr val="bg1"/>
                </a:solidFill>
                <a:cs typeface="DecoType Naskh Extensions" pitchFamily="2" charset="-78"/>
              </a:rPr>
              <a:t> .</a:t>
            </a:r>
            <a:endParaRPr lang="en-US" altLang="en-US" sz="3200" b="1">
              <a:cs typeface="DecoType Naskh Extensions" pitchFamily="2" charset="-78"/>
            </a:endParaRPr>
          </a:p>
        </p:txBody>
      </p:sp>
    </p:spTree>
  </p:cSld>
  <p:clrMapOvr>
    <a:masterClrMapping/>
  </p:clrMapOvr>
  <p:transition advClick="0"/>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00706" name="Rectangle 2"/>
          <p:cNvSpPr>
            <a:spLocks noGrp="1" noChangeArrowheads="1"/>
          </p:cNvSpPr>
          <p:nvPr>
            <p:ph type="title" idx="4294967295"/>
          </p:nvPr>
        </p:nvSpPr>
        <p:spPr>
          <a:xfrm>
            <a:off x="381000" y="228600"/>
            <a:ext cx="7772400" cy="6121400"/>
          </a:xfrm>
          <a:noFill/>
        </p:spPr>
        <p:txBody>
          <a:bodyPr/>
          <a:lstStyle/>
          <a:p>
            <a:pPr algn="just" rtl="1"/>
            <a:r>
              <a:rPr lang="ar-SA" altLang="en-US" b="1">
                <a:solidFill>
                  <a:srgbClr val="0000FF"/>
                </a:solidFill>
                <a:cs typeface="DecoType Naskh Extensions" pitchFamily="2" charset="-78"/>
              </a:rPr>
              <a:t>يقال : كتبها منصور بن عكرمة بن هاشم ، ويقال : نضر بن الحارث ، والصحيح أنه بغيض بن عامر بن هاشم ، فدعا عليه رسول الله ـ </a:t>
            </a:r>
            <a:r>
              <a:rPr lang="en-US" altLang="en-US" b="1">
                <a:solidFill>
                  <a:srgbClr val="0000FF"/>
                </a:solidFill>
                <a:cs typeface="DecoType Naskh Extensions" pitchFamily="2" charset="-78"/>
                <a:sym typeface="AGA Arabesque" pitchFamily="2" charset="2"/>
              </a:rPr>
              <a:t></a:t>
            </a:r>
            <a:r>
              <a:rPr lang="ar-SA" altLang="en-US" b="1">
                <a:solidFill>
                  <a:srgbClr val="0000FF"/>
                </a:solidFill>
                <a:cs typeface="DecoType Naskh Extensions" pitchFamily="2" charset="-78"/>
              </a:rPr>
              <a:t> ـ فشلت يده. تم هذا الميثاق ، وعلقت الصحيفة في جوف الكعبة ، فانحاز بنو هاشم وبنو عبد المطلب مؤنهم وكافرهم ـ إلا أبا لهب ـ وحبسوا في شعب أبي طالب ليلة هلال المحرم سنة سبع من البعثة .</a:t>
            </a:r>
            <a:endParaRPr lang="ar-SA" altLang="en-US" b="1">
              <a:cs typeface="DecoType Naskh Extensions" pitchFamily="2" charset="-78"/>
            </a:endParaRPr>
          </a:p>
        </p:txBody>
      </p:sp>
    </p:spTree>
  </p:cSld>
  <p:clrMapOvr>
    <a:masterClrMapping/>
  </p:clrMapOvr>
  <p:transition advClick="0"/>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01730" name="Rectangle 2"/>
          <p:cNvSpPr>
            <a:spLocks noGrp="1" noChangeArrowheads="1"/>
          </p:cNvSpPr>
          <p:nvPr>
            <p:ph type="title" idx="4294967295"/>
          </p:nvPr>
        </p:nvSpPr>
        <p:spPr>
          <a:xfrm>
            <a:off x="304800" y="381000"/>
            <a:ext cx="8458200" cy="5715000"/>
          </a:xfrm>
          <a:noFill/>
        </p:spPr>
        <p:txBody>
          <a:bodyPr/>
          <a:lstStyle/>
          <a:p>
            <a:pPr algn="just" rtl="1"/>
            <a:r>
              <a:rPr lang="ar-SA" altLang="en-US" sz="6000" b="1">
                <a:solidFill>
                  <a:srgbClr val="0000FF"/>
                </a:solidFill>
                <a:cs typeface="DecoType Naskh Extensions" pitchFamily="2" charset="-78"/>
              </a:rPr>
              <a:t>وكانوا ـ لا يخرجون من الشعب لشراء الحوائج إلا في الأشهر الحرم وكانوا يشترون من العير التي ترد مكة من خارجها ، ولكن أهل مكة كانوا يزيدون عليهم في السلعة قيمتها حتى لا يستطيعوا الشراء .</a:t>
            </a:r>
            <a:endParaRPr lang="en-US" altLang="en-US" sz="6000" b="1">
              <a:cs typeface="DecoType Naskh Extensions" pitchFamily="2" charset="-78"/>
            </a:endParaRPr>
          </a:p>
        </p:txBody>
      </p:sp>
    </p:spTree>
  </p:cSld>
  <p:clrMapOvr>
    <a:masterClrMapping/>
  </p:clrMapOvr>
  <p:transition advClick="0"/>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02754" name="Rectangle 2"/>
          <p:cNvSpPr>
            <a:spLocks noGrp="1" noChangeArrowheads="1"/>
          </p:cNvSpPr>
          <p:nvPr>
            <p:ph type="title" idx="4294967295"/>
          </p:nvPr>
        </p:nvSpPr>
        <p:spPr>
          <a:xfrm>
            <a:off x="685800" y="365125"/>
            <a:ext cx="7772400" cy="6492875"/>
          </a:xfrm>
          <a:noFill/>
        </p:spPr>
        <p:txBody>
          <a:bodyPr/>
          <a:lstStyle/>
          <a:p>
            <a:pPr algn="just" rtl="1"/>
            <a:r>
              <a:rPr lang="ar-SA" altLang="en-US" sz="5400" b="1">
                <a:solidFill>
                  <a:srgbClr val="0000FF"/>
                </a:solidFill>
                <a:cs typeface="DecoType Naskh Extensions" pitchFamily="2" charset="-78"/>
              </a:rPr>
              <a:t>وكان حكيم بن حزام ربما يحمل قمحا إلى عمته خديجة ـ رضي الله عنها ـ وقد تعرض له مرة أبو جهل فتعلق به ليمنعه ، فتدخل بينهما أبو البختري ، ومكنه من حمل القمح إلى عمته</a:t>
            </a:r>
            <a:r>
              <a:rPr lang="ar-SA" altLang="en-US" sz="6000" b="1">
                <a:cs typeface="DecoType Naskh Extensions" pitchFamily="2" charset="-78"/>
              </a:rPr>
              <a:t> .</a:t>
            </a:r>
            <a:endParaRPr lang="en-US" altLang="en-US" sz="6000" b="1">
              <a:cs typeface="DecoType Naskh Extensions" pitchFamily="2" charset="-78"/>
            </a:endParaRPr>
          </a:p>
        </p:txBody>
      </p:sp>
    </p:spTree>
  </p:cSld>
  <p:clrMapOvr>
    <a:masterClrMapping/>
  </p:clrMapOvr>
  <p:transition advClick="0"/>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03778" name="Rectangle 2"/>
          <p:cNvSpPr>
            <a:spLocks noGrp="1" noChangeArrowheads="1"/>
          </p:cNvSpPr>
          <p:nvPr>
            <p:ph type="title" idx="4294967295"/>
          </p:nvPr>
        </p:nvSpPr>
        <p:spPr>
          <a:xfrm>
            <a:off x="228600" y="457200"/>
            <a:ext cx="8382000" cy="6019800"/>
          </a:xfrm>
          <a:noFill/>
        </p:spPr>
        <p:txBody>
          <a:bodyPr/>
          <a:lstStyle/>
          <a:p>
            <a:pPr algn="just" rtl="1"/>
            <a:r>
              <a:rPr lang="ar-SA" altLang="en-US" sz="4800" b="1">
                <a:solidFill>
                  <a:srgbClr val="0000FF"/>
                </a:solidFill>
                <a:cs typeface="DecoType Naskh Extensions" pitchFamily="2" charset="-78"/>
              </a:rPr>
              <a:t>وكان أبو طالب يخاف على رسول الله ـ </a:t>
            </a:r>
            <a:r>
              <a:rPr lang="en-US" altLang="en-US" sz="4800" b="1">
                <a:solidFill>
                  <a:srgbClr val="0000FF"/>
                </a:solidFill>
                <a:cs typeface="DecoType Naskh Extensions" pitchFamily="2" charset="-78"/>
                <a:sym typeface="AGA Arabesque" pitchFamily="2" charset="2"/>
              </a:rPr>
              <a:t></a:t>
            </a:r>
            <a:r>
              <a:rPr lang="ar-SA" altLang="en-US" sz="4800" b="1">
                <a:solidFill>
                  <a:srgbClr val="0000FF"/>
                </a:solidFill>
                <a:cs typeface="DecoType Naskh Extensions" pitchFamily="2" charset="-78"/>
              </a:rPr>
              <a:t> ـ ، فكان إذا أخذ الناس مضاجعهم يأمر رسول الله ـ </a:t>
            </a:r>
            <a:r>
              <a:rPr lang="en-US" altLang="en-US" sz="4800" b="1">
                <a:solidFill>
                  <a:srgbClr val="0000FF"/>
                </a:solidFill>
                <a:cs typeface="DecoType Naskh Extensions" pitchFamily="2" charset="-78"/>
                <a:sym typeface="AGA Arabesque" pitchFamily="2" charset="2"/>
              </a:rPr>
              <a:t></a:t>
            </a:r>
            <a:r>
              <a:rPr lang="ar-SA" altLang="en-US" sz="4800" b="1">
                <a:solidFill>
                  <a:srgbClr val="0000FF"/>
                </a:solidFill>
                <a:cs typeface="DecoType Naskh Extensions" pitchFamily="2" charset="-78"/>
              </a:rPr>
              <a:t> ـ أن يضطجع على فراشه ، حتى يرى ذلك من أراد اغتياله ، فإذا نام الناس أمر أحد بنيه أو إخوانه أو بني عمه فاضطجع على فراش رسول الله ـ </a:t>
            </a:r>
            <a:r>
              <a:rPr lang="en-US" altLang="en-US" sz="4800" b="1">
                <a:solidFill>
                  <a:srgbClr val="0000FF"/>
                </a:solidFill>
                <a:cs typeface="DecoType Naskh Extensions" pitchFamily="2" charset="-78"/>
                <a:sym typeface="AGA Arabesque" pitchFamily="2" charset="2"/>
              </a:rPr>
              <a:t></a:t>
            </a:r>
            <a:r>
              <a:rPr lang="ar-SA" altLang="en-US" sz="4800" b="1">
                <a:solidFill>
                  <a:srgbClr val="0000FF"/>
                </a:solidFill>
                <a:cs typeface="DecoType Naskh Extensions" pitchFamily="2" charset="-78"/>
              </a:rPr>
              <a:t> ـ وأمره أن يأتي بعض فرشهم</a:t>
            </a:r>
            <a:r>
              <a:rPr lang="ar-SA" altLang="en-US" sz="4800" b="1">
                <a:cs typeface="DecoType Naskh Extensions" pitchFamily="2" charset="-78"/>
              </a:rPr>
              <a:t> .</a:t>
            </a:r>
            <a:br>
              <a:rPr lang="ar-SA" altLang="en-US" sz="4800" b="1">
                <a:cs typeface="DecoType Naskh Extensions" pitchFamily="2" charset="-78"/>
              </a:rPr>
            </a:br>
            <a:endParaRPr lang="en-US" altLang="en-US" sz="4800" b="1">
              <a:cs typeface="DecoType Naskh Extensions" pitchFamily="2" charset="-78"/>
            </a:endParaRPr>
          </a:p>
        </p:txBody>
      </p:sp>
    </p:spTree>
  </p:cSld>
  <p:clrMapOvr>
    <a:masterClrMapping/>
  </p:clrMapOvr>
  <p:transition advClick="0"/>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04802" name="Rectangle 2"/>
          <p:cNvSpPr>
            <a:spLocks noGrp="1" noChangeArrowheads="1"/>
          </p:cNvSpPr>
          <p:nvPr>
            <p:ph type="title" idx="4294967295"/>
          </p:nvPr>
        </p:nvSpPr>
        <p:spPr>
          <a:xfrm>
            <a:off x="914400" y="990600"/>
            <a:ext cx="7467600" cy="4117975"/>
          </a:xfrm>
          <a:noFill/>
        </p:spPr>
        <p:txBody>
          <a:bodyPr/>
          <a:lstStyle/>
          <a:p>
            <a:pPr algn="just" rtl="1"/>
            <a:r>
              <a:rPr lang="ar-SA" altLang="en-US" sz="5400" b="1">
                <a:solidFill>
                  <a:srgbClr val="0000FF"/>
                </a:solidFill>
                <a:cs typeface="DecoType Naskh Extensions" pitchFamily="2" charset="-78"/>
              </a:rPr>
              <a:t>وكان رسول الله ـ </a:t>
            </a:r>
            <a:r>
              <a:rPr lang="en-US" altLang="en-US" sz="5400" b="1">
                <a:solidFill>
                  <a:srgbClr val="0000FF"/>
                </a:solidFill>
                <a:cs typeface="DecoType Naskh Extensions" pitchFamily="2" charset="-78"/>
                <a:sym typeface="AGA Arabesque" pitchFamily="2" charset="2"/>
              </a:rPr>
              <a:t></a:t>
            </a:r>
            <a:r>
              <a:rPr lang="ar-SA" altLang="en-US" sz="5400" b="1">
                <a:solidFill>
                  <a:srgbClr val="0000FF"/>
                </a:solidFill>
                <a:cs typeface="DecoType Naskh Extensions" pitchFamily="2" charset="-78"/>
              </a:rPr>
              <a:t> ـ والمسلمون يخرجون في أيام الموسم ، فيلقون الناس ، ويدعونهم إلى الإسلام .</a:t>
            </a:r>
            <a:endParaRPr lang="en-US" altLang="en-US" sz="5400" b="1">
              <a:cs typeface="DecoType Naskh Extensions" pitchFamily="2" charset="-78"/>
            </a:endParaRPr>
          </a:p>
        </p:txBody>
      </p:sp>
    </p:spTree>
  </p:cSld>
  <p:clrMapOvr>
    <a:masterClrMapping/>
  </p:clrMapOvr>
  <p:transition advClick="0"/>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05826" name="Rectangle 2"/>
          <p:cNvSpPr>
            <a:spLocks noGrp="1" noChangeArrowheads="1"/>
          </p:cNvSpPr>
          <p:nvPr>
            <p:ph type="title" idx="4294967295"/>
          </p:nvPr>
        </p:nvSpPr>
        <p:spPr>
          <a:xfrm>
            <a:off x="152400" y="153988"/>
            <a:ext cx="8991600" cy="6369050"/>
          </a:xfrm>
          <a:noFill/>
        </p:spPr>
        <p:txBody>
          <a:bodyPr/>
          <a:lstStyle/>
          <a:p>
            <a:pPr algn="just" rtl="1"/>
            <a:r>
              <a:rPr lang="ar-SA" altLang="en-US" sz="4000" b="1">
                <a:solidFill>
                  <a:srgbClr val="0000FF"/>
                </a:solidFill>
                <a:cs typeface="DecoType Naskh Extensions" pitchFamily="2" charset="-78"/>
              </a:rPr>
              <a:t>مرت ثلاثة أعوام كاملة والأمر على ذلك ، وفي المحرم سنة عشر من النبوة حدث نقض الصحيفة وفك الميثاق ، وذلك أن قريشا كانت بين راض بهذا الميثاق وكاره له ، فسعى في نقض الصحيفة من كان كارها لها . وكان أبو طالب جالسا في ناحية المسجد .</a:t>
            </a:r>
            <a:r>
              <a:rPr lang="ar-SA" altLang="en-US" sz="4800" b="1">
                <a:cs typeface="DecoType Naskh Extensions" pitchFamily="2" charset="-78"/>
              </a:rPr>
              <a:t> </a:t>
            </a:r>
            <a:endParaRPr lang="en-US" altLang="en-US" sz="4800" b="1">
              <a:cs typeface="DecoType Naskh Extensions" pitchFamily="2" charset="-78"/>
            </a:endParaRPr>
          </a:p>
        </p:txBody>
      </p:sp>
    </p:spTree>
  </p:cSld>
  <p:clrMapOvr>
    <a:masterClrMapping/>
  </p:clrMapOvr>
  <p:transition advClick="0"/>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06850" name="Rectangle 2"/>
          <p:cNvSpPr>
            <a:spLocks noGrp="1" noChangeArrowheads="1"/>
          </p:cNvSpPr>
          <p:nvPr>
            <p:ph type="title" idx="4294967295"/>
          </p:nvPr>
        </p:nvSpPr>
        <p:spPr>
          <a:xfrm>
            <a:off x="762000" y="1600200"/>
            <a:ext cx="7772400" cy="4483100"/>
          </a:xfrm>
          <a:noFill/>
        </p:spPr>
        <p:txBody>
          <a:bodyPr/>
          <a:lstStyle/>
          <a:p>
            <a:pPr algn="just"/>
            <a:r>
              <a:rPr lang="ar-SA" altLang="en-US" sz="4800" b="1">
                <a:solidFill>
                  <a:srgbClr val="0000FF"/>
                </a:solidFill>
                <a:cs typeface="DecoType Naskh Extensions" pitchFamily="2" charset="-78"/>
              </a:rPr>
              <a:t>وإنما جاءهم لأن الله كان قد أطلع رسوله على أمر الصحيفة ، وأنه أرسل الأرضة فأكلت جميع ما فيها من جوى وقطيعة ظلم إلا ذكر الله عز وجل ، فأخبر بذلك عمه</a:t>
            </a:r>
            <a:r>
              <a:rPr lang="ar-SA" altLang="en-US" sz="4800" b="1">
                <a:cs typeface="DecoType Naskh Extensions" pitchFamily="2" charset="-78"/>
              </a:rPr>
              <a:t> .</a:t>
            </a:r>
            <a:br>
              <a:rPr lang="ar-SA" altLang="en-US" sz="4800" b="1">
                <a:cs typeface="DecoType Naskh Extensions" pitchFamily="2" charset="-78"/>
              </a:rPr>
            </a:br>
            <a:endParaRPr lang="en-US" altLang="en-US" sz="4800" b="1">
              <a:cs typeface="DecoType Naskh Extensions" pitchFamily="2" charset="-78"/>
            </a:endParaRPr>
          </a:p>
        </p:txBody>
      </p:sp>
    </p:spTree>
  </p:cSld>
  <p:clrMapOvr>
    <a:masterClrMapping/>
  </p:clrMapOvr>
  <p:transition advClick="0"/>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07874" name="Rectangle 2"/>
          <p:cNvSpPr>
            <a:spLocks noGrp="1" noChangeArrowheads="1"/>
          </p:cNvSpPr>
          <p:nvPr>
            <p:ph type="title" idx="4294967295"/>
          </p:nvPr>
        </p:nvSpPr>
        <p:spPr>
          <a:xfrm>
            <a:off x="762000" y="365125"/>
            <a:ext cx="7467600" cy="6492875"/>
          </a:xfrm>
          <a:noFill/>
        </p:spPr>
        <p:txBody>
          <a:bodyPr/>
          <a:lstStyle/>
          <a:p>
            <a:pPr algn="just" rtl="1"/>
            <a:r>
              <a:rPr lang="ar-SA" altLang="en-US" sz="5400" b="1">
                <a:solidFill>
                  <a:srgbClr val="0000FF"/>
                </a:solidFill>
                <a:cs typeface="DecoType Naskh Extensions" pitchFamily="2" charset="-78"/>
              </a:rPr>
              <a:t>فخرج إلى قريش فأخبرهم أن ابن أخيه قد قال كذا وكذا ، فإن كان كاذبا خلينا بينكم وبينه ، وإن كان صادقا رجعتم عن قطيعتنا وظلمنا . قالوا : قد أنصفت .</a:t>
            </a:r>
            <a:endParaRPr lang="en-US" altLang="en-US" sz="6000">
              <a:cs typeface="DecoType Naskh Extensions" pitchFamily="2" charset="-78"/>
            </a:endParaRPr>
          </a:p>
        </p:txBody>
      </p:sp>
    </p:spTree>
  </p:cSld>
  <p:clrMapOvr>
    <a:masterClrMapping/>
  </p:clrMapOvr>
  <p:transition advClick="0"/>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08898" name="Rectangle 2"/>
          <p:cNvSpPr>
            <a:spLocks noGrp="1" noChangeArrowheads="1"/>
          </p:cNvSpPr>
          <p:nvPr>
            <p:ph type="title" idx="4294967295"/>
          </p:nvPr>
        </p:nvSpPr>
        <p:spPr>
          <a:xfrm>
            <a:off x="0" y="365125"/>
            <a:ext cx="9144000" cy="6492875"/>
          </a:xfrm>
          <a:noFill/>
        </p:spPr>
        <p:txBody>
          <a:bodyPr/>
          <a:lstStyle/>
          <a:p>
            <a:pPr algn="just" rtl="1"/>
            <a:r>
              <a:rPr lang="ar-SA" altLang="en-US" sz="5400" b="1">
                <a:solidFill>
                  <a:srgbClr val="0000FF"/>
                </a:solidFill>
                <a:cs typeface="DecoType Naskh Extensions" pitchFamily="2" charset="-78"/>
              </a:rPr>
              <a:t>وبعد أن دار الكلام بين القوم وبين أبي جهل ، قام المطعم بن عدي إلى الصحيفة ليشقها ، فوجد الأرضة قد أكلتها إلا ” باسمك اللهم ”. وما كان فيها من اسم الله فإنها لم تأكله .</a:t>
            </a:r>
            <a:br>
              <a:rPr lang="ar-SA" altLang="en-US" sz="5400" b="1">
                <a:solidFill>
                  <a:srgbClr val="0000FF"/>
                </a:solidFill>
                <a:cs typeface="DecoType Naskh Extensions" pitchFamily="2" charset="-78"/>
              </a:rPr>
            </a:br>
            <a:endParaRPr lang="en-US" altLang="en-US" sz="6000" b="1">
              <a:cs typeface="DecoType Naskh Extensions" pitchFamily="2" charset="-78"/>
            </a:endParaRPr>
          </a:p>
        </p:txBody>
      </p:sp>
    </p:spTree>
  </p:cSld>
  <p:clrMapOvr>
    <a:masterClrMapping/>
  </p:clrMapOvr>
  <p:transition advClick="0"/>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09922" name="Rectangle 2"/>
          <p:cNvSpPr>
            <a:spLocks noGrp="1" noChangeArrowheads="1"/>
          </p:cNvSpPr>
          <p:nvPr>
            <p:ph type="title" idx="4294967295"/>
          </p:nvPr>
        </p:nvSpPr>
        <p:spPr>
          <a:xfrm>
            <a:off x="762000" y="533400"/>
            <a:ext cx="7467600" cy="5214938"/>
          </a:xfrm>
          <a:noFill/>
        </p:spPr>
        <p:txBody>
          <a:bodyPr/>
          <a:lstStyle/>
          <a:p>
            <a:pPr algn="just" rtl="1"/>
            <a:r>
              <a:rPr lang="ar-SA" altLang="en-US" sz="4800" b="1">
                <a:solidFill>
                  <a:srgbClr val="0000FF"/>
                </a:solidFill>
                <a:cs typeface="DecoType Naskh Extensions" pitchFamily="2" charset="-78"/>
              </a:rPr>
              <a:t>ثم نقض الصحيفة ، وخرج رسول الله ـ </a:t>
            </a:r>
            <a:r>
              <a:rPr lang="en-US" altLang="en-US" sz="4800" b="1">
                <a:solidFill>
                  <a:srgbClr val="0000FF"/>
                </a:solidFill>
                <a:cs typeface="DecoType Naskh Extensions" pitchFamily="2" charset="-78"/>
                <a:sym typeface="AGA Arabesque" pitchFamily="2" charset="2"/>
              </a:rPr>
              <a:t></a:t>
            </a:r>
            <a:r>
              <a:rPr lang="ar-SA" altLang="en-US" sz="4800" b="1">
                <a:solidFill>
                  <a:srgbClr val="0000FF"/>
                </a:solidFill>
                <a:cs typeface="DecoType Naskh Extensions" pitchFamily="2" charset="-78"/>
              </a:rPr>
              <a:t> ـ ومن معه من الشعب ، وقد رأى المشركون آية عظيمة من آيات نبوته ، ولكنهم كما أخبر الله عنهم ، </a:t>
            </a:r>
            <a:r>
              <a:rPr lang="en-US" altLang="en-US" sz="4800" b="1">
                <a:solidFill>
                  <a:srgbClr val="0000FF"/>
                </a:solidFill>
                <a:cs typeface="DecoType Naskh Extensions" pitchFamily="2" charset="-78"/>
                <a:sym typeface="AGA Arabesque" pitchFamily="2" charset="2"/>
              </a:rPr>
              <a:t></a:t>
            </a:r>
            <a:r>
              <a:rPr lang="ar-SA" altLang="en-US" sz="4800" b="1">
                <a:solidFill>
                  <a:srgbClr val="0000FF"/>
                </a:solidFill>
                <a:cs typeface="DecoType Naskh Extensions" pitchFamily="2" charset="-78"/>
              </a:rPr>
              <a:t> وإن يروا كل آية يعرضوا ويقولوا سحر مستمر </a:t>
            </a:r>
            <a:r>
              <a:rPr lang="en-US" altLang="en-US" sz="4800" b="1">
                <a:solidFill>
                  <a:srgbClr val="0000FF"/>
                </a:solidFill>
                <a:cs typeface="DecoType Naskh Extensions" pitchFamily="2" charset="-78"/>
                <a:sym typeface="AGA Arabesque" pitchFamily="2" charset="2"/>
              </a:rPr>
              <a:t></a:t>
            </a:r>
            <a:r>
              <a:rPr lang="ar-SA" altLang="en-US" sz="4800" b="1">
                <a:solidFill>
                  <a:srgbClr val="0000FF"/>
                </a:solidFill>
                <a:cs typeface="DecoType Naskh Extensions" pitchFamily="2" charset="-78"/>
              </a:rPr>
              <a:t> أعرضوا عن هذه الآية وازدادوا كفرا إلى كفرهم</a:t>
            </a:r>
            <a:r>
              <a:rPr lang="ar-SA" altLang="en-US" sz="4800" b="1">
                <a:cs typeface="DecoType Naskh Extensions" pitchFamily="2" charset="-78"/>
              </a:rPr>
              <a:t> .</a:t>
            </a:r>
            <a:endParaRPr lang="en-US" altLang="en-US" sz="4800" b="1">
              <a:cs typeface="DecoType Naskh Extensions" pitchFamily="2" charset="-78"/>
            </a:endParaRPr>
          </a:p>
        </p:txBody>
      </p:sp>
    </p:spTree>
  </p:cSld>
  <p:clrMapOvr>
    <a:masterClrMapping/>
  </p:clrMapOvr>
  <p:transition advClick="0"/>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10946" name="Rectangle 2"/>
          <p:cNvSpPr>
            <a:spLocks noGrp="1" noChangeArrowheads="1"/>
          </p:cNvSpPr>
          <p:nvPr>
            <p:ph type="title" idx="4294967295"/>
          </p:nvPr>
        </p:nvSpPr>
        <p:spPr>
          <a:xfrm>
            <a:off x="1066800" y="762000"/>
            <a:ext cx="7315200" cy="4483100"/>
          </a:xfrm>
          <a:noFill/>
        </p:spPr>
        <p:txBody>
          <a:bodyPr/>
          <a:lstStyle/>
          <a:p>
            <a:pPr algn="just" rtl="1"/>
            <a:r>
              <a:rPr lang="ar-SA" altLang="en-US" sz="4800" b="1">
                <a:solidFill>
                  <a:srgbClr val="0000FF"/>
                </a:solidFill>
                <a:cs typeface="DecoType Naskh Extensions" pitchFamily="2" charset="-78"/>
              </a:rPr>
              <a:t>وفي الختام ندعو</a:t>
            </a:r>
            <a:r>
              <a:rPr lang="en-US" altLang="en-US" sz="4800" b="1">
                <a:solidFill>
                  <a:srgbClr val="0000FF"/>
                </a:solidFill>
                <a:cs typeface="DecoType Naskh Extensions" pitchFamily="2" charset="-78"/>
              </a:rPr>
              <a:t> </a:t>
            </a:r>
            <a:r>
              <a:rPr lang="ar-SA" altLang="en-US" sz="4800" b="1">
                <a:solidFill>
                  <a:srgbClr val="0000FF"/>
                </a:solidFill>
                <a:cs typeface="DecoType Naskh Extensions" pitchFamily="2" charset="-78"/>
              </a:rPr>
              <a:t>الله أن يفك الحصار عن اخواننا المسلمين في فلسطين .. وفي العراق.... وفي كشمير .. وفي كل بلد يظلم فيه الاسلام.   </a:t>
            </a:r>
            <a:br>
              <a:rPr lang="ar-SA" altLang="en-US" sz="4800" b="1">
                <a:solidFill>
                  <a:srgbClr val="0000FF"/>
                </a:solidFill>
                <a:cs typeface="DecoType Naskh Extensions" pitchFamily="2" charset="-78"/>
              </a:rPr>
            </a:br>
            <a:r>
              <a:rPr lang="ar-SA" altLang="en-US" sz="4800" b="1">
                <a:solidFill>
                  <a:srgbClr val="0000FF"/>
                </a:solidFill>
                <a:cs typeface="DecoType Naskh Extensions" pitchFamily="2" charset="-78"/>
              </a:rPr>
              <a:t> وندعوإلى مقاطعة المنتجات الأجنبية ومآزرة اخواننا المسلمين</a:t>
            </a:r>
            <a:r>
              <a:rPr lang="ar-SA" altLang="en-US" sz="4800" b="1">
                <a:cs typeface="DecoType Naskh Extensions" pitchFamily="2" charset="-78"/>
              </a:rPr>
              <a:t>.  </a:t>
            </a:r>
            <a:endParaRPr lang="en-US" altLang="en-US">
              <a:cs typeface="DecoType Naskh Extensions" pitchFamily="2" charset="-78"/>
            </a:endParaRPr>
          </a:p>
        </p:txBody>
      </p:sp>
      <p:sp>
        <p:nvSpPr>
          <p:cNvPr id="210947" name="WordArt 3">
            <a:hlinkClick r:id="rId3" action="ppaction://hlinksldjump"/>
          </p:cNvPr>
          <p:cNvSpPr>
            <a:spLocks noChangeArrowheads="1" noChangeShapeType="1" noTextEdit="1"/>
          </p:cNvSpPr>
          <p:nvPr/>
        </p:nvSpPr>
        <p:spPr bwMode="auto">
          <a:xfrm>
            <a:off x="3505200" y="5791200"/>
            <a:ext cx="2362200" cy="676275"/>
          </a:xfrm>
          <a:prstGeom prst="rect">
            <a:avLst/>
          </a:prstGeom>
        </p:spPr>
        <p:txBody>
          <a:bodyPr wrap="none" fromWordArt="1">
            <a:prstTxWarp prst="textFadeUp">
              <a:avLst>
                <a:gd name="adj" fmla="val 7593"/>
              </a:avLst>
            </a:prstTxWarp>
          </a:bodyPr>
          <a:lstStyle/>
          <a:p>
            <a:pPr algn="ctr" rtl="1"/>
            <a:r>
              <a:rPr lang="ar-EG" sz="3600" kern="10">
                <a:ln w="12700">
                  <a:solidFill>
                    <a:srgbClr val="FFFF00"/>
                  </a:solidFill>
                  <a:round/>
                  <a:headEnd type="none" w="sm" len="sm"/>
                  <a:tailEnd type="none" w="sm" len="sm"/>
                </a:ln>
                <a:gradFill rotWithShape="0">
                  <a:gsLst>
                    <a:gs pos="0">
                      <a:srgbClr val="520402"/>
                    </a:gs>
                    <a:gs pos="100000">
                      <a:srgbClr val="FFCC00"/>
                    </a:gs>
                  </a:gsLst>
                  <a:lin ang="5400000" scaled="1"/>
                </a:gradFill>
                <a:effectLst>
                  <a:outerShdw dist="35921" dir="2700000" sy="50000" rotWithShape="0">
                    <a:srgbClr val="875B0D"/>
                  </a:outerShdw>
                </a:effectLst>
                <a:latin typeface="Arial"/>
                <a:cs typeface="Arial"/>
              </a:rPr>
              <a:t>عودة للبداية</a:t>
            </a:r>
          </a:p>
        </p:txBody>
      </p:sp>
    </p:spTree>
  </p:cSld>
  <p:clrMapOvr>
    <a:masterClrMapping/>
  </p:clrMapOvr>
  <p:transition advClick="0"/>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11977" name="WordArt 9"/>
          <p:cNvSpPr>
            <a:spLocks noChangeArrowheads="1" noChangeShapeType="1" noTextEdit="1"/>
          </p:cNvSpPr>
          <p:nvPr/>
        </p:nvSpPr>
        <p:spPr bwMode="auto">
          <a:xfrm>
            <a:off x="1676400" y="2362200"/>
            <a:ext cx="5943600" cy="1433513"/>
          </a:xfrm>
          <a:prstGeom prst="rect">
            <a:avLst/>
          </a:prstGeom>
        </p:spPr>
        <p:txBody>
          <a:bodyPr wrap="none" fromWordArt="1">
            <a:prstTxWarp prst="textPlain">
              <a:avLst>
                <a:gd name="adj" fmla="val 50000"/>
              </a:avLst>
            </a:prstTxWarp>
          </a:bodyPr>
          <a:lstStyle/>
          <a:p>
            <a:pPr algn="ctr" rtl="1"/>
            <a:r>
              <a:rPr lang="ar-EG" sz="3600" kern="10">
                <a:ln w="12700">
                  <a:solidFill>
                    <a:srgbClr val="EAEAEA"/>
                  </a:solidFill>
                  <a:round/>
                  <a:headEnd type="none" w="sm" len="sm"/>
                  <a:tailEnd type="none" w="sm" len="sm"/>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outerShdw>
                </a:effectLst>
                <a:latin typeface="Al-Kharashi 20"/>
              </a:rPr>
              <a:t>الخروج إلى الطائف</a:t>
            </a:r>
          </a:p>
        </p:txBody>
      </p:sp>
    </p:spTree>
  </p:cSld>
  <p:clrMapOvr>
    <a:masterClrMapping/>
  </p:clrMapOvr>
  <p:transition advClick="0"/>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12995" name="Rectangle 3"/>
          <p:cNvSpPr>
            <a:spLocks noGrp="1" noChangeArrowheads="1"/>
          </p:cNvSpPr>
          <p:nvPr>
            <p:ph type="subTitle" idx="1"/>
          </p:nvPr>
        </p:nvSpPr>
        <p:spPr>
          <a:xfrm>
            <a:off x="762000" y="1447800"/>
            <a:ext cx="7315200" cy="4495800"/>
          </a:xfrm>
          <a:noFill/>
        </p:spPr>
        <p:txBody>
          <a:bodyPr/>
          <a:lstStyle/>
          <a:p>
            <a:pPr algn="just" rtl="1"/>
            <a:r>
              <a:rPr lang="ar-SA" altLang="en-US" sz="3600" b="1">
                <a:cs typeface="DecoType Naskh Extensions" pitchFamily="2" charset="-78"/>
              </a:rPr>
              <a:t>بعد انتهاء المقاطعة ، وفي شوال من  العام العاشر للبعثة ، توالت المحن على رسول الله صلى الله عليه وسلم . فقد توفي عمه أبو طالب ، كما توفيت زوجته خديجة ، ففقد بموتهما ما كان يتمتع به من حماية ودعم . فتجرأت عليه قريش واشتدت في إيذائها له وللمسلمين ، فرأى الرسول صلى الله عليه وسلم أن يخرج إلى الطائف عله يجد نصيرا</a:t>
            </a:r>
            <a:r>
              <a:rPr lang="en-US" altLang="en-US" sz="3600" b="1">
                <a:cs typeface="DecoType Naskh Extensions" pitchFamily="2" charset="-78"/>
              </a:rPr>
              <a:t> .</a:t>
            </a:r>
            <a:endParaRPr lang="en-US" altLang="en-US" sz="3600" b="1"/>
          </a:p>
        </p:txBody>
      </p:sp>
    </p:spTree>
  </p:cSld>
  <p:clrMapOvr>
    <a:masterClrMapping/>
  </p:clrMapOvr>
  <p:transition advClick="0"/>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14018" name="Rectangle 2"/>
          <p:cNvSpPr>
            <a:spLocks noGrp="1" noChangeArrowheads="1"/>
          </p:cNvSpPr>
          <p:nvPr>
            <p:ph type="body" idx="1"/>
          </p:nvPr>
        </p:nvSpPr>
        <p:spPr>
          <a:xfrm>
            <a:off x="533400" y="381000"/>
            <a:ext cx="8610600" cy="6248400"/>
          </a:xfrm>
          <a:noFill/>
        </p:spPr>
        <p:txBody>
          <a:bodyPr/>
          <a:lstStyle/>
          <a:p>
            <a:pPr marL="609600" indent="-609600" algn="just" rtl="1">
              <a:buFontTx/>
              <a:buNone/>
            </a:pPr>
            <a:r>
              <a:rPr lang="en-US" altLang="en-US" sz="3600" b="1">
                <a:cs typeface="DecoType Naskh Extensions" pitchFamily="2" charset="-78"/>
              </a:rPr>
              <a:t>       </a:t>
            </a:r>
            <a:r>
              <a:rPr lang="ar-SA" altLang="en-US" sz="3600" b="1">
                <a:cs typeface="DecoType Naskh Extensions" pitchFamily="2" charset="-78"/>
              </a:rPr>
              <a:t>خرج الرسول عليه الصلاة والسلام إلى الطائف يعود أهلها من بني ثقيف إلى الإسلام ،وكان معه مولاه زيد بن حارثة رضي الله عنه فقدم على ثلاثة من أشراف القوم  وهم : عبد ياليل ، ومسعود ، وحبيب بنو عمرو بن عمير ، وكانوا سادة ثقيف فجلس إليهم وكلمهم  بما جاء له من نصرته على الإسلام ، والقيام معه على من خالفه من قومه</a:t>
            </a:r>
            <a:r>
              <a:rPr lang="en-US" altLang="en-US" sz="3600" b="1">
                <a:cs typeface="DecoType Naskh Extensions" pitchFamily="2" charset="-78"/>
              </a:rPr>
              <a:t> ..</a:t>
            </a:r>
          </a:p>
          <a:p>
            <a:pPr marL="609600" indent="-609600" algn="just" rtl="1">
              <a:buFontTx/>
              <a:buNone/>
            </a:pPr>
            <a:r>
              <a:rPr lang="en-US" altLang="en-US" sz="3600" b="1">
                <a:cs typeface="DecoType Naskh Extensions" pitchFamily="2" charset="-78"/>
              </a:rPr>
              <a:t>             </a:t>
            </a:r>
            <a:r>
              <a:rPr lang="ar-SA" altLang="en-US" sz="3600" b="1">
                <a:cs typeface="DecoType Naskh Extensions" pitchFamily="2" charset="-78"/>
              </a:rPr>
              <a:t>فقال أحدهم : هو يمرط ثياب الكعبة إن كان الله أرسلك</a:t>
            </a:r>
            <a:r>
              <a:rPr lang="en-US" altLang="en-US" sz="3600" b="1">
                <a:cs typeface="DecoType Naskh Extensions" pitchFamily="2" charset="-78"/>
              </a:rPr>
              <a:t> .</a:t>
            </a:r>
          </a:p>
          <a:p>
            <a:pPr marL="609600" indent="-609600" algn="just" rtl="1">
              <a:buFontTx/>
              <a:buNone/>
            </a:pPr>
            <a:r>
              <a:rPr lang="ar-SA" altLang="en-US" sz="3600" b="1">
                <a:cs typeface="DecoType Naskh Extensions" pitchFamily="2" charset="-78"/>
              </a:rPr>
              <a:t>وقال الثاني : أما وجد الله أحدا غيرك يرسله</a:t>
            </a:r>
            <a:r>
              <a:rPr lang="en-US" altLang="en-US" sz="3600" b="1">
                <a:cs typeface="DecoType Naskh Extensions" pitchFamily="2" charset="-78"/>
              </a:rPr>
              <a:t> .</a:t>
            </a:r>
            <a:endParaRPr lang="en-US" altLang="en-US" sz="3600" b="1"/>
          </a:p>
        </p:txBody>
      </p:sp>
    </p:spTree>
  </p:cSld>
  <p:clrMapOvr>
    <a:masterClrMapping/>
  </p:clrMapOvr>
  <p:transition advClick="0"/>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15042" name="Rectangle 2"/>
          <p:cNvSpPr>
            <a:spLocks noGrp="1" noChangeArrowheads="1"/>
          </p:cNvSpPr>
          <p:nvPr>
            <p:ph type="body" idx="1"/>
          </p:nvPr>
        </p:nvSpPr>
        <p:spPr>
          <a:xfrm>
            <a:off x="228600" y="381000"/>
            <a:ext cx="8915400" cy="6172200"/>
          </a:xfrm>
          <a:noFill/>
        </p:spPr>
        <p:txBody>
          <a:bodyPr/>
          <a:lstStyle/>
          <a:p>
            <a:pPr algn="just" rtl="1">
              <a:buFontTx/>
              <a:buNone/>
            </a:pPr>
            <a:r>
              <a:rPr lang="ar-SA" altLang="en-US" sz="3600" b="1">
                <a:cs typeface="DecoType Naskh Extensions" pitchFamily="2" charset="-78"/>
              </a:rPr>
              <a:t>أما الثالث : فكان أعقل منهما فقال: والله لا أكلمك أبدا ، لئن كنت رسول الله لأنت أعظم خطرا من أن أرد عليك ،ولئن كنت تكذب على الله ، ما ينبغي أن أكلمك</a:t>
            </a:r>
            <a:r>
              <a:rPr lang="en-US" altLang="en-US" sz="3600" b="1">
                <a:cs typeface="DecoType Naskh Extensions" pitchFamily="2" charset="-78"/>
              </a:rPr>
              <a:t> . </a:t>
            </a:r>
          </a:p>
          <a:p>
            <a:pPr algn="just" rtl="1">
              <a:buFontTx/>
              <a:buNone/>
            </a:pPr>
            <a:r>
              <a:rPr lang="ar-SA" altLang="en-US" sz="3600" b="1">
                <a:cs typeface="DecoType Naskh Extensions" pitchFamily="2" charset="-78"/>
              </a:rPr>
              <a:t>فقام رسول الله صلى الله عليه وسلم من عندهم ، وقد يئس من مناصرتهم له</a:t>
            </a:r>
            <a:r>
              <a:rPr lang="en-US" altLang="en-US" sz="3600" b="1">
                <a:cs typeface="DecoType Naskh Extensions" pitchFamily="2" charset="-78"/>
              </a:rPr>
              <a:t> .</a:t>
            </a:r>
          </a:p>
          <a:p>
            <a:pPr algn="just" rtl="1">
              <a:buFontTx/>
              <a:buNone/>
            </a:pPr>
            <a:r>
              <a:rPr lang="ar-SA" altLang="en-US" sz="3600" b="1">
                <a:cs typeface="DecoType Naskh Extensions" pitchFamily="2" charset="-78"/>
              </a:rPr>
              <a:t>وقال لهم ( إذا فعلتم ما فعلتم  فاكتموا عني</a:t>
            </a:r>
            <a:r>
              <a:rPr lang="en-US" altLang="en-US" sz="3600" b="1">
                <a:cs typeface="DecoType Naskh Extensions" pitchFamily="2" charset="-78"/>
              </a:rPr>
              <a:t> ) </a:t>
            </a:r>
            <a:r>
              <a:rPr lang="ar-SA" altLang="en-US" sz="3600" b="1">
                <a:cs typeface="DecoType Naskh Extensions" pitchFamily="2" charset="-78"/>
              </a:rPr>
              <a:t>كراهة أن يبلغ قومه عنه مجيئه لهم ، فيزدادوا إيذاء له ولأصحابه</a:t>
            </a:r>
            <a:r>
              <a:rPr lang="en-US" altLang="en-US" sz="3600" b="1">
                <a:cs typeface="DecoType Naskh Extensions" pitchFamily="2" charset="-78"/>
              </a:rPr>
              <a:t>.</a:t>
            </a:r>
          </a:p>
          <a:p>
            <a:pPr algn="just" rtl="1">
              <a:buFontTx/>
              <a:buNone/>
            </a:pPr>
            <a:r>
              <a:rPr lang="ar-SA" altLang="en-US" sz="3600" b="1">
                <a:cs typeface="DecoType Naskh Extensions" pitchFamily="2" charset="-78"/>
              </a:rPr>
              <a:t>فردوه ردا منكرا واستهزءوا به ودفعوا  سفهاءهم فوقفوا صفين وأخذوا يسبونه بألسنتهم و يرمونه بالحجارة</a:t>
            </a:r>
            <a:r>
              <a:rPr lang="en-US" altLang="en-US" sz="3600" b="1">
                <a:cs typeface="DecoType Naskh Extensions" pitchFamily="2" charset="-78"/>
              </a:rPr>
              <a:t> . </a:t>
            </a:r>
          </a:p>
        </p:txBody>
      </p:sp>
    </p:spTree>
  </p:cSld>
  <p:clrMapOvr>
    <a:masterClrMapping/>
  </p:clrMapOvr>
  <p:transition advClick="0"/>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16066" name="Rectangle 2"/>
          <p:cNvSpPr>
            <a:spLocks noGrp="1" noChangeArrowheads="1"/>
          </p:cNvSpPr>
          <p:nvPr>
            <p:ph type="subTitle" idx="1"/>
          </p:nvPr>
        </p:nvSpPr>
        <p:spPr>
          <a:xfrm>
            <a:off x="0" y="381000"/>
            <a:ext cx="9144000" cy="6019800"/>
          </a:xfrm>
          <a:noFill/>
        </p:spPr>
        <p:txBody>
          <a:bodyPr/>
          <a:lstStyle/>
          <a:p>
            <a:pPr algn="just" rtl="1"/>
            <a:r>
              <a:rPr lang="ar-SA" altLang="en-US" b="1">
                <a:cs typeface="DecoType Naskh Extensions" pitchFamily="2" charset="-78"/>
              </a:rPr>
              <a:t>فاحتمى صلى الله عليه وسلم إلى بستان لُعتبة وشيبة  ابني ربيعه فتركوه وكانت الدماء تسيل من قدميه الطاهرتين . عندئذ توجه النبي صلى الله عليه وسلم إلى الله بالدعاء قائلا </a:t>
            </a:r>
            <a:r>
              <a:rPr lang="ar-SA" altLang="en-US" b="1">
                <a:cs typeface="DecoType Naskh Extensions" pitchFamily="2" charset="-78"/>
                <a:sym typeface="Wingdings" pitchFamily="2" charset="2"/>
              </a:rPr>
              <a:t>((</a:t>
            </a:r>
            <a:r>
              <a:rPr lang="ar-SA" altLang="en-US" sz="3600" b="1">
                <a:latin typeface="Arial Narrow" pitchFamily="34" charset="0"/>
                <a:cs typeface="DecoType Naskh Extensions" pitchFamily="2" charset="-78"/>
                <a:sym typeface="Wingdings" pitchFamily="2" charset="2"/>
              </a:rPr>
              <a:t>اللهم إليك اشكوا ضعف قوتي وقلة حيلتي وهواني على الناس ، يا أرحم الراحمين أنت رب المستضعفين وأنت ربي إلى من تكلني؟ إلى بعيد يتهجمني ؟ أم إلى عدو ملكته أمري ؟ إن يكن بك علي غضب فلا أبالي ،ولكن عافيتك هي أوسع لي ،أعوذ بنور وجهك الذي أشرقت له الظلمات ، وصلح عليه أمر الدنيا والآخرة ، من أن ينزل بي غضبك ، أو يحل علي سخطك ،لك العتبى حتى ترضى، ولا حول ولا قوة إلا بك</a:t>
            </a:r>
            <a:r>
              <a:rPr lang="en-US" altLang="en-US" sz="3600" b="1">
                <a:latin typeface="Arial Narrow" pitchFamily="34" charset="0"/>
                <a:cs typeface="DecoType Naskh Extensions" pitchFamily="2" charset="-78"/>
                <a:sym typeface="Wingdings" pitchFamily="2" charset="2"/>
              </a:rPr>
              <a:t>)) .</a:t>
            </a:r>
            <a:r>
              <a:rPr lang="en-US" altLang="en-US" sz="3600" b="1">
                <a:cs typeface="DecoType Naskh Extensions" pitchFamily="2" charset="-78"/>
                <a:sym typeface="Wingdings" pitchFamily="2" charset="2"/>
              </a:rPr>
              <a:t>	</a:t>
            </a:r>
            <a:r>
              <a:rPr lang="en-US" altLang="en-US" sz="3600" b="1">
                <a:sym typeface="Wingdings" pitchFamily="2" charset="2"/>
              </a:rPr>
              <a:t> </a:t>
            </a:r>
            <a:endParaRPr lang="en-US" altLang="en-US" sz="3600" b="1"/>
          </a:p>
        </p:txBody>
      </p:sp>
    </p:spTree>
  </p:cSld>
  <p:clrMapOvr>
    <a:masterClrMapping/>
  </p:clrMapOvr>
  <p:transition advClick="0"/>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17090" name="Rectangle 2"/>
          <p:cNvSpPr>
            <a:spLocks noGrp="1" noChangeArrowheads="1"/>
          </p:cNvSpPr>
          <p:nvPr>
            <p:ph type="subTitle" idx="1"/>
          </p:nvPr>
        </p:nvSpPr>
        <p:spPr>
          <a:xfrm>
            <a:off x="457200" y="1295400"/>
            <a:ext cx="7696200" cy="4349750"/>
          </a:xfrm>
          <a:noFill/>
        </p:spPr>
        <p:txBody>
          <a:bodyPr/>
          <a:lstStyle/>
          <a:p>
            <a:pPr algn="just" rtl="1"/>
            <a:r>
              <a:rPr lang="ar-SA" altLang="en-US" sz="4000" b="1">
                <a:cs typeface="DecoType Naskh Extensions" pitchFamily="2" charset="-78"/>
              </a:rPr>
              <a:t>فاستجاب الله له وأرسل إليه ملك الجبال فأستأذنه أن يطبق عليهم الأخشبين [وهما جبلان عظيمان بمكة ]، فقال صلى الله عليه وسلم : بل أرجو أن يخرج  من أصلابهم من يعبد الله وحده لا يشرك به شيئا</a:t>
            </a:r>
            <a:r>
              <a:rPr lang="en-US" altLang="en-US" sz="4000" b="1">
                <a:cs typeface="DecoType Naskh Extensions" pitchFamily="2" charset="-78"/>
              </a:rPr>
              <a:t> .</a:t>
            </a:r>
            <a:endParaRPr lang="en-US" altLang="en-US" sz="3600" b="1"/>
          </a:p>
        </p:txBody>
      </p:sp>
    </p:spTree>
  </p:cSld>
  <p:clrMapOvr>
    <a:masterClrMapping/>
  </p:clrMapOvr>
  <p:transition advClick="0"/>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18114" name="Rectangle 2"/>
          <p:cNvSpPr>
            <a:spLocks noGrp="1" noChangeArrowheads="1"/>
          </p:cNvSpPr>
          <p:nvPr>
            <p:ph type="ctrTitle"/>
          </p:nvPr>
        </p:nvSpPr>
        <p:spPr>
          <a:xfrm>
            <a:off x="228600" y="457200"/>
            <a:ext cx="8915400" cy="990600"/>
          </a:xfrm>
          <a:noFill/>
        </p:spPr>
        <p:txBody>
          <a:bodyPr/>
          <a:lstStyle/>
          <a:p>
            <a:pPr rtl="1"/>
            <a:r>
              <a:rPr lang="ar-SA" altLang="en-US">
                <a:cs typeface="Al-Kharashi 2" pitchFamily="2" charset="-78"/>
              </a:rPr>
              <a:t>عداس و النبي صلى الله عليه وسلم</a:t>
            </a:r>
            <a:r>
              <a:rPr lang="en-US" altLang="en-US">
                <a:cs typeface="Al-Kharashi 2" pitchFamily="2" charset="-78"/>
              </a:rPr>
              <a:t>:</a:t>
            </a:r>
            <a:endParaRPr lang="en-US" altLang="en-US"/>
          </a:p>
        </p:txBody>
      </p:sp>
      <p:sp>
        <p:nvSpPr>
          <p:cNvPr id="218115" name="Rectangle 3"/>
          <p:cNvSpPr>
            <a:spLocks noGrp="1" noChangeArrowheads="1"/>
          </p:cNvSpPr>
          <p:nvPr>
            <p:ph type="subTitle" idx="1"/>
          </p:nvPr>
        </p:nvSpPr>
        <p:spPr>
          <a:xfrm>
            <a:off x="609600" y="1371600"/>
            <a:ext cx="8153400" cy="4648200"/>
          </a:xfrm>
          <a:noFill/>
        </p:spPr>
        <p:txBody>
          <a:bodyPr/>
          <a:lstStyle/>
          <a:p>
            <a:pPr algn="just" rtl="1"/>
            <a:r>
              <a:rPr lang="ar-SA" altLang="en-US" sz="3600" b="1">
                <a:cs typeface="DecoType Naskh Extensions" pitchFamily="2" charset="-78"/>
              </a:rPr>
              <a:t>لما رأى عتبة و شيبة ابنا ربيعه النبي صلى الله عليه وسلم والدماء تسيل من قدميه  دعوا خادما لهم اسمه</a:t>
            </a:r>
            <a:r>
              <a:rPr lang="en-US" altLang="en-US" sz="3600" b="1">
                <a:cs typeface="DecoType Naskh Extensions" pitchFamily="2" charset="-78"/>
              </a:rPr>
              <a:t> (</a:t>
            </a:r>
            <a:r>
              <a:rPr lang="ar-SA" altLang="en-US" sz="3600" b="1">
                <a:cs typeface="DecoType Naskh Extensions" pitchFamily="2" charset="-78"/>
              </a:rPr>
              <a:t>عداس ) فقالا له : خذ قطفا من العنب إلى ذلك الرجل ( النبي صلى الله عليه وسلم ) فلما بدأ صلى الله عليه وسلم بالأكل قال : باسم الله</a:t>
            </a:r>
            <a:r>
              <a:rPr lang="en-US" altLang="en-US" sz="3600" b="1">
                <a:cs typeface="DecoType Naskh Extensions" pitchFamily="2" charset="-78"/>
              </a:rPr>
              <a:t> .</a:t>
            </a:r>
          </a:p>
          <a:p>
            <a:pPr algn="just" rtl="1"/>
            <a:r>
              <a:rPr lang="ar-SA" altLang="en-US" sz="3600" b="1">
                <a:cs typeface="DecoType Naskh Extensions" pitchFamily="2" charset="-78"/>
              </a:rPr>
              <a:t>فقال عداس : والله إن هذا الكلام ما يقوله أهل هذه البلاد</a:t>
            </a:r>
            <a:r>
              <a:rPr lang="en-US" altLang="en-US" sz="3600" b="1">
                <a:cs typeface="DecoType Naskh Extensions" pitchFamily="2" charset="-78"/>
              </a:rPr>
              <a:t> . </a:t>
            </a:r>
          </a:p>
          <a:p>
            <a:pPr algn="just" rtl="1"/>
            <a:r>
              <a:rPr lang="ar-SA" altLang="en-US" sz="3600" b="1">
                <a:cs typeface="DecoType Naskh Extensions" pitchFamily="2" charset="-78"/>
              </a:rPr>
              <a:t>فقال صلى الله عليه وسلم : من أي البلاد انت ؟ وما دينك؟</a:t>
            </a:r>
            <a:endParaRPr lang="en-US" altLang="en-US"/>
          </a:p>
        </p:txBody>
      </p:sp>
    </p:spTree>
  </p:cSld>
  <p:clrMapOvr>
    <a:masterClrMapping/>
  </p:clrMapOvr>
  <p:transition advClick="0"/>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19138" name="Rectangle 2"/>
          <p:cNvSpPr>
            <a:spLocks noGrp="1" noChangeArrowheads="1"/>
          </p:cNvSpPr>
          <p:nvPr>
            <p:ph type="subTitle" idx="1"/>
          </p:nvPr>
        </p:nvSpPr>
        <p:spPr>
          <a:xfrm>
            <a:off x="457200" y="838200"/>
            <a:ext cx="8229600" cy="6019800"/>
          </a:xfrm>
          <a:noFill/>
        </p:spPr>
        <p:txBody>
          <a:bodyPr/>
          <a:lstStyle/>
          <a:p>
            <a:pPr algn="r" rtl="1"/>
            <a:r>
              <a:rPr lang="ar-SA" altLang="en-US" sz="3600" b="1">
                <a:cs typeface="DecoType Naskh Extensions" pitchFamily="2" charset="-78"/>
              </a:rPr>
              <a:t>فقال عداس: نصراني من أهل</a:t>
            </a:r>
            <a:r>
              <a:rPr lang="en-US" altLang="en-US" sz="3600" b="1">
                <a:cs typeface="DecoType Naskh Extensions" pitchFamily="2" charset="-78"/>
              </a:rPr>
              <a:t> </a:t>
            </a:r>
            <a:r>
              <a:rPr lang="ar-SA" altLang="en-US" sz="3600" b="1">
                <a:cs typeface="DecoType Naskh Extensions" pitchFamily="2" charset="-78"/>
              </a:rPr>
              <a:t>نينوى</a:t>
            </a:r>
            <a:r>
              <a:rPr lang="en-US" altLang="en-US" sz="3600" b="1">
                <a:cs typeface="DecoType Naskh Extensions" pitchFamily="2" charset="-78"/>
              </a:rPr>
              <a:t>. </a:t>
            </a:r>
          </a:p>
          <a:p>
            <a:pPr algn="r" rtl="1"/>
            <a:r>
              <a:rPr lang="ar-SA" altLang="en-US" sz="3600" b="1">
                <a:cs typeface="DecoType Naskh Extensions" pitchFamily="2" charset="-78"/>
              </a:rPr>
              <a:t>فقال صلى الله عليه وسلم : من قرية الرجل الصالح يونس بن متى ؟</a:t>
            </a:r>
            <a:endParaRPr lang="en-US" altLang="en-US" sz="3600" b="1">
              <a:cs typeface="DecoType Naskh Extensions" pitchFamily="2" charset="-78"/>
            </a:endParaRPr>
          </a:p>
          <a:p>
            <a:pPr algn="r" rtl="1"/>
            <a:r>
              <a:rPr lang="ar-SA" altLang="en-US" sz="3600" b="1">
                <a:cs typeface="DecoType Naskh Extensions" pitchFamily="2" charset="-78"/>
              </a:rPr>
              <a:t>فقال عداس : وما أدراك بيونس بن متى ؟</a:t>
            </a:r>
            <a:r>
              <a:rPr lang="en-US" altLang="en-US" sz="3600" b="1">
                <a:cs typeface="DecoType Naskh Extensions" pitchFamily="2" charset="-78"/>
              </a:rPr>
              <a:t> </a:t>
            </a:r>
          </a:p>
          <a:p>
            <a:pPr algn="r" rtl="1"/>
            <a:r>
              <a:rPr lang="ar-SA" altLang="en-US" sz="3600" b="1">
                <a:cs typeface="DecoType Naskh Extensions" pitchFamily="2" charset="-78"/>
              </a:rPr>
              <a:t>قال النبي صلى الله عليه وسلم : ذاك أخي كان نبيا وأنا نبي ، فاكب عداس على رسول الله صلى الله عليه وسلم يقبل رأسه ويديه وقدميه</a:t>
            </a:r>
            <a:r>
              <a:rPr lang="en-US" altLang="en-US" sz="3600" b="1">
                <a:cs typeface="DecoType Naskh Extensions" pitchFamily="2" charset="-78"/>
              </a:rPr>
              <a:t> .</a:t>
            </a:r>
          </a:p>
          <a:p>
            <a:pPr algn="r" rtl="1"/>
            <a:r>
              <a:rPr lang="ar-SA" altLang="en-US" sz="3600" b="1">
                <a:cs typeface="DecoType Naskh Extensions" pitchFamily="2" charset="-78"/>
              </a:rPr>
              <a:t>فقال أحد أبناء ربيعه للآخر : لقد أفسد محمد عليك غلامك</a:t>
            </a:r>
            <a:r>
              <a:rPr lang="en-US" altLang="en-US" sz="3600" b="1">
                <a:cs typeface="DecoType Naskh Extensions" pitchFamily="2" charset="-78"/>
              </a:rPr>
              <a:t> .</a:t>
            </a:r>
          </a:p>
        </p:txBody>
      </p:sp>
    </p:spTree>
  </p:cSld>
  <p:clrMapOvr>
    <a:masterClrMapping/>
  </p:clrMapOvr>
  <p:transition advClick="0"/>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20162" name="Rectangle 2"/>
          <p:cNvSpPr>
            <a:spLocks noGrp="1" noChangeArrowheads="1"/>
          </p:cNvSpPr>
          <p:nvPr>
            <p:ph type="subTitle" idx="1"/>
          </p:nvPr>
        </p:nvSpPr>
        <p:spPr>
          <a:xfrm>
            <a:off x="1066800" y="2133600"/>
            <a:ext cx="6705600" cy="4502150"/>
          </a:xfrm>
          <a:noFill/>
        </p:spPr>
        <p:txBody>
          <a:bodyPr/>
          <a:lstStyle/>
          <a:p>
            <a:pPr algn="r" rtl="1"/>
            <a:r>
              <a:rPr lang="ar-SA" altLang="en-US" sz="3600" b="1">
                <a:cs typeface="DecoType Naskh Extensions" pitchFamily="2" charset="-78"/>
              </a:rPr>
              <a:t>فلما رجع إليهما عداس سألاه</a:t>
            </a:r>
            <a:r>
              <a:rPr lang="en-US" altLang="en-US" sz="3600" b="1">
                <a:cs typeface="DecoType Naskh Extensions" pitchFamily="2" charset="-78"/>
              </a:rPr>
              <a:t>.</a:t>
            </a:r>
          </a:p>
          <a:p>
            <a:pPr algn="r" rtl="1"/>
            <a:r>
              <a:rPr lang="ar-SA" altLang="en-US" sz="3600" b="1">
                <a:cs typeface="DecoType Naskh Extensions" pitchFamily="2" charset="-78"/>
              </a:rPr>
              <a:t>فقال : لا يوجد على وجه الأرض خير من هذا ، لقد أخبرني بخبر لا يعلمه إلا بني</a:t>
            </a:r>
            <a:r>
              <a:rPr lang="en-US" altLang="en-US" sz="3600" b="1">
                <a:cs typeface="DecoType Naskh Extensions" pitchFamily="2" charset="-78"/>
              </a:rPr>
              <a:t> .</a:t>
            </a:r>
          </a:p>
          <a:p>
            <a:pPr algn="r" rtl="1"/>
            <a:r>
              <a:rPr lang="ar-SA" altLang="en-US" sz="3600" b="1">
                <a:cs typeface="DecoType Naskh Extensions" pitchFamily="2" charset="-78"/>
              </a:rPr>
              <a:t>فقالا له : لا يصدنك عن دينك ، فإن دنيك خير من دينه</a:t>
            </a:r>
            <a:r>
              <a:rPr lang="en-US" altLang="en-US" sz="3600" b="1">
                <a:cs typeface="DecoType Naskh Extensions" pitchFamily="2" charset="-78"/>
              </a:rPr>
              <a:t> .</a:t>
            </a:r>
          </a:p>
        </p:txBody>
      </p:sp>
    </p:spTree>
  </p:cSld>
  <p:clrMapOvr>
    <a:masterClrMapping/>
  </p:clrMapOvr>
  <p:transition advClick="0"/>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21186" name="Rectangle 2"/>
          <p:cNvSpPr>
            <a:spLocks noGrp="1" noChangeArrowheads="1"/>
          </p:cNvSpPr>
          <p:nvPr>
            <p:ph type="ctrTitle"/>
          </p:nvPr>
        </p:nvSpPr>
        <p:spPr>
          <a:xfrm>
            <a:off x="0" y="304800"/>
            <a:ext cx="9144000" cy="1143000"/>
          </a:xfrm>
          <a:noFill/>
        </p:spPr>
        <p:txBody>
          <a:bodyPr/>
          <a:lstStyle/>
          <a:p>
            <a:r>
              <a:rPr lang="ar-SA" altLang="en-US">
                <a:cs typeface="Al-Kharashi 2" pitchFamily="2" charset="-78"/>
              </a:rPr>
              <a:t>عودة النبي صلى الله عليه وسلم إلى مكة</a:t>
            </a:r>
            <a:r>
              <a:rPr lang="en-US" altLang="en-US"/>
              <a:t> </a:t>
            </a:r>
          </a:p>
        </p:txBody>
      </p:sp>
      <p:sp>
        <p:nvSpPr>
          <p:cNvPr id="221187" name="Rectangle 3"/>
          <p:cNvSpPr>
            <a:spLocks noGrp="1" noChangeArrowheads="1"/>
          </p:cNvSpPr>
          <p:nvPr>
            <p:ph type="subTitle" idx="1"/>
          </p:nvPr>
        </p:nvSpPr>
        <p:spPr>
          <a:xfrm>
            <a:off x="457200" y="1371600"/>
            <a:ext cx="8077200" cy="5181600"/>
          </a:xfrm>
          <a:noFill/>
        </p:spPr>
        <p:txBody>
          <a:bodyPr/>
          <a:lstStyle/>
          <a:p>
            <a:pPr algn="r"/>
            <a:r>
              <a:rPr lang="ar-SA" altLang="en-US" sz="3600" b="1">
                <a:cs typeface="DecoType Naskh Extensions" pitchFamily="2" charset="-78"/>
              </a:rPr>
              <a:t>وفي الطريق وهو راجع إلى مكة بعث الله إليه نفرا من الجن استمعوا إلى القرآن ، فآمنوا به ، وقد ذكر الله ذلك في سورتي الأحقاف والجن</a:t>
            </a:r>
            <a:r>
              <a:rPr lang="en-US" altLang="en-US" sz="3600" b="1">
                <a:cs typeface="DecoType Naskh Extensions" pitchFamily="2" charset="-78"/>
              </a:rPr>
              <a:t> :</a:t>
            </a:r>
          </a:p>
          <a:p>
            <a:pPr algn="r"/>
            <a:r>
              <a:rPr lang="ar-SA" altLang="en-US" sz="3600" b="1">
                <a:cs typeface="DecoType Naskh Extensions" pitchFamily="2" charset="-78"/>
              </a:rPr>
              <a:t>قال تعالى :(( وإذ صرفنا إليك نفرا من الجن يستمعون القرآن فلما حضروا قالوا أنصتوا فلما قضي ولوا إلى قومهم منذرين ، قالوا يا قومنا إنا سمعنا كتابا أنزل من بعد موسى مصدقا لما بين يديه يهدي إلى الحق وإلى طريق مستقيم ، يا قومنا أجيبوا داعي الله وأمنوا به يغفر لكم من ذنوبكم ويجركم من عذاب أليم</a:t>
            </a:r>
            <a:r>
              <a:rPr lang="en-US" altLang="en-US" sz="3600" b="1"/>
              <a:t> ))</a:t>
            </a:r>
          </a:p>
        </p:txBody>
      </p:sp>
    </p:spTree>
  </p:cSld>
  <p:clrMapOvr>
    <a:masterClrMapping/>
  </p:clrMapOvr>
  <p:transition advClick="0"/>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22210" name="Rectangle 2"/>
          <p:cNvSpPr>
            <a:spLocks noGrp="1" noChangeArrowheads="1"/>
          </p:cNvSpPr>
          <p:nvPr>
            <p:ph type="subTitle" idx="1"/>
          </p:nvPr>
        </p:nvSpPr>
        <p:spPr>
          <a:xfrm>
            <a:off x="381000" y="990600"/>
            <a:ext cx="7924800" cy="5340350"/>
          </a:xfrm>
          <a:noFill/>
        </p:spPr>
        <p:txBody>
          <a:bodyPr/>
          <a:lstStyle/>
          <a:p>
            <a:pPr algn="r" rtl="1"/>
            <a:r>
              <a:rPr lang="ar-SA" altLang="en-US" sz="3600" b="1">
                <a:cs typeface="DecoType Naskh Extensions" pitchFamily="2" charset="-78"/>
              </a:rPr>
              <a:t>وقال تعالى </a:t>
            </a:r>
            <a:r>
              <a:rPr lang="ar-SA" altLang="en-US" sz="3600" b="1">
                <a:cs typeface="DecoType Naskh Extensions" pitchFamily="2" charset="-78"/>
                <a:sym typeface="Wingdings" pitchFamily="2" charset="2"/>
              </a:rPr>
              <a:t>:(( قل أوحي إلي أنه استمع نفر من الجن فقالوا إنا سمعنا قرآنا عجبا ، يهدي إلى الرشد فآمنا به ولن نشرك بربنا أحدا</a:t>
            </a:r>
            <a:r>
              <a:rPr lang="en-US" altLang="en-US" sz="3600" b="1">
                <a:cs typeface="DecoType Naskh Extensions" pitchFamily="2" charset="-78"/>
                <a:sym typeface="Wingdings" pitchFamily="2" charset="2"/>
              </a:rPr>
              <a:t> )).</a:t>
            </a:r>
          </a:p>
          <a:p>
            <a:pPr algn="r" rtl="1"/>
            <a:r>
              <a:rPr lang="ar-SA" altLang="en-US" sz="3600" b="1">
                <a:cs typeface="DecoType Naskh Extensions" pitchFamily="2" charset="-78"/>
              </a:rPr>
              <a:t>وقد أرسل النبي صلى الله عليه وسلم إلى المطعم بن عدي ليجيره في دخوله إلى مكة فأجابوه إلى ذلك ، فدخل إلى مكة في جواره</a:t>
            </a:r>
            <a:r>
              <a:rPr lang="en-US" altLang="en-US" sz="3600" b="1">
                <a:cs typeface="DecoType Naskh Extensions" pitchFamily="2" charset="-78"/>
              </a:rPr>
              <a:t> .</a:t>
            </a:r>
          </a:p>
          <a:p>
            <a:pPr algn="r" rtl="1"/>
            <a:r>
              <a:rPr lang="ar-SA" altLang="en-US" sz="3600" b="1">
                <a:cs typeface="DecoType Naskh Extensions" pitchFamily="2" charset="-78"/>
              </a:rPr>
              <a:t>فطاف بالكعبة ودخل منزله في حراسة المطعم وأولاده ، واستمر يدعو الى الإسلام بثبات وعزيمة</a:t>
            </a:r>
            <a:endParaRPr lang="en-US" altLang="en-US" sz="3600" b="1"/>
          </a:p>
        </p:txBody>
      </p:sp>
    </p:spTree>
  </p:cSld>
  <p:clrMapOvr>
    <a:masterClrMapping/>
  </p:clrMapOvr>
  <p:transition advClick="0"/>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23234" name="Rectangle 2"/>
          <p:cNvSpPr>
            <a:spLocks noGrp="1" noChangeArrowheads="1"/>
          </p:cNvSpPr>
          <p:nvPr>
            <p:ph type="subTitle" idx="1"/>
          </p:nvPr>
        </p:nvSpPr>
        <p:spPr>
          <a:xfrm>
            <a:off x="762000" y="1447800"/>
            <a:ext cx="7696200" cy="4038600"/>
          </a:xfrm>
          <a:noFill/>
        </p:spPr>
        <p:txBody>
          <a:bodyPr/>
          <a:lstStyle/>
          <a:p>
            <a:pPr algn="r" rtl="1"/>
            <a:endParaRPr lang="en-US" altLang="en-US"/>
          </a:p>
          <a:p>
            <a:pPr algn="r" rtl="1"/>
            <a:r>
              <a:rPr lang="ar-SA" altLang="en-US" sz="4000" b="1">
                <a:cs typeface="DecoType Naskh Extensions" pitchFamily="2" charset="-78"/>
              </a:rPr>
              <a:t>وقد قال النبي صلى الله عليه وسم يوم بدر عندما رأى الأسرى ( لو كان المطعم ابن عدي حيا ثم كلمني في هؤلاء النتنى لتركهم له</a:t>
            </a:r>
            <a:r>
              <a:rPr lang="en-US" altLang="en-US" sz="4000" b="1">
                <a:cs typeface="DecoType Naskh Extensions" pitchFamily="2" charset="-78"/>
              </a:rPr>
              <a:t> ).</a:t>
            </a:r>
          </a:p>
          <a:p>
            <a:pPr algn="r" rtl="1"/>
            <a:endParaRPr lang="en-US" altLang="en-US" sz="3600" b="1"/>
          </a:p>
          <a:p>
            <a:pPr algn="r" rtl="1"/>
            <a:endParaRPr lang="en-US" altLang="en-US"/>
          </a:p>
        </p:txBody>
      </p:sp>
      <p:sp>
        <p:nvSpPr>
          <p:cNvPr id="223236" name="WordArt 4">
            <a:hlinkClick r:id="rId3" action="ppaction://hlinksldjump"/>
          </p:cNvPr>
          <p:cNvSpPr>
            <a:spLocks noChangeArrowheads="1" noChangeShapeType="1" noTextEdit="1"/>
          </p:cNvSpPr>
          <p:nvPr/>
        </p:nvSpPr>
        <p:spPr bwMode="auto">
          <a:xfrm>
            <a:off x="3505200" y="5791200"/>
            <a:ext cx="2362200" cy="676275"/>
          </a:xfrm>
          <a:prstGeom prst="rect">
            <a:avLst/>
          </a:prstGeom>
        </p:spPr>
        <p:txBody>
          <a:bodyPr wrap="none" fromWordArt="1">
            <a:prstTxWarp prst="textFadeUp">
              <a:avLst>
                <a:gd name="adj" fmla="val 7593"/>
              </a:avLst>
            </a:prstTxWarp>
          </a:bodyPr>
          <a:lstStyle/>
          <a:p>
            <a:pPr algn="ctr" rtl="1"/>
            <a:r>
              <a:rPr lang="ar-EG" sz="3600" kern="10">
                <a:ln w="12700">
                  <a:solidFill>
                    <a:srgbClr val="FFFF00"/>
                  </a:solidFill>
                  <a:round/>
                  <a:headEnd type="none" w="sm" len="sm"/>
                  <a:tailEnd type="none" w="sm" len="sm"/>
                </a:ln>
                <a:gradFill rotWithShape="0">
                  <a:gsLst>
                    <a:gs pos="0">
                      <a:srgbClr val="520402"/>
                    </a:gs>
                    <a:gs pos="100000">
                      <a:srgbClr val="FFCC00"/>
                    </a:gs>
                  </a:gsLst>
                  <a:lin ang="5400000" scaled="1"/>
                </a:gradFill>
                <a:effectLst>
                  <a:outerShdw dist="35921" dir="2700000" sy="50000" rotWithShape="0">
                    <a:srgbClr val="875B0D"/>
                  </a:outerShdw>
                </a:effectLst>
                <a:latin typeface="Arial"/>
                <a:cs typeface="Arial"/>
              </a:rPr>
              <a:t>عودة للبداية</a:t>
            </a:r>
          </a:p>
        </p:txBody>
      </p:sp>
    </p:spTree>
  </p:cSld>
  <p:clrMapOvr>
    <a:masterClrMapping/>
  </p:clrMapOvr>
  <p:transition advClick="0"/>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585730" name="WordArt 2"/>
          <p:cNvSpPr>
            <a:spLocks noChangeArrowheads="1" noChangeShapeType="1" noTextEdit="1"/>
          </p:cNvSpPr>
          <p:nvPr/>
        </p:nvSpPr>
        <p:spPr bwMode="auto">
          <a:xfrm>
            <a:off x="3124200" y="4724400"/>
            <a:ext cx="5638800" cy="1409700"/>
          </a:xfrm>
          <a:prstGeom prst="rect">
            <a:avLst/>
          </a:prstGeom>
        </p:spPr>
        <p:txBody>
          <a:bodyPr wrap="none" fromWordArt="1">
            <a:prstTxWarp prst="textFadeUp">
              <a:avLst>
                <a:gd name="adj" fmla="val 0"/>
              </a:avLst>
            </a:prstTxWarp>
          </a:bodyPr>
          <a:lstStyle/>
          <a:p>
            <a:pPr algn="ctr" rtl="1"/>
            <a:r>
              <a:rPr lang="ar-EG" sz="3600" kern="10">
                <a:ln w="12700">
                  <a:solidFill>
                    <a:srgbClr val="00CC00"/>
                  </a:solidFill>
                  <a:round/>
                  <a:headEnd type="none" w="sm" len="sm"/>
                  <a:tailEnd type="none" w="sm" len="sm"/>
                </a:ln>
                <a:gradFill rotWithShape="0">
                  <a:gsLst>
                    <a:gs pos="0">
                      <a:srgbClr val="520402"/>
                    </a:gs>
                    <a:gs pos="100000">
                      <a:srgbClr val="FFCC00"/>
                    </a:gs>
                  </a:gsLst>
                  <a:lin ang="5400000" scaled="1"/>
                </a:gradFill>
                <a:effectLst>
                  <a:outerShdw dist="35921" dir="2700000" sy="50000" rotWithShape="0">
                    <a:srgbClr val="875B0D"/>
                  </a:outerShdw>
                </a:effectLst>
                <a:latin typeface="Al-Kharshi 10"/>
              </a:rPr>
              <a:t>ولا تنسونا من صالح دعائكم</a:t>
            </a:r>
          </a:p>
        </p:txBody>
      </p:sp>
      <p:sp>
        <p:nvSpPr>
          <p:cNvPr id="585731" name="WordArt 3"/>
          <p:cNvSpPr>
            <a:spLocks noChangeArrowheads="1" noChangeShapeType="1" noTextEdit="1"/>
          </p:cNvSpPr>
          <p:nvPr/>
        </p:nvSpPr>
        <p:spPr bwMode="auto">
          <a:xfrm>
            <a:off x="228600" y="3200400"/>
            <a:ext cx="2717800" cy="609600"/>
          </a:xfrm>
          <a:prstGeom prst="rect">
            <a:avLst/>
          </a:prstGeom>
        </p:spPr>
        <p:txBody>
          <a:bodyPr wrap="none" fromWordArt="1">
            <a:prstTxWarp prst="textFadeUp">
              <a:avLst>
                <a:gd name="adj" fmla="val 9991"/>
              </a:avLst>
            </a:prstTxWarp>
          </a:bodyPr>
          <a:lstStyle/>
          <a:p>
            <a:pPr algn="ctr" rtl="1"/>
            <a:r>
              <a:rPr lang="ar-EG" sz="3600" kern="10">
                <a:ln w="12700">
                  <a:solidFill>
                    <a:srgbClr val="00CC00"/>
                  </a:solidFill>
                  <a:round/>
                  <a:headEnd type="none" w="sm" len="sm"/>
                  <a:tailEnd type="none" w="sm" len="sm"/>
                </a:ln>
                <a:gradFill rotWithShape="0">
                  <a:gsLst>
                    <a:gs pos="0">
                      <a:srgbClr val="520402"/>
                    </a:gs>
                    <a:gs pos="100000">
                      <a:srgbClr val="FFCC00"/>
                    </a:gs>
                  </a:gsLst>
                  <a:lin ang="5400000" scaled="1"/>
                </a:gradFill>
                <a:effectLst>
                  <a:outerShdw dist="35921" dir="2700000" sy="50000" rotWithShape="0">
                    <a:srgbClr val="875B0D"/>
                  </a:outerShdw>
                </a:effectLst>
                <a:latin typeface="Al-Kharshi 10"/>
              </a:rPr>
              <a:t>معا على الدرب</a:t>
            </a:r>
          </a:p>
        </p:txBody>
      </p:sp>
    </p:spTree>
  </p:cSld>
  <p:clrMapOvr>
    <a:masterClrMapping/>
  </p:clrMapOvr>
  <p:transition advClick="0"/>
  <p:timing>
    <p:tnLst>
      <p:par>
        <p:cTn id="1" dur="indefinite" restart="never" nodeType="tmRoot"/>
      </p:par>
    </p:tnLst>
  </p:timing>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Times New Roman"/>
      </a:majorFont>
      <a:minorFont>
        <a:latin typeface="Times New Roman"/>
        <a:ea typeface=""/>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cs typeface="Times New Roman" pitchFamily="18"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cs typeface="Times New Roman" pitchFamily="18"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سمة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سمة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3594</TotalTime>
  <Words>1388</Words>
  <Application>Microsoft Office PowerPoint</Application>
  <PresentationFormat>عرض على الشاشة (3:4)‏</PresentationFormat>
  <Paragraphs>69</Paragraphs>
  <Slides>29</Slides>
  <Notes>1</Notes>
  <HiddenSlides>0</HiddenSlides>
  <MMClips>0</MMClips>
  <ScaleCrop>false</ScaleCrop>
  <HeadingPairs>
    <vt:vector size="4" baseType="variant">
      <vt:variant>
        <vt:lpstr>سمة</vt:lpstr>
      </vt:variant>
      <vt:variant>
        <vt:i4>1</vt:i4>
      </vt:variant>
      <vt:variant>
        <vt:lpstr>عناوين الشرائح</vt:lpstr>
      </vt:variant>
      <vt:variant>
        <vt:i4>29</vt:i4>
      </vt:variant>
    </vt:vector>
  </HeadingPairs>
  <TitlesOfParts>
    <vt:vector size="30" baseType="lpstr">
      <vt:lpstr>Default Design</vt:lpstr>
      <vt:lpstr>الشريحة 1</vt:lpstr>
      <vt:lpstr>محاضرات في فقه السيرة</vt:lpstr>
      <vt:lpstr>الشريحة 3</vt:lpstr>
      <vt:lpstr>الشريحة 4</vt:lpstr>
      <vt:lpstr> </vt:lpstr>
      <vt:lpstr>يقال : كتبها منصور بن عكرمة بن هاشم ، ويقال : نضر بن الحارث ، والصحيح أنه بغيض بن عامر بن هاشم ، فدعا عليه رسول الله ـ  ـ فشلت يده. تم هذا الميثاق ، وعلقت الصحيفة في جوف الكعبة ، فانحاز بنو هاشم وبنو عبد المطلب مؤنهم وكافرهم ـ إلا أبا لهب ـ وحبسوا في شعب أبي طالب ليلة هلال المحرم سنة سبع من البعثة .</vt:lpstr>
      <vt:lpstr>وكانوا ـ لا يخرجون من الشعب لشراء الحوائج إلا في الأشهر الحرم وكانوا يشترون من العير التي ترد مكة من خارجها ، ولكن أهل مكة كانوا يزيدون عليهم في السلعة قيمتها حتى لا يستطيعوا الشراء .</vt:lpstr>
      <vt:lpstr>وكان حكيم بن حزام ربما يحمل قمحا إلى عمته خديجة ـ رضي الله عنها ـ وقد تعرض له مرة أبو جهل فتعلق به ليمنعه ، فتدخل بينهما أبو البختري ، ومكنه من حمل القمح إلى عمته .</vt:lpstr>
      <vt:lpstr>وكان أبو طالب يخاف على رسول الله ـ  ـ ، فكان إذا أخذ الناس مضاجعهم يأمر رسول الله ـ  ـ أن يضطجع على فراشه ، حتى يرى ذلك من أراد اغتياله ، فإذا نام الناس أمر أحد بنيه أو إخوانه أو بني عمه فاضطجع على فراش رسول الله ـ  ـ وأمره أن يأتي بعض فرشهم . </vt:lpstr>
      <vt:lpstr>وكان رسول الله ـ  ـ والمسلمون يخرجون في أيام الموسم ، فيلقون الناس ، ويدعونهم إلى الإسلام .</vt:lpstr>
      <vt:lpstr>مرت ثلاثة أعوام كاملة والأمر على ذلك ، وفي المحرم سنة عشر من النبوة حدث نقض الصحيفة وفك الميثاق ، وذلك أن قريشا كانت بين راض بهذا الميثاق وكاره له ، فسعى في نقض الصحيفة من كان كارها لها . وكان أبو طالب جالسا في ناحية المسجد . </vt:lpstr>
      <vt:lpstr>وإنما جاءهم لأن الله كان قد أطلع رسوله على أمر الصحيفة ، وأنه أرسل الأرضة فأكلت جميع ما فيها من جوى وقطيعة ظلم إلا ذكر الله عز وجل ، فأخبر بذلك عمه . </vt:lpstr>
      <vt:lpstr>فخرج إلى قريش فأخبرهم أن ابن أخيه قد قال كذا وكذا ، فإن كان كاذبا خلينا بينكم وبينه ، وإن كان صادقا رجعتم عن قطيعتنا وظلمنا . قالوا : قد أنصفت .</vt:lpstr>
      <vt:lpstr>وبعد أن دار الكلام بين القوم وبين أبي جهل ، قام المطعم بن عدي إلى الصحيفة ليشقها ، فوجد الأرضة قد أكلتها إلا ” باسمك اللهم ”. وما كان فيها من اسم الله فإنها لم تأكله . </vt:lpstr>
      <vt:lpstr>ثم نقض الصحيفة ، وخرج رسول الله ـ  ـ ومن معه من الشعب ، وقد رأى المشركون آية عظيمة من آيات نبوته ، ولكنهم كما أخبر الله عنهم ،  وإن يروا كل آية يعرضوا ويقولوا سحر مستمر  أعرضوا عن هذه الآية وازدادوا كفرا إلى كفرهم .</vt:lpstr>
      <vt:lpstr>وفي الختام ندعو الله أن يفك الحصار عن اخواننا المسلمين في فلسطين .. وفي العراق.... وفي كشمير .. وفي كل بلد يظلم فيه الاسلام.     وندعوإلى مقاطعة المنتجات الأجنبية ومآزرة اخواننا المسلمين.  </vt:lpstr>
      <vt:lpstr>الشريحة 17</vt:lpstr>
      <vt:lpstr>الشريحة 18</vt:lpstr>
      <vt:lpstr>الشريحة 19</vt:lpstr>
      <vt:lpstr>الشريحة 20</vt:lpstr>
      <vt:lpstr>الشريحة 21</vt:lpstr>
      <vt:lpstr>الشريحة 22</vt:lpstr>
      <vt:lpstr>عداس و النبي صلى الله عليه وسلم:</vt:lpstr>
      <vt:lpstr>الشريحة 24</vt:lpstr>
      <vt:lpstr>الشريحة 25</vt:lpstr>
      <vt:lpstr>عودة النبي صلى الله عليه وسلم إلى مكة </vt:lpstr>
      <vt:lpstr>الشريحة 27</vt:lpstr>
      <vt:lpstr>الشريحة 28</vt:lpstr>
      <vt:lpstr>الشريحة 29</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soso</dc:creator>
  <cp:lastModifiedBy>Automate</cp:lastModifiedBy>
  <cp:revision>302</cp:revision>
  <cp:lastPrinted>2000-05-14T05:39:45Z</cp:lastPrinted>
  <dcterms:created xsi:type="dcterms:W3CDTF">2000-02-25T19:54:01Z</dcterms:created>
  <dcterms:modified xsi:type="dcterms:W3CDTF">2012-02-25T10:36:15Z</dcterms:modified>
</cp:coreProperties>
</file>