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1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3CDE-4C19-4278-A0EB-B1499DF92914}" type="datetimeFigureOut">
              <a:rPr lang="ar-SA" smtClean="0"/>
              <a:t>03/06/1433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58CDF-A660-4C80-922D-DBAEEE57A24D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3CDE-4C19-4278-A0EB-B1499DF92914}" type="datetimeFigureOut">
              <a:rPr lang="ar-SA" smtClean="0"/>
              <a:t>03/06/1433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58CDF-A660-4C80-922D-DBAEEE57A24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3CDE-4C19-4278-A0EB-B1499DF92914}" type="datetimeFigureOut">
              <a:rPr lang="ar-SA" smtClean="0"/>
              <a:t>03/06/1433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58CDF-A660-4C80-922D-DBAEEE57A24D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3CDE-4C19-4278-A0EB-B1499DF92914}" type="datetimeFigureOut">
              <a:rPr lang="ar-SA" smtClean="0"/>
              <a:t>03/06/1433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58CDF-A660-4C80-922D-DBAEEE57A24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3CDE-4C19-4278-A0EB-B1499DF92914}" type="datetimeFigureOut">
              <a:rPr lang="ar-SA" smtClean="0"/>
              <a:t>03/06/1433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58CDF-A660-4C80-922D-DBAEEE57A24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3CDE-4C19-4278-A0EB-B1499DF92914}" type="datetimeFigureOut">
              <a:rPr lang="ar-SA" smtClean="0"/>
              <a:t>03/06/1433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58CDF-A660-4C80-922D-DBAEEE57A24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3CDE-4C19-4278-A0EB-B1499DF92914}" type="datetimeFigureOut">
              <a:rPr lang="ar-SA" smtClean="0"/>
              <a:t>03/06/1433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58CDF-A660-4C80-922D-DBAEEE57A24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3CDE-4C19-4278-A0EB-B1499DF92914}" type="datetimeFigureOut">
              <a:rPr lang="ar-SA" smtClean="0"/>
              <a:t>03/06/1433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58CDF-A660-4C80-922D-DBAEEE57A24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3CDE-4C19-4278-A0EB-B1499DF92914}" type="datetimeFigureOut">
              <a:rPr lang="ar-SA" smtClean="0"/>
              <a:t>03/06/1433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AE58CDF-A660-4C80-922D-DBAEEE57A24D}" type="slidenum">
              <a:rPr lang="ar-SA" smtClean="0"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3CDE-4C19-4278-A0EB-B1499DF92914}" type="datetimeFigureOut">
              <a:rPr lang="ar-SA" smtClean="0"/>
              <a:t>03/06/1433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58CDF-A660-4C80-922D-DBAEEE57A24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3CDE-4C19-4278-A0EB-B1499DF92914}" type="datetimeFigureOut">
              <a:rPr lang="ar-SA" smtClean="0"/>
              <a:t>03/06/1433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58CDF-A660-4C80-922D-DBAEEE57A24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38B3CDE-4C19-4278-A0EB-B1499DF92914}" type="datetimeFigureOut">
              <a:rPr lang="ar-SA" smtClean="0"/>
              <a:t>03/06/1433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E58CDF-A660-4C80-922D-DBAEEE57A24D}" type="slidenum">
              <a:rPr lang="ar-SA" smtClean="0"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428604"/>
            <a:ext cx="7851648" cy="1357322"/>
          </a:xfrm>
        </p:spPr>
        <p:txBody>
          <a:bodyPr>
            <a:normAutofit/>
          </a:bodyPr>
          <a:lstStyle/>
          <a:p>
            <a:r>
              <a:rPr lang="ar-SA" sz="4800" dirty="0" smtClean="0">
                <a:solidFill>
                  <a:srgbClr val="FF0000"/>
                </a:solidFill>
              </a:rPr>
              <a:t>بعض شمائل الرسول –صلى الله عليه وسلم-</a:t>
            </a:r>
            <a:endParaRPr lang="ar-SA" sz="4800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785926"/>
            <a:ext cx="7854696" cy="4500594"/>
          </a:xfrm>
        </p:spPr>
        <p:txBody>
          <a:bodyPr>
            <a:normAutofit lnSpcReduction="10000"/>
          </a:bodyPr>
          <a:lstStyle/>
          <a:p>
            <a:r>
              <a:rPr lang="ar-SA" sz="3600" dirty="0" smtClean="0"/>
              <a:t>1- التقشف في الطعام : </a:t>
            </a:r>
          </a:p>
          <a:p>
            <a:r>
              <a:rPr lang="ar-SA" sz="3600" dirty="0" smtClean="0"/>
              <a:t>2- التقشف في الفراش :</a:t>
            </a:r>
          </a:p>
          <a:p>
            <a:r>
              <a:rPr lang="ar-SA" sz="3600" dirty="0" smtClean="0"/>
              <a:t>3- تواضعه :</a:t>
            </a:r>
          </a:p>
          <a:p>
            <a:r>
              <a:rPr lang="ar-SA" sz="3600" dirty="0" smtClean="0"/>
              <a:t>4- خلقه :</a:t>
            </a:r>
          </a:p>
          <a:p>
            <a:r>
              <a:rPr lang="ar-SA" sz="3600" dirty="0" smtClean="0"/>
              <a:t>5- شجاعته : </a:t>
            </a:r>
          </a:p>
          <a:p>
            <a:r>
              <a:rPr lang="ar-SA" sz="3600" dirty="0" smtClean="0"/>
              <a:t>6- حياؤه:</a:t>
            </a:r>
          </a:p>
          <a:p>
            <a:r>
              <a:rPr lang="ar-SA" sz="3600" dirty="0" smtClean="0"/>
              <a:t>7- التيسير والرفق : </a:t>
            </a:r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428604"/>
            <a:ext cx="7851648" cy="1357322"/>
          </a:xfrm>
        </p:spPr>
        <p:txBody>
          <a:bodyPr>
            <a:normAutofit/>
          </a:bodyPr>
          <a:lstStyle/>
          <a:p>
            <a:r>
              <a:rPr lang="ar-SA" sz="4800" dirty="0" smtClean="0">
                <a:solidFill>
                  <a:srgbClr val="FF0000"/>
                </a:solidFill>
              </a:rPr>
              <a:t>بعض شمائل الرسول –صلى الله عليه وسلم-</a:t>
            </a:r>
            <a:endParaRPr lang="ar-SA" sz="4800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785926"/>
            <a:ext cx="7854696" cy="4500594"/>
          </a:xfrm>
        </p:spPr>
        <p:txBody>
          <a:bodyPr>
            <a:normAutofit/>
          </a:bodyPr>
          <a:lstStyle/>
          <a:p>
            <a:r>
              <a:rPr lang="ar-SA" sz="4000" dirty="0" smtClean="0"/>
              <a:t>8- الحذر من الغضب: </a:t>
            </a:r>
          </a:p>
          <a:p>
            <a:r>
              <a:rPr lang="ar-SA" sz="4000" dirty="0" smtClean="0"/>
              <a:t>9- الحلم والأناة :</a:t>
            </a:r>
          </a:p>
          <a:p>
            <a:r>
              <a:rPr lang="ar-SA" sz="4000" dirty="0" smtClean="0"/>
              <a:t>10- الوصية بالجار:</a:t>
            </a:r>
          </a:p>
          <a:p>
            <a:r>
              <a:rPr lang="ar-SA" sz="4000" dirty="0" smtClean="0"/>
              <a:t>11- رحمته : </a:t>
            </a:r>
          </a:p>
          <a:p>
            <a:r>
              <a:rPr lang="ar-SA" sz="4000" dirty="0" smtClean="0"/>
              <a:t>12- رحمته بالمرضى : </a:t>
            </a:r>
          </a:p>
          <a:p>
            <a:r>
              <a:rPr lang="ar-SA" sz="4000" dirty="0" smtClean="0"/>
              <a:t>13- رحمته –صلى الله عليه وسلم –</a:t>
            </a:r>
            <a:r>
              <a:rPr lang="ar-SA" sz="4000" dirty="0" err="1" smtClean="0"/>
              <a:t>بالاناث</a:t>
            </a:r>
            <a:r>
              <a:rPr lang="ar-SA" sz="4000" dirty="0" smtClean="0"/>
              <a:t> </a:t>
            </a:r>
          </a:p>
          <a:p>
            <a:endParaRPr lang="ar-SA" sz="4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428604"/>
            <a:ext cx="7851648" cy="1357322"/>
          </a:xfrm>
        </p:spPr>
        <p:txBody>
          <a:bodyPr>
            <a:normAutofit/>
          </a:bodyPr>
          <a:lstStyle/>
          <a:p>
            <a:r>
              <a:rPr lang="ar-SA" sz="4800" dirty="0" smtClean="0">
                <a:solidFill>
                  <a:srgbClr val="FF0000"/>
                </a:solidFill>
              </a:rPr>
              <a:t>بعض شمائل الرسول –صلى الله عليه وسلم-</a:t>
            </a:r>
            <a:endParaRPr lang="ar-SA" sz="4800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785926"/>
            <a:ext cx="7854696" cy="4500594"/>
          </a:xfrm>
        </p:spPr>
        <p:txBody>
          <a:bodyPr>
            <a:normAutofit/>
          </a:bodyPr>
          <a:lstStyle/>
          <a:p>
            <a:r>
              <a:rPr lang="ar-SA" sz="4000" dirty="0" smtClean="0"/>
              <a:t>14- رحمته بزوجاته :</a:t>
            </a:r>
          </a:p>
          <a:p>
            <a:r>
              <a:rPr lang="ar-SA" sz="4000" dirty="0" smtClean="0"/>
              <a:t>15- رحمته بالضعفاء عموما :</a:t>
            </a:r>
          </a:p>
          <a:p>
            <a:r>
              <a:rPr lang="ar-SA" sz="4000" dirty="0" smtClean="0"/>
              <a:t>16-رحمته بالأعداء في الحرب والسلم :</a:t>
            </a:r>
          </a:p>
          <a:p>
            <a:r>
              <a:rPr lang="ar-SA" sz="4000" dirty="0" smtClean="0"/>
              <a:t>17-عدله – صلى الله عليه وسلم :</a:t>
            </a:r>
          </a:p>
          <a:p>
            <a:r>
              <a:rPr lang="ar-SA" sz="4000" dirty="0" smtClean="0"/>
              <a:t>18- حثه _صلى الله عليه وسلم –على صلة الأرحام :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428604"/>
            <a:ext cx="7851648" cy="1357322"/>
          </a:xfrm>
        </p:spPr>
        <p:txBody>
          <a:bodyPr>
            <a:normAutofit/>
          </a:bodyPr>
          <a:lstStyle/>
          <a:p>
            <a:r>
              <a:rPr lang="ar-SA" sz="4800" dirty="0" smtClean="0">
                <a:solidFill>
                  <a:srgbClr val="FF0000"/>
                </a:solidFill>
              </a:rPr>
              <a:t>بعض شمائل الرسول –صلى الله عليه وسلم-</a:t>
            </a:r>
            <a:endParaRPr lang="ar-SA" sz="4800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785926"/>
            <a:ext cx="7854696" cy="4500594"/>
          </a:xfrm>
        </p:spPr>
        <p:txBody>
          <a:bodyPr>
            <a:normAutofit/>
          </a:bodyPr>
          <a:lstStyle/>
          <a:p>
            <a:r>
              <a:rPr lang="ar-SA" sz="4000" dirty="0" smtClean="0"/>
              <a:t>19-إعراضه – صلى الله عليه وسلم –عما يكرهه :</a:t>
            </a:r>
          </a:p>
          <a:p>
            <a:r>
              <a:rPr lang="ar-SA" sz="4000" dirty="0" smtClean="0"/>
              <a:t>20- عدم ذكره عيب الطعام واستحبابه مدحه :</a:t>
            </a:r>
          </a:p>
          <a:p>
            <a:r>
              <a:rPr lang="ar-SA" sz="4000" dirty="0" smtClean="0"/>
              <a:t>21 – من جامع صفاته </a:t>
            </a:r>
            <a:r>
              <a:rPr lang="ar-SA" sz="4000" dirty="0" err="1" smtClean="0"/>
              <a:t>وإرشادته</a:t>
            </a:r>
            <a:r>
              <a:rPr lang="ar-SA" sz="4000" dirty="0" smtClean="0"/>
              <a:t>-صلى الله عليه </a:t>
            </a:r>
            <a:r>
              <a:rPr lang="ar-SA" sz="4000" smtClean="0"/>
              <a:t>وسلم –</a:t>
            </a:r>
          </a:p>
          <a:p>
            <a:endParaRPr lang="ar-SA" sz="4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</TotalTime>
  <Words>149</Words>
  <Application>Microsoft Office PowerPoint</Application>
  <PresentationFormat>عرض على الشاشة (3:4)‏</PresentationFormat>
  <Paragraphs>25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تدفق</vt:lpstr>
      <vt:lpstr>بعض شمائل الرسول –صلى الله عليه وسلم-</vt:lpstr>
      <vt:lpstr>بعض شمائل الرسول –صلى الله عليه وسلم-</vt:lpstr>
      <vt:lpstr>بعض شمائل الرسول –صلى الله عليه وسلم-</vt:lpstr>
      <vt:lpstr>بعض شمائل الرسول –صلى الله عليه وسلم-</vt:lpstr>
    </vt:vector>
  </TitlesOfParts>
  <Company>Systems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بعض شمائل الرسول –صلى الله عليه وسلم-</dc:title>
  <dc:creator>Automate</dc:creator>
  <cp:lastModifiedBy>Automate</cp:lastModifiedBy>
  <cp:revision>2</cp:revision>
  <dcterms:created xsi:type="dcterms:W3CDTF">2012-04-24T16:30:03Z</dcterms:created>
  <dcterms:modified xsi:type="dcterms:W3CDTF">2012-04-24T16:49:36Z</dcterms:modified>
</cp:coreProperties>
</file>