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68" r:id="rId1"/>
  </p:sldMasterIdLst>
  <p:notesMasterIdLst>
    <p:notesMasterId r:id="rId18"/>
  </p:notesMasterIdLst>
  <p:handoutMasterIdLst>
    <p:handoutMasterId r:id="rId19"/>
  </p:handoutMasterIdLst>
  <p:sldIdLst>
    <p:sldId id="289" r:id="rId2"/>
    <p:sldId id="271" r:id="rId3"/>
    <p:sldId id="257" r:id="rId4"/>
    <p:sldId id="264" r:id="rId5"/>
    <p:sldId id="263" r:id="rId6"/>
    <p:sldId id="258" r:id="rId7"/>
    <p:sldId id="273" r:id="rId8"/>
    <p:sldId id="274" r:id="rId9"/>
    <p:sldId id="275" r:id="rId10"/>
    <p:sldId id="284" r:id="rId11"/>
    <p:sldId id="285" r:id="rId12"/>
    <p:sldId id="278" r:id="rId13"/>
    <p:sldId id="279" r:id="rId14"/>
    <p:sldId id="286" r:id="rId15"/>
    <p:sldId id="281" r:id="rId16"/>
    <p:sldId id="287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072" autoAdjust="0"/>
    <p:restoredTop sz="89883" autoAdjust="0"/>
  </p:normalViewPr>
  <p:slideViewPr>
    <p:cSldViewPr>
      <p:cViewPr varScale="1">
        <p:scale>
          <a:sx n="71" d="100"/>
          <a:sy n="71" d="100"/>
        </p:scale>
        <p:origin x="-3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54A540-BCDD-41FD-8BA3-E288E139586E}" type="doc">
      <dgm:prSet loTypeId="urn:microsoft.com/office/officeart/2005/8/layout/radial2" loCatId="relationship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pPr rtl="1"/>
          <a:endParaRPr lang="ar-SA"/>
        </a:p>
      </dgm:t>
    </dgm:pt>
    <dgm:pt modelId="{4B8A8D96-886B-4BF5-A7D5-A61ED4720103}">
      <dgm:prSet phldrT="[نص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sz="2400" dirty="0" smtClean="0">
              <a:solidFill>
                <a:schemeClr val="tx1"/>
              </a:solidFill>
            </a:rPr>
            <a:t>في أول الكلمة</a:t>
          </a:r>
          <a:endParaRPr lang="ar-SA" sz="2400" dirty="0">
            <a:solidFill>
              <a:schemeClr val="tx1"/>
            </a:solidFill>
          </a:endParaRPr>
        </a:p>
      </dgm:t>
    </dgm:pt>
    <dgm:pt modelId="{C5AEDC4E-844B-4540-A6A4-0DE3861CCBA3}" type="parTrans" cxnId="{7E93BAA0-B775-4F61-BB0A-0D5C3ACD6738}">
      <dgm:prSet/>
      <dgm:spPr/>
      <dgm:t>
        <a:bodyPr/>
        <a:lstStyle/>
        <a:p>
          <a:pPr rtl="1"/>
          <a:endParaRPr lang="ar-SA"/>
        </a:p>
      </dgm:t>
    </dgm:pt>
    <dgm:pt modelId="{7842ACB5-871F-49EF-A3EC-08C65D88F902}" type="sibTrans" cxnId="{7E93BAA0-B775-4F61-BB0A-0D5C3ACD6738}">
      <dgm:prSet/>
      <dgm:spPr/>
      <dgm:t>
        <a:bodyPr/>
        <a:lstStyle/>
        <a:p>
          <a:pPr rtl="1"/>
          <a:endParaRPr lang="ar-SA"/>
        </a:p>
      </dgm:t>
    </dgm:pt>
    <dgm:pt modelId="{DFDC4B80-04F3-40A6-8E0D-FC12042C5D76}">
      <dgm:prSet phldrT="[نص]"/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قطع</a:t>
          </a:r>
          <a:endParaRPr lang="ar-SA" dirty="0">
            <a:solidFill>
              <a:schemeClr val="tx1"/>
            </a:solidFill>
          </a:endParaRPr>
        </a:p>
      </dgm:t>
    </dgm:pt>
    <dgm:pt modelId="{5A3B1C8A-DCBD-474D-B3C0-BE4E2885BBC0}" type="parTrans" cxnId="{A30B4885-8A8C-461B-8686-5111F99A59B3}">
      <dgm:prSet/>
      <dgm:spPr/>
      <dgm:t>
        <a:bodyPr/>
        <a:lstStyle/>
        <a:p>
          <a:pPr rtl="1"/>
          <a:endParaRPr lang="ar-SA"/>
        </a:p>
      </dgm:t>
    </dgm:pt>
    <dgm:pt modelId="{9AD48D58-D257-4E3F-B2F8-B77909141A4A}" type="sibTrans" cxnId="{A30B4885-8A8C-461B-8686-5111F99A59B3}">
      <dgm:prSet/>
      <dgm:spPr/>
      <dgm:t>
        <a:bodyPr/>
        <a:lstStyle/>
        <a:p>
          <a:pPr rtl="1"/>
          <a:endParaRPr lang="ar-SA"/>
        </a:p>
      </dgm:t>
    </dgm:pt>
    <dgm:pt modelId="{4E80E1BD-7161-4357-9BD3-01A4D71EF484}">
      <dgm:prSet phldrT="[نص]"/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وصل</a:t>
          </a:r>
          <a:endParaRPr lang="ar-SA" dirty="0">
            <a:solidFill>
              <a:schemeClr val="tx1"/>
            </a:solidFill>
          </a:endParaRPr>
        </a:p>
      </dgm:t>
    </dgm:pt>
    <dgm:pt modelId="{032FBFD6-CE9D-41BC-A3F7-E909E3D8B87F}" type="parTrans" cxnId="{F5BB61E1-31BC-4733-A377-8B27499CDB14}">
      <dgm:prSet/>
      <dgm:spPr/>
      <dgm:t>
        <a:bodyPr/>
        <a:lstStyle/>
        <a:p>
          <a:pPr rtl="1"/>
          <a:endParaRPr lang="ar-SA"/>
        </a:p>
      </dgm:t>
    </dgm:pt>
    <dgm:pt modelId="{9DE96A65-6AD7-41A7-8887-37B139E0B647}" type="sibTrans" cxnId="{F5BB61E1-31BC-4733-A377-8B27499CDB14}">
      <dgm:prSet/>
      <dgm:spPr/>
      <dgm:t>
        <a:bodyPr/>
        <a:lstStyle/>
        <a:p>
          <a:pPr rtl="1"/>
          <a:endParaRPr lang="ar-SA"/>
        </a:p>
      </dgm:t>
    </dgm:pt>
    <dgm:pt modelId="{757A2F82-789C-43CC-9F19-F9E4FAA47645}">
      <dgm:prSet phldrT="[نص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sz="2400" dirty="0" smtClean="0">
              <a:solidFill>
                <a:schemeClr val="tx1"/>
              </a:solidFill>
            </a:rPr>
            <a:t>في وسط الكلمة</a:t>
          </a:r>
          <a:endParaRPr lang="ar-SA" sz="2400" dirty="0">
            <a:solidFill>
              <a:schemeClr val="tx1"/>
            </a:solidFill>
          </a:endParaRPr>
        </a:p>
      </dgm:t>
    </dgm:pt>
    <dgm:pt modelId="{B3C27137-0F5C-4ED5-9488-813D464DAD8D}" type="parTrans" cxnId="{77FF9921-6B9B-43D5-AC6B-7CE7A88F6271}">
      <dgm:prSet/>
      <dgm:spPr/>
      <dgm:t>
        <a:bodyPr/>
        <a:lstStyle/>
        <a:p>
          <a:pPr rtl="1"/>
          <a:endParaRPr lang="ar-SA"/>
        </a:p>
      </dgm:t>
    </dgm:pt>
    <dgm:pt modelId="{D546DDEE-F7DD-4E40-B8CE-0C857CCF04FB}" type="sibTrans" cxnId="{77FF9921-6B9B-43D5-AC6B-7CE7A88F6271}">
      <dgm:prSet/>
      <dgm:spPr/>
      <dgm:t>
        <a:bodyPr/>
        <a:lstStyle/>
        <a:p>
          <a:pPr rtl="1"/>
          <a:endParaRPr lang="ar-SA"/>
        </a:p>
      </dgm:t>
    </dgm:pt>
    <dgm:pt modelId="{F1617020-93F9-40A3-ACF0-944FC5FA3CAE}">
      <dgm:prSet phldrT="[نص]"/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متوسطة</a:t>
          </a:r>
          <a:endParaRPr lang="ar-SA" dirty="0">
            <a:solidFill>
              <a:schemeClr val="tx1"/>
            </a:solidFill>
          </a:endParaRPr>
        </a:p>
      </dgm:t>
    </dgm:pt>
    <dgm:pt modelId="{10854B9F-0340-4481-B112-220FCEDBB1C1}" type="parTrans" cxnId="{60FDFB6F-CE1C-419C-A203-60C930DC2D68}">
      <dgm:prSet/>
      <dgm:spPr/>
      <dgm:t>
        <a:bodyPr/>
        <a:lstStyle/>
        <a:p>
          <a:pPr rtl="1"/>
          <a:endParaRPr lang="ar-SA"/>
        </a:p>
      </dgm:t>
    </dgm:pt>
    <dgm:pt modelId="{D238B3D6-279B-461D-BBA0-C45E38B2D7F0}" type="sibTrans" cxnId="{60FDFB6F-CE1C-419C-A203-60C930DC2D68}">
      <dgm:prSet/>
      <dgm:spPr/>
      <dgm:t>
        <a:bodyPr/>
        <a:lstStyle/>
        <a:p>
          <a:pPr rtl="1"/>
          <a:endParaRPr lang="ar-SA"/>
        </a:p>
      </dgm:t>
    </dgm:pt>
    <dgm:pt modelId="{4AB4A68E-C355-46D9-825A-FACAFB98D03C}">
      <dgm:prSet phldrT="[نص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في آخر الكلمة</a:t>
          </a:r>
          <a:endParaRPr lang="ar-SA" dirty="0">
            <a:solidFill>
              <a:schemeClr val="tx1"/>
            </a:solidFill>
          </a:endParaRPr>
        </a:p>
      </dgm:t>
    </dgm:pt>
    <dgm:pt modelId="{9BD29C26-84F5-4B95-B45B-78AA3CEE95CF}" type="parTrans" cxnId="{8337A9CD-0993-499B-915D-87CBBD557F22}">
      <dgm:prSet/>
      <dgm:spPr/>
      <dgm:t>
        <a:bodyPr/>
        <a:lstStyle/>
        <a:p>
          <a:pPr rtl="1"/>
          <a:endParaRPr lang="ar-SA"/>
        </a:p>
      </dgm:t>
    </dgm:pt>
    <dgm:pt modelId="{F1B89334-3E55-4031-8925-756822B42238}" type="sibTrans" cxnId="{8337A9CD-0993-499B-915D-87CBBD557F22}">
      <dgm:prSet/>
      <dgm:spPr/>
      <dgm:t>
        <a:bodyPr/>
        <a:lstStyle/>
        <a:p>
          <a:pPr rtl="1"/>
          <a:endParaRPr lang="ar-SA"/>
        </a:p>
      </dgm:t>
    </dgm:pt>
    <dgm:pt modelId="{39AC9135-D819-486F-BE90-7D1227C2DC2D}">
      <dgm:prSet phldrT="[نص]"/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متطرفة</a:t>
          </a:r>
          <a:endParaRPr lang="ar-SA" dirty="0">
            <a:solidFill>
              <a:schemeClr val="tx1"/>
            </a:solidFill>
          </a:endParaRPr>
        </a:p>
      </dgm:t>
    </dgm:pt>
    <dgm:pt modelId="{2FB41573-8073-4CEB-AD1C-C6D1F0BAEE0A}" type="parTrans" cxnId="{655A89C6-7AFA-4A3E-B47A-F49DC7F5976C}">
      <dgm:prSet/>
      <dgm:spPr/>
      <dgm:t>
        <a:bodyPr/>
        <a:lstStyle/>
        <a:p>
          <a:pPr rtl="1"/>
          <a:endParaRPr lang="ar-SA"/>
        </a:p>
      </dgm:t>
    </dgm:pt>
    <dgm:pt modelId="{37F34633-3C8A-4188-8243-53E824EAD306}" type="sibTrans" cxnId="{655A89C6-7AFA-4A3E-B47A-F49DC7F5976C}">
      <dgm:prSet/>
      <dgm:spPr/>
      <dgm:t>
        <a:bodyPr/>
        <a:lstStyle/>
        <a:p>
          <a:pPr rtl="1"/>
          <a:endParaRPr lang="ar-SA"/>
        </a:p>
      </dgm:t>
    </dgm:pt>
    <dgm:pt modelId="{F0755C10-8FC3-4D47-879A-A9964C4BB47C}" type="pres">
      <dgm:prSet presAssocID="{B454A540-BCDD-41FD-8BA3-E288E139586E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9406DA86-51A8-4C56-9E96-1E40ECB0BE57}" type="pres">
      <dgm:prSet presAssocID="{B454A540-BCDD-41FD-8BA3-E288E139586E}" presName="cycle" presStyleCnt="0"/>
      <dgm:spPr/>
    </dgm:pt>
    <dgm:pt modelId="{3F9A0E83-F771-4A42-9E2A-D6FD733CF077}" type="pres">
      <dgm:prSet presAssocID="{B454A540-BCDD-41FD-8BA3-E288E139586E}" presName="centerShape" presStyleCnt="0"/>
      <dgm:spPr/>
    </dgm:pt>
    <dgm:pt modelId="{147AF584-ABB9-4F4D-82AD-871E89DB7DE8}" type="pres">
      <dgm:prSet presAssocID="{B454A540-BCDD-41FD-8BA3-E288E139586E}" presName="connSite" presStyleLbl="node1" presStyleIdx="0" presStyleCnt="4"/>
      <dgm:spPr/>
    </dgm:pt>
    <dgm:pt modelId="{BF9AF16A-E993-472F-9CE9-FD7368799AA8}" type="pres">
      <dgm:prSet presAssocID="{B454A540-BCDD-41FD-8BA3-E288E139586E}" presName="visible" presStyleLbl="node1" presStyleIdx="0" presStyleCnt="4" custLinFactNeighborX="-19256" custLinFactNeighborY="17073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1"/>
          <a:endParaRPr lang="ar-SA"/>
        </a:p>
      </dgm:t>
    </dgm:pt>
    <dgm:pt modelId="{8D46AABD-471C-4B85-BECE-5FD35754B3B1}" type="pres">
      <dgm:prSet presAssocID="{C5AEDC4E-844B-4540-A6A4-0DE3861CCBA3}" presName="Name25" presStyleLbl="parChTrans1D1" presStyleIdx="0" presStyleCnt="3"/>
      <dgm:spPr/>
      <dgm:t>
        <a:bodyPr/>
        <a:lstStyle/>
        <a:p>
          <a:pPr rtl="1"/>
          <a:endParaRPr lang="ar-SA"/>
        </a:p>
      </dgm:t>
    </dgm:pt>
    <dgm:pt modelId="{1D10B418-A938-45AC-91CE-011E41130FFD}" type="pres">
      <dgm:prSet presAssocID="{4B8A8D96-886B-4BF5-A7D5-A61ED4720103}" presName="node" presStyleCnt="0"/>
      <dgm:spPr/>
    </dgm:pt>
    <dgm:pt modelId="{6AB8F5E4-BDEC-4EF9-ACF7-1B5B19F25328}" type="pres">
      <dgm:prSet presAssocID="{4B8A8D96-886B-4BF5-A7D5-A61ED4720103}" presName="parentNode" presStyleLbl="node1" presStyleIdx="1" presStyleCnt="4" custLinFactNeighborX="3661" custLinFactNeighborY="609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BB18402-4AAA-4669-BD32-DFD8C9540B2B}" type="pres">
      <dgm:prSet presAssocID="{4B8A8D96-886B-4BF5-A7D5-A61ED4720103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A6A74C8-D2E4-4A26-9723-118A8FC44677}" type="pres">
      <dgm:prSet presAssocID="{B3C27137-0F5C-4ED5-9488-813D464DAD8D}" presName="Name25" presStyleLbl="parChTrans1D1" presStyleIdx="1" presStyleCnt="3"/>
      <dgm:spPr/>
      <dgm:t>
        <a:bodyPr/>
        <a:lstStyle/>
        <a:p>
          <a:pPr rtl="1"/>
          <a:endParaRPr lang="ar-SA"/>
        </a:p>
      </dgm:t>
    </dgm:pt>
    <dgm:pt modelId="{3E94E997-6C47-4186-BE1E-57EC31E2D374}" type="pres">
      <dgm:prSet presAssocID="{757A2F82-789C-43CC-9F19-F9E4FAA47645}" presName="node" presStyleCnt="0"/>
      <dgm:spPr/>
    </dgm:pt>
    <dgm:pt modelId="{4D1B3D66-308B-4040-97B7-A4C7CC48B47F}" type="pres">
      <dgm:prSet presAssocID="{757A2F82-789C-43CC-9F19-F9E4FAA47645}" presName="parentNode" presStyleLbl="node1" presStyleIdx="2" presStyleCnt="4" custScaleX="118332" custLinFactNeighborX="-7795" custLinFactNeighborY="1219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734C124-1A43-4AED-9F3B-F7854611EA23}" type="pres">
      <dgm:prSet presAssocID="{757A2F82-789C-43CC-9F19-F9E4FAA47645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DE4DCF8-2614-4EFD-A31F-DFDC1C0EA615}" type="pres">
      <dgm:prSet presAssocID="{9BD29C26-84F5-4B95-B45B-78AA3CEE95CF}" presName="Name25" presStyleLbl="parChTrans1D1" presStyleIdx="2" presStyleCnt="3"/>
      <dgm:spPr/>
      <dgm:t>
        <a:bodyPr/>
        <a:lstStyle/>
        <a:p>
          <a:pPr rtl="1"/>
          <a:endParaRPr lang="ar-SA"/>
        </a:p>
      </dgm:t>
    </dgm:pt>
    <dgm:pt modelId="{ED0991E0-13C1-4318-96E5-F260A78D3F32}" type="pres">
      <dgm:prSet presAssocID="{4AB4A68E-C355-46D9-825A-FACAFB98D03C}" presName="node" presStyleCnt="0"/>
      <dgm:spPr/>
    </dgm:pt>
    <dgm:pt modelId="{4170F2C4-99E1-494C-93BF-90779E649D11}" type="pres">
      <dgm:prSet presAssocID="{4AB4A68E-C355-46D9-825A-FACAFB98D03C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22DB197-1079-4889-9339-C21E1BF21B9D}" type="pres">
      <dgm:prSet presAssocID="{4AB4A68E-C355-46D9-825A-FACAFB98D03C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EDEB660-907E-4D38-91DA-25F9A5CB951C}" type="presOf" srcId="{B3C27137-0F5C-4ED5-9488-813D464DAD8D}" destId="{DA6A74C8-D2E4-4A26-9723-118A8FC44677}" srcOrd="0" destOrd="0" presId="urn:microsoft.com/office/officeart/2005/8/layout/radial2"/>
    <dgm:cxn modelId="{77FF9921-6B9B-43D5-AC6B-7CE7A88F6271}" srcId="{B454A540-BCDD-41FD-8BA3-E288E139586E}" destId="{757A2F82-789C-43CC-9F19-F9E4FAA47645}" srcOrd="1" destOrd="0" parTransId="{B3C27137-0F5C-4ED5-9488-813D464DAD8D}" sibTransId="{D546DDEE-F7DD-4E40-B8CE-0C857CCF04FB}"/>
    <dgm:cxn modelId="{81483CBB-8211-4E13-92A8-8D9089E499D8}" type="presOf" srcId="{4AB4A68E-C355-46D9-825A-FACAFB98D03C}" destId="{4170F2C4-99E1-494C-93BF-90779E649D11}" srcOrd="0" destOrd="0" presId="urn:microsoft.com/office/officeart/2005/8/layout/radial2"/>
    <dgm:cxn modelId="{7E93BAA0-B775-4F61-BB0A-0D5C3ACD6738}" srcId="{B454A540-BCDD-41FD-8BA3-E288E139586E}" destId="{4B8A8D96-886B-4BF5-A7D5-A61ED4720103}" srcOrd="0" destOrd="0" parTransId="{C5AEDC4E-844B-4540-A6A4-0DE3861CCBA3}" sibTransId="{7842ACB5-871F-49EF-A3EC-08C65D88F902}"/>
    <dgm:cxn modelId="{32688586-02B6-48A9-93B7-244B258E7DCB}" type="presOf" srcId="{4B8A8D96-886B-4BF5-A7D5-A61ED4720103}" destId="{6AB8F5E4-BDEC-4EF9-ACF7-1B5B19F25328}" srcOrd="0" destOrd="0" presId="urn:microsoft.com/office/officeart/2005/8/layout/radial2"/>
    <dgm:cxn modelId="{D47FC3AE-CD9E-4216-B390-031025CDAFC5}" type="presOf" srcId="{9BD29C26-84F5-4B95-B45B-78AA3CEE95CF}" destId="{8DE4DCF8-2614-4EFD-A31F-DFDC1C0EA615}" srcOrd="0" destOrd="0" presId="urn:microsoft.com/office/officeart/2005/8/layout/radial2"/>
    <dgm:cxn modelId="{EFC3B606-150D-40DD-BA71-4C37DC00D782}" type="presOf" srcId="{39AC9135-D819-486F-BE90-7D1227C2DC2D}" destId="{522DB197-1079-4889-9339-C21E1BF21B9D}" srcOrd="0" destOrd="0" presId="urn:microsoft.com/office/officeart/2005/8/layout/radial2"/>
    <dgm:cxn modelId="{A30B4885-8A8C-461B-8686-5111F99A59B3}" srcId="{4B8A8D96-886B-4BF5-A7D5-A61ED4720103}" destId="{DFDC4B80-04F3-40A6-8E0D-FC12042C5D76}" srcOrd="0" destOrd="0" parTransId="{5A3B1C8A-DCBD-474D-B3C0-BE4E2885BBC0}" sibTransId="{9AD48D58-D257-4E3F-B2F8-B77909141A4A}"/>
    <dgm:cxn modelId="{625FF25A-DE33-4912-9A67-A6842CE0AFC8}" type="presOf" srcId="{B454A540-BCDD-41FD-8BA3-E288E139586E}" destId="{F0755C10-8FC3-4D47-879A-A9964C4BB47C}" srcOrd="0" destOrd="0" presId="urn:microsoft.com/office/officeart/2005/8/layout/radial2"/>
    <dgm:cxn modelId="{F57170CF-B3EE-4B5B-85A8-699E853BFEB0}" type="presOf" srcId="{4E80E1BD-7161-4357-9BD3-01A4D71EF484}" destId="{ABB18402-4AAA-4669-BD32-DFD8C9540B2B}" srcOrd="0" destOrd="1" presId="urn:microsoft.com/office/officeart/2005/8/layout/radial2"/>
    <dgm:cxn modelId="{6CA42402-90FF-44A9-B89B-2D60A3DEE548}" type="presOf" srcId="{C5AEDC4E-844B-4540-A6A4-0DE3861CCBA3}" destId="{8D46AABD-471C-4B85-BECE-5FD35754B3B1}" srcOrd="0" destOrd="0" presId="urn:microsoft.com/office/officeart/2005/8/layout/radial2"/>
    <dgm:cxn modelId="{F5BB61E1-31BC-4733-A377-8B27499CDB14}" srcId="{4B8A8D96-886B-4BF5-A7D5-A61ED4720103}" destId="{4E80E1BD-7161-4357-9BD3-01A4D71EF484}" srcOrd="1" destOrd="0" parTransId="{032FBFD6-CE9D-41BC-A3F7-E909E3D8B87F}" sibTransId="{9DE96A65-6AD7-41A7-8887-37B139E0B647}"/>
    <dgm:cxn modelId="{60FDFB6F-CE1C-419C-A203-60C930DC2D68}" srcId="{757A2F82-789C-43CC-9F19-F9E4FAA47645}" destId="{F1617020-93F9-40A3-ACF0-944FC5FA3CAE}" srcOrd="0" destOrd="0" parTransId="{10854B9F-0340-4481-B112-220FCEDBB1C1}" sibTransId="{D238B3D6-279B-461D-BBA0-C45E38B2D7F0}"/>
    <dgm:cxn modelId="{8337A9CD-0993-499B-915D-87CBBD557F22}" srcId="{B454A540-BCDD-41FD-8BA3-E288E139586E}" destId="{4AB4A68E-C355-46D9-825A-FACAFB98D03C}" srcOrd="2" destOrd="0" parTransId="{9BD29C26-84F5-4B95-B45B-78AA3CEE95CF}" sibTransId="{F1B89334-3E55-4031-8925-756822B42238}"/>
    <dgm:cxn modelId="{655A89C6-7AFA-4A3E-B47A-F49DC7F5976C}" srcId="{4AB4A68E-C355-46D9-825A-FACAFB98D03C}" destId="{39AC9135-D819-486F-BE90-7D1227C2DC2D}" srcOrd="0" destOrd="0" parTransId="{2FB41573-8073-4CEB-AD1C-C6D1F0BAEE0A}" sibTransId="{37F34633-3C8A-4188-8243-53E824EAD306}"/>
    <dgm:cxn modelId="{C6D13040-B50F-489F-BDFD-15125C38D32D}" type="presOf" srcId="{757A2F82-789C-43CC-9F19-F9E4FAA47645}" destId="{4D1B3D66-308B-4040-97B7-A4C7CC48B47F}" srcOrd="0" destOrd="0" presId="urn:microsoft.com/office/officeart/2005/8/layout/radial2"/>
    <dgm:cxn modelId="{85BA7679-FE51-4AEE-B9ED-5EE9EDA66D9D}" type="presOf" srcId="{F1617020-93F9-40A3-ACF0-944FC5FA3CAE}" destId="{7734C124-1A43-4AED-9F3B-F7854611EA23}" srcOrd="0" destOrd="0" presId="urn:microsoft.com/office/officeart/2005/8/layout/radial2"/>
    <dgm:cxn modelId="{FD0D6744-C61A-4DE4-B45A-AB7E8CC03CAD}" type="presOf" srcId="{DFDC4B80-04F3-40A6-8E0D-FC12042C5D76}" destId="{ABB18402-4AAA-4669-BD32-DFD8C9540B2B}" srcOrd="0" destOrd="0" presId="urn:microsoft.com/office/officeart/2005/8/layout/radial2"/>
    <dgm:cxn modelId="{2B9D9ABB-9653-4F4B-A058-B4B1F0794D3D}" type="presParOf" srcId="{F0755C10-8FC3-4D47-879A-A9964C4BB47C}" destId="{9406DA86-51A8-4C56-9E96-1E40ECB0BE57}" srcOrd="0" destOrd="0" presId="urn:microsoft.com/office/officeart/2005/8/layout/radial2"/>
    <dgm:cxn modelId="{5DEA41F9-CCD9-4918-A009-BA0B83CE9B30}" type="presParOf" srcId="{9406DA86-51A8-4C56-9E96-1E40ECB0BE57}" destId="{3F9A0E83-F771-4A42-9E2A-D6FD733CF077}" srcOrd="0" destOrd="0" presId="urn:microsoft.com/office/officeart/2005/8/layout/radial2"/>
    <dgm:cxn modelId="{E44632F9-4937-4D09-9E0B-F41CA6AC3529}" type="presParOf" srcId="{3F9A0E83-F771-4A42-9E2A-D6FD733CF077}" destId="{147AF584-ABB9-4F4D-82AD-871E89DB7DE8}" srcOrd="0" destOrd="0" presId="urn:microsoft.com/office/officeart/2005/8/layout/radial2"/>
    <dgm:cxn modelId="{A37F601E-426B-4A0B-AE05-36B49A6CB448}" type="presParOf" srcId="{3F9A0E83-F771-4A42-9E2A-D6FD733CF077}" destId="{BF9AF16A-E993-472F-9CE9-FD7368799AA8}" srcOrd="1" destOrd="0" presId="urn:microsoft.com/office/officeart/2005/8/layout/radial2"/>
    <dgm:cxn modelId="{A75CE804-D259-4261-88DD-8B34296B480F}" type="presParOf" srcId="{9406DA86-51A8-4C56-9E96-1E40ECB0BE57}" destId="{8D46AABD-471C-4B85-BECE-5FD35754B3B1}" srcOrd="1" destOrd="0" presId="urn:microsoft.com/office/officeart/2005/8/layout/radial2"/>
    <dgm:cxn modelId="{82408A9E-1074-4269-B318-D145F1E8AB89}" type="presParOf" srcId="{9406DA86-51A8-4C56-9E96-1E40ECB0BE57}" destId="{1D10B418-A938-45AC-91CE-011E41130FFD}" srcOrd="2" destOrd="0" presId="urn:microsoft.com/office/officeart/2005/8/layout/radial2"/>
    <dgm:cxn modelId="{C4D7C384-3A2D-48B7-BD65-146A9A456F93}" type="presParOf" srcId="{1D10B418-A938-45AC-91CE-011E41130FFD}" destId="{6AB8F5E4-BDEC-4EF9-ACF7-1B5B19F25328}" srcOrd="0" destOrd="0" presId="urn:microsoft.com/office/officeart/2005/8/layout/radial2"/>
    <dgm:cxn modelId="{96AB6929-C3F6-4B5C-BEA1-43F029E685FA}" type="presParOf" srcId="{1D10B418-A938-45AC-91CE-011E41130FFD}" destId="{ABB18402-4AAA-4669-BD32-DFD8C9540B2B}" srcOrd="1" destOrd="0" presId="urn:microsoft.com/office/officeart/2005/8/layout/radial2"/>
    <dgm:cxn modelId="{AD4C4437-7AA7-4744-B5FD-43FB9A33827C}" type="presParOf" srcId="{9406DA86-51A8-4C56-9E96-1E40ECB0BE57}" destId="{DA6A74C8-D2E4-4A26-9723-118A8FC44677}" srcOrd="3" destOrd="0" presId="urn:microsoft.com/office/officeart/2005/8/layout/radial2"/>
    <dgm:cxn modelId="{E485A34C-7A67-4EE1-A71C-7A6DC75FE563}" type="presParOf" srcId="{9406DA86-51A8-4C56-9E96-1E40ECB0BE57}" destId="{3E94E997-6C47-4186-BE1E-57EC31E2D374}" srcOrd="4" destOrd="0" presId="urn:microsoft.com/office/officeart/2005/8/layout/radial2"/>
    <dgm:cxn modelId="{FFD68B9A-59F1-4999-A334-3AB360DD0752}" type="presParOf" srcId="{3E94E997-6C47-4186-BE1E-57EC31E2D374}" destId="{4D1B3D66-308B-4040-97B7-A4C7CC48B47F}" srcOrd="0" destOrd="0" presId="urn:microsoft.com/office/officeart/2005/8/layout/radial2"/>
    <dgm:cxn modelId="{2E1FF19D-2DD2-41A4-B937-3C605015FA17}" type="presParOf" srcId="{3E94E997-6C47-4186-BE1E-57EC31E2D374}" destId="{7734C124-1A43-4AED-9F3B-F7854611EA23}" srcOrd="1" destOrd="0" presId="urn:microsoft.com/office/officeart/2005/8/layout/radial2"/>
    <dgm:cxn modelId="{0B774304-3B08-4D19-B082-AB8AE48998C5}" type="presParOf" srcId="{9406DA86-51A8-4C56-9E96-1E40ECB0BE57}" destId="{8DE4DCF8-2614-4EFD-A31F-DFDC1C0EA615}" srcOrd="5" destOrd="0" presId="urn:microsoft.com/office/officeart/2005/8/layout/radial2"/>
    <dgm:cxn modelId="{83E0E7C1-F9ED-4E29-91A4-1973625D1D89}" type="presParOf" srcId="{9406DA86-51A8-4C56-9E96-1E40ECB0BE57}" destId="{ED0991E0-13C1-4318-96E5-F260A78D3F32}" srcOrd="6" destOrd="0" presId="urn:microsoft.com/office/officeart/2005/8/layout/radial2"/>
    <dgm:cxn modelId="{5F4089BD-5309-45A1-AF83-ECBB2FCD862D}" type="presParOf" srcId="{ED0991E0-13C1-4318-96E5-F260A78D3F32}" destId="{4170F2C4-99E1-494C-93BF-90779E649D11}" srcOrd="0" destOrd="0" presId="urn:microsoft.com/office/officeart/2005/8/layout/radial2"/>
    <dgm:cxn modelId="{D5DC74B4-9619-400B-9907-AD8C2107CAC4}" type="presParOf" srcId="{ED0991E0-13C1-4318-96E5-F260A78D3F32}" destId="{522DB197-1079-4889-9339-C21E1BF21B9D}" srcOrd="1" destOrd="0" presId="urn:microsoft.com/office/officeart/2005/8/layout/radial2"/>
  </dgm:cxnLst>
  <dgm:bg>
    <a:solidFill>
      <a:schemeClr val="accent1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E5CADB-65A8-437A-BC78-BEF43C808E8C}" type="doc">
      <dgm:prSet loTypeId="urn:microsoft.com/office/officeart/2005/8/layout/cycle5" loCatId="cycle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pPr rtl="1"/>
          <a:endParaRPr lang="ar-SA"/>
        </a:p>
      </dgm:t>
    </dgm:pt>
    <dgm:pt modelId="{1060429E-EF0F-4AA0-A0CF-2C71AD3B9A23}">
      <dgm:prSet phldrT="[نص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الهمزة المتوسطة </a:t>
          </a:r>
          <a:endParaRPr lang="ar-SA" dirty="0">
            <a:solidFill>
              <a:schemeClr val="tx1"/>
            </a:solidFill>
          </a:endParaRPr>
        </a:p>
      </dgm:t>
    </dgm:pt>
    <dgm:pt modelId="{1B2DE122-BEF9-43B8-8E2B-115278D248E9}" type="parTrans" cxnId="{40FA6281-FB90-486E-8B3B-4E8FB65F954F}">
      <dgm:prSet/>
      <dgm:spPr/>
      <dgm:t>
        <a:bodyPr/>
        <a:lstStyle/>
        <a:p>
          <a:pPr rtl="1"/>
          <a:endParaRPr lang="ar-SA"/>
        </a:p>
      </dgm:t>
    </dgm:pt>
    <dgm:pt modelId="{10361D9A-FA22-4415-830E-122270F40FA9}" type="sibTrans" cxnId="{40FA6281-FB90-486E-8B3B-4E8FB65F954F}">
      <dgm:prSet/>
      <dgm:spPr/>
      <dgm:t>
        <a:bodyPr/>
        <a:lstStyle/>
        <a:p>
          <a:pPr rtl="1"/>
          <a:endParaRPr lang="ar-SA"/>
        </a:p>
      </dgm:t>
    </dgm:pt>
    <dgm:pt modelId="{6D3A2683-0F7C-41DB-8F2F-1A2AB646E1E1}">
      <dgm:prSet phldrT="[نص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على الألف</a:t>
          </a:r>
          <a:endParaRPr lang="ar-SA" dirty="0">
            <a:solidFill>
              <a:schemeClr val="tx1"/>
            </a:solidFill>
          </a:endParaRPr>
        </a:p>
      </dgm:t>
    </dgm:pt>
    <dgm:pt modelId="{9EBEE568-3660-40E0-B3EA-E829109EA0A5}" type="parTrans" cxnId="{6659DB4A-EE73-4EFD-814C-F755780CB463}">
      <dgm:prSet/>
      <dgm:spPr/>
      <dgm:t>
        <a:bodyPr/>
        <a:lstStyle/>
        <a:p>
          <a:pPr rtl="1"/>
          <a:endParaRPr lang="ar-SA"/>
        </a:p>
      </dgm:t>
    </dgm:pt>
    <dgm:pt modelId="{B67C7F45-5837-4537-9A06-2428B5EA175C}" type="sibTrans" cxnId="{6659DB4A-EE73-4EFD-814C-F755780CB463}">
      <dgm:prSet/>
      <dgm:spPr/>
      <dgm:t>
        <a:bodyPr/>
        <a:lstStyle/>
        <a:p>
          <a:pPr rtl="1"/>
          <a:endParaRPr lang="ar-SA"/>
        </a:p>
      </dgm:t>
    </dgm:pt>
    <dgm:pt modelId="{70589E0D-EE7A-4386-B8D5-ABCA88F6242B}">
      <dgm:prSet phldrT="[نص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على السطر</a:t>
          </a:r>
          <a:endParaRPr lang="ar-SA" dirty="0">
            <a:solidFill>
              <a:schemeClr val="tx1"/>
            </a:solidFill>
          </a:endParaRPr>
        </a:p>
      </dgm:t>
    </dgm:pt>
    <dgm:pt modelId="{183B3C3E-ADAA-443D-9AF2-51C2D498D14A}" type="parTrans" cxnId="{70410944-4F95-4F59-BB00-B5ED59931C33}">
      <dgm:prSet/>
      <dgm:spPr/>
      <dgm:t>
        <a:bodyPr/>
        <a:lstStyle/>
        <a:p>
          <a:pPr rtl="1"/>
          <a:endParaRPr lang="ar-SA"/>
        </a:p>
      </dgm:t>
    </dgm:pt>
    <dgm:pt modelId="{44DC3E97-76E2-4D48-8842-E8F10CAADB29}" type="sibTrans" cxnId="{70410944-4F95-4F59-BB00-B5ED59931C33}">
      <dgm:prSet/>
      <dgm:spPr/>
      <dgm:t>
        <a:bodyPr/>
        <a:lstStyle/>
        <a:p>
          <a:pPr rtl="1"/>
          <a:endParaRPr lang="ar-SA"/>
        </a:p>
      </dgm:t>
    </dgm:pt>
    <dgm:pt modelId="{6B1B63D8-27D8-4A6C-9C1E-05477BE41FF2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على الواو</a:t>
          </a:r>
          <a:endParaRPr lang="ar-SA" dirty="0">
            <a:solidFill>
              <a:schemeClr val="tx1"/>
            </a:solidFill>
          </a:endParaRPr>
        </a:p>
      </dgm:t>
    </dgm:pt>
    <dgm:pt modelId="{3F9F891A-C800-4235-9078-FFADACB8CAA5}" type="parTrans" cxnId="{5A4DE0E7-512E-4734-BDDA-728123F93417}">
      <dgm:prSet/>
      <dgm:spPr/>
      <dgm:t>
        <a:bodyPr/>
        <a:lstStyle/>
        <a:p>
          <a:pPr rtl="1"/>
          <a:endParaRPr lang="ar-SA"/>
        </a:p>
      </dgm:t>
    </dgm:pt>
    <dgm:pt modelId="{DAD5A512-26A6-49D8-853C-A64AAFEEDAA2}" type="sibTrans" cxnId="{5A4DE0E7-512E-4734-BDDA-728123F93417}">
      <dgm:prSet/>
      <dgm:spPr/>
      <dgm:t>
        <a:bodyPr/>
        <a:lstStyle/>
        <a:p>
          <a:pPr rtl="1"/>
          <a:endParaRPr lang="ar-SA"/>
        </a:p>
      </dgm:t>
    </dgm:pt>
    <dgm:pt modelId="{92E07ED3-F4DE-4C0E-88FD-F64E34D836CF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على الياء</a:t>
          </a:r>
          <a:endParaRPr lang="ar-SA" dirty="0">
            <a:solidFill>
              <a:schemeClr val="tx1"/>
            </a:solidFill>
          </a:endParaRPr>
        </a:p>
      </dgm:t>
    </dgm:pt>
    <dgm:pt modelId="{3FF62BA2-1FE6-4407-8983-EB07906E317E}" type="sibTrans" cxnId="{4FA3410D-7608-4BB6-BEDA-9F315A1AF6F4}">
      <dgm:prSet/>
      <dgm:spPr/>
      <dgm:t>
        <a:bodyPr/>
        <a:lstStyle/>
        <a:p>
          <a:pPr rtl="1"/>
          <a:endParaRPr lang="ar-SA"/>
        </a:p>
      </dgm:t>
    </dgm:pt>
    <dgm:pt modelId="{6CCF8507-1EE4-49BE-8768-84B473E60A42}" type="parTrans" cxnId="{4FA3410D-7608-4BB6-BEDA-9F315A1AF6F4}">
      <dgm:prSet/>
      <dgm:spPr/>
      <dgm:t>
        <a:bodyPr/>
        <a:lstStyle/>
        <a:p>
          <a:pPr rtl="1"/>
          <a:endParaRPr lang="ar-SA"/>
        </a:p>
      </dgm:t>
    </dgm:pt>
    <dgm:pt modelId="{43FB9CB2-439B-4BE1-8B02-F840171CB8BD}" type="pres">
      <dgm:prSet presAssocID="{E2E5CADB-65A8-437A-BC78-BEF43C808E8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3CEA2237-DB32-4939-A17C-2E15232FA779}" type="pres">
      <dgm:prSet presAssocID="{1060429E-EF0F-4AA0-A0CF-2C71AD3B9A23}" presName="node" presStyleLbl="node1" presStyleIdx="0" presStyleCnt="5" custScaleX="182493" custRadScaleRad="97206" custRadScaleInc="-643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66DBAB8-1754-46DF-9721-3D78438863AF}" type="pres">
      <dgm:prSet presAssocID="{1060429E-EF0F-4AA0-A0CF-2C71AD3B9A23}" presName="spNode" presStyleCnt="0"/>
      <dgm:spPr/>
    </dgm:pt>
    <dgm:pt modelId="{AE3FFFD8-D256-43E9-B528-EB58C78BE90B}" type="pres">
      <dgm:prSet presAssocID="{10361D9A-FA22-4415-830E-122270F40FA9}" presName="sibTrans" presStyleLbl="sibTrans1D1" presStyleIdx="0" presStyleCnt="5"/>
      <dgm:spPr/>
      <dgm:t>
        <a:bodyPr/>
        <a:lstStyle/>
        <a:p>
          <a:pPr rtl="1"/>
          <a:endParaRPr lang="ar-SA"/>
        </a:p>
      </dgm:t>
    </dgm:pt>
    <dgm:pt modelId="{F3832553-4E96-41C1-A429-C5A756318EDF}" type="pres">
      <dgm:prSet presAssocID="{92E07ED3-F4DE-4C0E-88FD-F64E34D836CF}" presName="node" presStyleLbl="node1" presStyleIdx="1" presStyleCnt="5" custAng="20714005" custScaleX="166089" custRadScaleRad="99712" custRadScaleInc="2455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9A95948-E5C8-4657-AA5E-F664154372FB}" type="pres">
      <dgm:prSet presAssocID="{92E07ED3-F4DE-4C0E-88FD-F64E34D836CF}" presName="spNode" presStyleCnt="0"/>
      <dgm:spPr/>
    </dgm:pt>
    <dgm:pt modelId="{F255F766-E728-4A97-9AD2-BCC6002888AB}" type="pres">
      <dgm:prSet presAssocID="{3FF62BA2-1FE6-4407-8983-EB07906E317E}" presName="sibTrans" presStyleLbl="sibTrans1D1" presStyleIdx="1" presStyleCnt="5"/>
      <dgm:spPr/>
      <dgm:t>
        <a:bodyPr/>
        <a:lstStyle/>
        <a:p>
          <a:pPr rtl="1"/>
          <a:endParaRPr lang="ar-SA"/>
        </a:p>
      </dgm:t>
    </dgm:pt>
    <dgm:pt modelId="{E2A34A55-ED8B-49A1-8CB9-F07A390D5280}" type="pres">
      <dgm:prSet presAssocID="{6D3A2683-0F7C-41DB-8F2F-1A2AB646E1E1}" presName="node" presStyleLbl="node1" presStyleIdx="2" presStyleCnt="5" custAng="20670732" custScaleX="162897" custRadScaleRad="117990" custRadScaleInc="-7556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B611F80-38CC-4C89-BADE-867F1C824470}" type="pres">
      <dgm:prSet presAssocID="{6D3A2683-0F7C-41DB-8F2F-1A2AB646E1E1}" presName="spNode" presStyleCnt="0"/>
      <dgm:spPr/>
    </dgm:pt>
    <dgm:pt modelId="{9F8F824D-33A1-4805-8737-B32CD394BB59}" type="pres">
      <dgm:prSet presAssocID="{B67C7F45-5837-4537-9A06-2428B5EA175C}" presName="sibTrans" presStyleLbl="sibTrans1D1" presStyleIdx="2" presStyleCnt="5"/>
      <dgm:spPr/>
      <dgm:t>
        <a:bodyPr/>
        <a:lstStyle/>
        <a:p>
          <a:pPr rtl="1"/>
          <a:endParaRPr lang="ar-SA"/>
        </a:p>
      </dgm:t>
    </dgm:pt>
    <dgm:pt modelId="{734EFC55-AB00-4611-AA1E-5BB3FA589EBE}" type="pres">
      <dgm:prSet presAssocID="{70589E0D-EE7A-4386-B8D5-ABCA88F6242B}" presName="node" presStyleLbl="node1" presStyleIdx="3" presStyleCnt="5" custAng="829405" custScaleX="175957" custScaleY="101389" custRadScaleRad="115857" custRadScaleInc="6484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1F91590-946D-402D-A2B0-56321A76317E}" type="pres">
      <dgm:prSet presAssocID="{70589E0D-EE7A-4386-B8D5-ABCA88F6242B}" presName="spNode" presStyleCnt="0"/>
      <dgm:spPr/>
    </dgm:pt>
    <dgm:pt modelId="{637E89D7-DBE1-4F69-AF52-83F05D6B4AEC}" type="pres">
      <dgm:prSet presAssocID="{44DC3E97-76E2-4D48-8842-E8F10CAADB29}" presName="sibTrans" presStyleLbl="sibTrans1D1" presStyleIdx="3" presStyleCnt="5"/>
      <dgm:spPr/>
      <dgm:t>
        <a:bodyPr/>
        <a:lstStyle/>
        <a:p>
          <a:pPr rtl="1"/>
          <a:endParaRPr lang="ar-SA"/>
        </a:p>
      </dgm:t>
    </dgm:pt>
    <dgm:pt modelId="{06B87276-FA96-4462-9949-C6F4433747C1}" type="pres">
      <dgm:prSet presAssocID="{6B1B63D8-27D8-4A6C-9C1E-05477BE41FF2}" presName="node" presStyleLbl="node1" presStyleIdx="4" presStyleCnt="5" custAng="979665" custScaleX="179578" custRadScaleRad="102862" custRadScaleInc="-408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F353071-A5CD-4F7A-B411-E37EFD4AFF1D}" type="pres">
      <dgm:prSet presAssocID="{6B1B63D8-27D8-4A6C-9C1E-05477BE41FF2}" presName="spNode" presStyleCnt="0"/>
      <dgm:spPr/>
    </dgm:pt>
    <dgm:pt modelId="{03F408FF-26B5-4150-89EA-37BAF61D8138}" type="pres">
      <dgm:prSet presAssocID="{DAD5A512-26A6-49D8-853C-A64AAFEEDAA2}" presName="sibTrans" presStyleLbl="sibTrans1D1" presStyleIdx="4" presStyleCnt="5"/>
      <dgm:spPr/>
      <dgm:t>
        <a:bodyPr/>
        <a:lstStyle/>
        <a:p>
          <a:pPr rtl="1"/>
          <a:endParaRPr lang="ar-SA"/>
        </a:p>
      </dgm:t>
    </dgm:pt>
  </dgm:ptLst>
  <dgm:cxnLst>
    <dgm:cxn modelId="{01DCFD6F-C54B-4291-BFFD-516F173343E0}" type="presOf" srcId="{44DC3E97-76E2-4D48-8842-E8F10CAADB29}" destId="{637E89D7-DBE1-4F69-AF52-83F05D6B4AEC}" srcOrd="0" destOrd="0" presId="urn:microsoft.com/office/officeart/2005/8/layout/cycle5"/>
    <dgm:cxn modelId="{34DEBF57-4CB7-4A5D-948A-9BA69BD17A26}" type="presOf" srcId="{DAD5A512-26A6-49D8-853C-A64AAFEEDAA2}" destId="{03F408FF-26B5-4150-89EA-37BAF61D8138}" srcOrd="0" destOrd="0" presId="urn:microsoft.com/office/officeart/2005/8/layout/cycle5"/>
    <dgm:cxn modelId="{A2199F3D-5DEE-414E-8DC6-52BD77DA875E}" type="presOf" srcId="{10361D9A-FA22-4415-830E-122270F40FA9}" destId="{AE3FFFD8-D256-43E9-B528-EB58C78BE90B}" srcOrd="0" destOrd="0" presId="urn:microsoft.com/office/officeart/2005/8/layout/cycle5"/>
    <dgm:cxn modelId="{C24F36EC-E21E-4E1B-B10F-BD6EF98E13C9}" type="presOf" srcId="{92E07ED3-F4DE-4C0E-88FD-F64E34D836CF}" destId="{F3832553-4E96-41C1-A429-C5A756318EDF}" srcOrd="0" destOrd="0" presId="urn:microsoft.com/office/officeart/2005/8/layout/cycle5"/>
    <dgm:cxn modelId="{A1193816-467C-4E79-BB54-9790FECF1883}" type="presOf" srcId="{70589E0D-EE7A-4386-B8D5-ABCA88F6242B}" destId="{734EFC55-AB00-4611-AA1E-5BB3FA589EBE}" srcOrd="0" destOrd="0" presId="urn:microsoft.com/office/officeart/2005/8/layout/cycle5"/>
    <dgm:cxn modelId="{D7B3FE6A-6425-42FC-88E0-4532CFCB8643}" type="presOf" srcId="{B67C7F45-5837-4537-9A06-2428B5EA175C}" destId="{9F8F824D-33A1-4805-8737-B32CD394BB59}" srcOrd="0" destOrd="0" presId="urn:microsoft.com/office/officeart/2005/8/layout/cycle5"/>
    <dgm:cxn modelId="{70410944-4F95-4F59-BB00-B5ED59931C33}" srcId="{E2E5CADB-65A8-437A-BC78-BEF43C808E8C}" destId="{70589E0D-EE7A-4386-B8D5-ABCA88F6242B}" srcOrd="3" destOrd="0" parTransId="{183B3C3E-ADAA-443D-9AF2-51C2D498D14A}" sibTransId="{44DC3E97-76E2-4D48-8842-E8F10CAADB29}"/>
    <dgm:cxn modelId="{5A4DE0E7-512E-4734-BDDA-728123F93417}" srcId="{E2E5CADB-65A8-437A-BC78-BEF43C808E8C}" destId="{6B1B63D8-27D8-4A6C-9C1E-05477BE41FF2}" srcOrd="4" destOrd="0" parTransId="{3F9F891A-C800-4235-9078-FFADACB8CAA5}" sibTransId="{DAD5A512-26A6-49D8-853C-A64AAFEEDAA2}"/>
    <dgm:cxn modelId="{4FA3410D-7608-4BB6-BEDA-9F315A1AF6F4}" srcId="{E2E5CADB-65A8-437A-BC78-BEF43C808E8C}" destId="{92E07ED3-F4DE-4C0E-88FD-F64E34D836CF}" srcOrd="1" destOrd="0" parTransId="{6CCF8507-1EE4-49BE-8768-84B473E60A42}" sibTransId="{3FF62BA2-1FE6-4407-8983-EB07906E317E}"/>
    <dgm:cxn modelId="{40FA6281-FB90-486E-8B3B-4E8FB65F954F}" srcId="{E2E5CADB-65A8-437A-BC78-BEF43C808E8C}" destId="{1060429E-EF0F-4AA0-A0CF-2C71AD3B9A23}" srcOrd="0" destOrd="0" parTransId="{1B2DE122-BEF9-43B8-8E2B-115278D248E9}" sibTransId="{10361D9A-FA22-4415-830E-122270F40FA9}"/>
    <dgm:cxn modelId="{6659DB4A-EE73-4EFD-814C-F755780CB463}" srcId="{E2E5CADB-65A8-437A-BC78-BEF43C808E8C}" destId="{6D3A2683-0F7C-41DB-8F2F-1A2AB646E1E1}" srcOrd="2" destOrd="0" parTransId="{9EBEE568-3660-40E0-B3EA-E829109EA0A5}" sibTransId="{B67C7F45-5837-4537-9A06-2428B5EA175C}"/>
    <dgm:cxn modelId="{05F09033-2CE5-42CF-8A5E-77BE99C111C5}" type="presOf" srcId="{6B1B63D8-27D8-4A6C-9C1E-05477BE41FF2}" destId="{06B87276-FA96-4462-9949-C6F4433747C1}" srcOrd="0" destOrd="0" presId="urn:microsoft.com/office/officeart/2005/8/layout/cycle5"/>
    <dgm:cxn modelId="{0B8B6A80-C3C0-4FE8-AFE5-2658E3814496}" type="presOf" srcId="{E2E5CADB-65A8-437A-BC78-BEF43C808E8C}" destId="{43FB9CB2-439B-4BE1-8B02-F840171CB8BD}" srcOrd="0" destOrd="0" presId="urn:microsoft.com/office/officeart/2005/8/layout/cycle5"/>
    <dgm:cxn modelId="{5A9A77FF-0A67-44E8-B4EE-52AA0B725136}" type="presOf" srcId="{1060429E-EF0F-4AA0-A0CF-2C71AD3B9A23}" destId="{3CEA2237-DB32-4939-A17C-2E15232FA779}" srcOrd="0" destOrd="0" presId="urn:microsoft.com/office/officeart/2005/8/layout/cycle5"/>
    <dgm:cxn modelId="{3AFED04E-3192-4474-B034-965D85F01E7D}" type="presOf" srcId="{3FF62BA2-1FE6-4407-8983-EB07906E317E}" destId="{F255F766-E728-4A97-9AD2-BCC6002888AB}" srcOrd="0" destOrd="0" presId="urn:microsoft.com/office/officeart/2005/8/layout/cycle5"/>
    <dgm:cxn modelId="{449AE37B-842F-421A-B49D-39BA539B4C24}" type="presOf" srcId="{6D3A2683-0F7C-41DB-8F2F-1A2AB646E1E1}" destId="{E2A34A55-ED8B-49A1-8CB9-F07A390D5280}" srcOrd="0" destOrd="0" presId="urn:microsoft.com/office/officeart/2005/8/layout/cycle5"/>
    <dgm:cxn modelId="{167FD774-A7FB-4180-92E5-D5FBFC4FF21D}" type="presParOf" srcId="{43FB9CB2-439B-4BE1-8B02-F840171CB8BD}" destId="{3CEA2237-DB32-4939-A17C-2E15232FA779}" srcOrd="0" destOrd="0" presId="urn:microsoft.com/office/officeart/2005/8/layout/cycle5"/>
    <dgm:cxn modelId="{EF6778EB-4707-4989-9B85-D864AF43250E}" type="presParOf" srcId="{43FB9CB2-439B-4BE1-8B02-F840171CB8BD}" destId="{466DBAB8-1754-46DF-9721-3D78438863AF}" srcOrd="1" destOrd="0" presId="urn:microsoft.com/office/officeart/2005/8/layout/cycle5"/>
    <dgm:cxn modelId="{F5CF48D5-2844-4A28-BB1C-1660ABCE987A}" type="presParOf" srcId="{43FB9CB2-439B-4BE1-8B02-F840171CB8BD}" destId="{AE3FFFD8-D256-43E9-B528-EB58C78BE90B}" srcOrd="2" destOrd="0" presId="urn:microsoft.com/office/officeart/2005/8/layout/cycle5"/>
    <dgm:cxn modelId="{2421DC56-FAA4-4028-B8EE-A06D56B04EBD}" type="presParOf" srcId="{43FB9CB2-439B-4BE1-8B02-F840171CB8BD}" destId="{F3832553-4E96-41C1-A429-C5A756318EDF}" srcOrd="3" destOrd="0" presId="urn:microsoft.com/office/officeart/2005/8/layout/cycle5"/>
    <dgm:cxn modelId="{FDC434BD-8556-48EF-8950-F04BC35CA0E8}" type="presParOf" srcId="{43FB9CB2-439B-4BE1-8B02-F840171CB8BD}" destId="{C9A95948-E5C8-4657-AA5E-F664154372FB}" srcOrd="4" destOrd="0" presId="urn:microsoft.com/office/officeart/2005/8/layout/cycle5"/>
    <dgm:cxn modelId="{99EF31CB-8EB1-44EA-B2E4-899DA2069DAB}" type="presParOf" srcId="{43FB9CB2-439B-4BE1-8B02-F840171CB8BD}" destId="{F255F766-E728-4A97-9AD2-BCC6002888AB}" srcOrd="5" destOrd="0" presId="urn:microsoft.com/office/officeart/2005/8/layout/cycle5"/>
    <dgm:cxn modelId="{2D5C92EA-4145-4AD5-B317-3EF0D79F420D}" type="presParOf" srcId="{43FB9CB2-439B-4BE1-8B02-F840171CB8BD}" destId="{E2A34A55-ED8B-49A1-8CB9-F07A390D5280}" srcOrd="6" destOrd="0" presId="urn:microsoft.com/office/officeart/2005/8/layout/cycle5"/>
    <dgm:cxn modelId="{947180E2-75EF-478A-B397-24912FC58E76}" type="presParOf" srcId="{43FB9CB2-439B-4BE1-8B02-F840171CB8BD}" destId="{EB611F80-38CC-4C89-BADE-867F1C824470}" srcOrd="7" destOrd="0" presId="urn:microsoft.com/office/officeart/2005/8/layout/cycle5"/>
    <dgm:cxn modelId="{8358E022-FDA5-40CA-9A0A-4D2188D279C7}" type="presParOf" srcId="{43FB9CB2-439B-4BE1-8B02-F840171CB8BD}" destId="{9F8F824D-33A1-4805-8737-B32CD394BB59}" srcOrd="8" destOrd="0" presId="urn:microsoft.com/office/officeart/2005/8/layout/cycle5"/>
    <dgm:cxn modelId="{42B96B29-80CE-461B-AB2C-0A9ED5030FE9}" type="presParOf" srcId="{43FB9CB2-439B-4BE1-8B02-F840171CB8BD}" destId="{734EFC55-AB00-4611-AA1E-5BB3FA589EBE}" srcOrd="9" destOrd="0" presId="urn:microsoft.com/office/officeart/2005/8/layout/cycle5"/>
    <dgm:cxn modelId="{85C2ED33-3EF3-4782-A792-8BE5FD255A09}" type="presParOf" srcId="{43FB9CB2-439B-4BE1-8B02-F840171CB8BD}" destId="{C1F91590-946D-402D-A2B0-56321A76317E}" srcOrd="10" destOrd="0" presId="urn:microsoft.com/office/officeart/2005/8/layout/cycle5"/>
    <dgm:cxn modelId="{1D491D0D-89CB-498E-BD6A-391A959BB766}" type="presParOf" srcId="{43FB9CB2-439B-4BE1-8B02-F840171CB8BD}" destId="{637E89D7-DBE1-4F69-AF52-83F05D6B4AEC}" srcOrd="11" destOrd="0" presId="urn:microsoft.com/office/officeart/2005/8/layout/cycle5"/>
    <dgm:cxn modelId="{BC9EFD19-0F30-4BA9-8F60-BA32E6711E9C}" type="presParOf" srcId="{43FB9CB2-439B-4BE1-8B02-F840171CB8BD}" destId="{06B87276-FA96-4462-9949-C6F4433747C1}" srcOrd="12" destOrd="0" presId="urn:microsoft.com/office/officeart/2005/8/layout/cycle5"/>
    <dgm:cxn modelId="{03A438D7-3605-47B1-BA84-5221DF096D7B}" type="presParOf" srcId="{43FB9CB2-439B-4BE1-8B02-F840171CB8BD}" destId="{EF353071-A5CD-4F7A-B411-E37EFD4AFF1D}" srcOrd="13" destOrd="0" presId="urn:microsoft.com/office/officeart/2005/8/layout/cycle5"/>
    <dgm:cxn modelId="{40137813-79BC-4136-BE6A-F88B228F50C4}" type="presParOf" srcId="{43FB9CB2-439B-4BE1-8B02-F840171CB8BD}" destId="{03F408FF-26B5-4150-89EA-37BAF61D8138}" srcOrd="14" destOrd="0" presId="urn:microsoft.com/office/officeart/2005/8/layout/cycle5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99D3F6-D10A-4306-9BDB-B7457C50F234}" type="doc">
      <dgm:prSet loTypeId="urn:microsoft.com/office/officeart/2005/8/layout/radial1" loCatId="cycle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pPr rtl="1"/>
          <a:endParaRPr lang="ar-SA"/>
        </a:p>
      </dgm:t>
    </dgm:pt>
    <dgm:pt modelId="{DD676B40-6582-4784-AB2A-B072A278E064}">
      <dgm:prSet phldrT="[نص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sz="2800" dirty="0" smtClean="0">
              <a:solidFill>
                <a:schemeClr val="tx1"/>
              </a:solidFill>
            </a:rPr>
            <a:t>الهمزة على الياء </a:t>
          </a:r>
        </a:p>
        <a:p>
          <a:pPr rtl="1"/>
          <a:r>
            <a:rPr lang="ar-SA" sz="2800" dirty="0" smtClean="0">
              <a:solidFill>
                <a:schemeClr val="tx1"/>
              </a:solidFill>
            </a:rPr>
            <a:t>(النبرة)</a:t>
          </a:r>
          <a:endParaRPr lang="ar-SA" sz="2800" dirty="0">
            <a:solidFill>
              <a:schemeClr val="tx1"/>
            </a:solidFill>
          </a:endParaRPr>
        </a:p>
      </dgm:t>
    </dgm:pt>
    <dgm:pt modelId="{9C92779C-6680-4194-8ED3-7C7DE3DCA8FA}" type="parTrans" cxnId="{4E4602A4-D5C1-48B0-B23B-9CFBE9DDAB09}">
      <dgm:prSet/>
      <dgm:spPr/>
      <dgm:t>
        <a:bodyPr/>
        <a:lstStyle/>
        <a:p>
          <a:pPr rtl="1"/>
          <a:endParaRPr lang="ar-SA"/>
        </a:p>
      </dgm:t>
    </dgm:pt>
    <dgm:pt modelId="{B7F38C48-985B-47AB-BD8C-F7D039A77841}" type="sibTrans" cxnId="{4E4602A4-D5C1-48B0-B23B-9CFBE9DDAB09}">
      <dgm:prSet/>
      <dgm:spPr/>
      <dgm:t>
        <a:bodyPr/>
        <a:lstStyle/>
        <a:p>
          <a:pPr rtl="1"/>
          <a:endParaRPr lang="ar-SA"/>
        </a:p>
      </dgm:t>
    </dgm:pt>
    <dgm:pt modelId="{BD259F89-C7EB-4BD1-86A4-FCB527909375}">
      <dgm:prSet phldrT="[نص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مكسورة وقبلها مكسور</a:t>
          </a:r>
          <a:endParaRPr lang="ar-SA" dirty="0">
            <a:solidFill>
              <a:schemeClr val="tx1"/>
            </a:solidFill>
          </a:endParaRPr>
        </a:p>
      </dgm:t>
    </dgm:pt>
    <dgm:pt modelId="{7299DAFA-EF73-4BFB-A213-B1353D477C97}" type="parTrans" cxnId="{ECDBC4AA-EFAA-49C7-8F95-CFB193930008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75B80958-4618-4F2E-9858-F605CB293F62}" type="sibTrans" cxnId="{ECDBC4AA-EFAA-49C7-8F95-CFB193930008}">
      <dgm:prSet/>
      <dgm:spPr/>
      <dgm:t>
        <a:bodyPr/>
        <a:lstStyle/>
        <a:p>
          <a:pPr rtl="1"/>
          <a:endParaRPr lang="ar-SA"/>
        </a:p>
      </dgm:t>
    </dgm:pt>
    <dgm:pt modelId="{BE80662F-23C2-4446-9152-38EB7C10095A}">
      <dgm:prSet phldrT="[نص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مكسورة وقبلها مضموم</a:t>
          </a:r>
          <a:endParaRPr lang="ar-SA" dirty="0">
            <a:solidFill>
              <a:schemeClr val="tx1"/>
            </a:solidFill>
          </a:endParaRPr>
        </a:p>
      </dgm:t>
    </dgm:pt>
    <dgm:pt modelId="{F654372B-D040-4F46-9667-18C046DE993B}" type="parTrans" cxnId="{98A45FE7-81FC-4C33-BADE-9918CB5CFDD5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FED0869E-AFE6-4FD1-8E76-BD969EC1C4C4}" type="sibTrans" cxnId="{98A45FE7-81FC-4C33-BADE-9918CB5CFDD5}">
      <dgm:prSet/>
      <dgm:spPr/>
      <dgm:t>
        <a:bodyPr/>
        <a:lstStyle/>
        <a:p>
          <a:pPr rtl="1"/>
          <a:endParaRPr lang="ar-SA"/>
        </a:p>
      </dgm:t>
    </dgm:pt>
    <dgm:pt modelId="{FD263365-2447-40D3-8B66-2F7B315F8184}">
      <dgm:prSet phldrT="[نص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مكسورة وقبلها مفتوح</a:t>
          </a:r>
          <a:endParaRPr lang="ar-SA" dirty="0">
            <a:solidFill>
              <a:schemeClr val="tx1"/>
            </a:solidFill>
          </a:endParaRPr>
        </a:p>
      </dgm:t>
    </dgm:pt>
    <dgm:pt modelId="{F7544E8D-64B6-49FC-BEE7-A06EB6EDB5A6}" type="parTrans" cxnId="{44BC0437-35A8-4CF9-856B-1EB5A6CB3560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164EA752-E7C5-44EE-BFBE-1D09474FE9FE}" type="sibTrans" cxnId="{44BC0437-35A8-4CF9-856B-1EB5A6CB3560}">
      <dgm:prSet/>
      <dgm:spPr/>
      <dgm:t>
        <a:bodyPr/>
        <a:lstStyle/>
        <a:p>
          <a:pPr rtl="1"/>
          <a:endParaRPr lang="ar-SA"/>
        </a:p>
      </dgm:t>
    </dgm:pt>
    <dgm:pt modelId="{0810AF1E-84D1-4471-B64C-FC2B25658FDF}">
      <dgm:prSet phldrT="[نص]"/>
      <dgm:spPr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مكسورة وقبلها ساكن</a:t>
          </a:r>
          <a:endParaRPr lang="ar-SA" dirty="0">
            <a:solidFill>
              <a:schemeClr val="tx1"/>
            </a:solidFill>
          </a:endParaRPr>
        </a:p>
      </dgm:t>
    </dgm:pt>
    <dgm:pt modelId="{74F01886-E6F7-4AEC-A920-19A9871B4A7A}" type="parTrans" cxnId="{DD7DE153-D8BF-4F46-A6DA-EE808E65632E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77582929-6A09-4E76-84CC-DF5FC8433650}" type="sibTrans" cxnId="{DD7DE153-D8BF-4F46-A6DA-EE808E65632E}">
      <dgm:prSet/>
      <dgm:spPr/>
      <dgm:t>
        <a:bodyPr/>
        <a:lstStyle/>
        <a:p>
          <a:pPr rtl="1"/>
          <a:endParaRPr lang="ar-SA"/>
        </a:p>
      </dgm:t>
    </dgm:pt>
    <dgm:pt modelId="{7DA86C88-E082-4E1A-AF82-70C8998515CC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مفتوحة وقبلها مكسور</a:t>
          </a:r>
          <a:endParaRPr lang="ar-SA" dirty="0">
            <a:solidFill>
              <a:schemeClr val="tx1"/>
            </a:solidFill>
          </a:endParaRPr>
        </a:p>
      </dgm:t>
    </dgm:pt>
    <dgm:pt modelId="{F22E0703-8962-4AD1-AF3E-733B182CCB8A}" type="parTrans" cxnId="{55F1AE6E-3DB1-4FC9-98C7-D7ABFD1507FD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4F75F802-D9DD-411C-9C11-F3F72155B9BC}" type="sibTrans" cxnId="{55F1AE6E-3DB1-4FC9-98C7-D7ABFD1507FD}">
      <dgm:prSet/>
      <dgm:spPr/>
      <dgm:t>
        <a:bodyPr/>
        <a:lstStyle/>
        <a:p>
          <a:pPr rtl="1"/>
          <a:endParaRPr lang="ar-SA"/>
        </a:p>
      </dgm:t>
    </dgm:pt>
    <dgm:pt modelId="{E0A92BB0-F832-4884-8D61-915510840E9F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ساكنة وقبلها مكسور</a:t>
          </a:r>
          <a:endParaRPr lang="ar-SA" dirty="0">
            <a:solidFill>
              <a:schemeClr val="tx1"/>
            </a:solidFill>
          </a:endParaRPr>
        </a:p>
      </dgm:t>
    </dgm:pt>
    <dgm:pt modelId="{E0810DB1-0E4E-4903-8BA5-6A2D32E6D932}" type="parTrans" cxnId="{2F699192-5CE5-4B94-B2CA-A05FD1622EF5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68D097B8-4140-4611-8253-65296EDA7439}" type="sibTrans" cxnId="{2F699192-5CE5-4B94-B2CA-A05FD1622EF5}">
      <dgm:prSet/>
      <dgm:spPr/>
      <dgm:t>
        <a:bodyPr/>
        <a:lstStyle/>
        <a:p>
          <a:pPr rtl="1"/>
          <a:endParaRPr lang="ar-SA"/>
        </a:p>
      </dgm:t>
    </dgm:pt>
    <dgm:pt modelId="{F0176B3D-6CF4-4157-8418-788563F04F46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مضمومة وقبلها مكسور</a:t>
          </a:r>
          <a:endParaRPr lang="ar-SA" dirty="0">
            <a:solidFill>
              <a:schemeClr val="tx1"/>
            </a:solidFill>
          </a:endParaRPr>
        </a:p>
      </dgm:t>
    </dgm:pt>
    <dgm:pt modelId="{219DA241-B653-431F-A28C-33CD2886B3A1}" type="parTrans" cxnId="{9D0F1EDB-6CD4-44BC-B805-331939F35AF6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B15DDCAA-8C93-41A5-AD4B-049A45595ABB}" type="sibTrans" cxnId="{9D0F1EDB-6CD4-44BC-B805-331939F35AF6}">
      <dgm:prSet/>
      <dgm:spPr/>
      <dgm:t>
        <a:bodyPr/>
        <a:lstStyle/>
        <a:p>
          <a:pPr rtl="1"/>
          <a:endParaRPr lang="ar-SA"/>
        </a:p>
      </dgm:t>
    </dgm:pt>
    <dgm:pt modelId="{D9E9A90C-17CE-475D-B62F-D0471E984731}" type="pres">
      <dgm:prSet presAssocID="{CD99D3F6-D10A-4306-9BDB-B7457C50F23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7F7556C-D791-4386-A811-337F83B3A2EE}" type="pres">
      <dgm:prSet presAssocID="{DD676B40-6582-4784-AB2A-B072A278E064}" presName="centerShape" presStyleLbl="node0" presStyleIdx="0" presStyleCnt="1" custScaleX="237685" custScaleY="137031"/>
      <dgm:spPr/>
      <dgm:t>
        <a:bodyPr/>
        <a:lstStyle/>
        <a:p>
          <a:pPr rtl="1"/>
          <a:endParaRPr lang="ar-SA"/>
        </a:p>
      </dgm:t>
    </dgm:pt>
    <dgm:pt modelId="{346F3CBF-F583-4D36-A3A7-DE73D3CFA3F1}" type="pres">
      <dgm:prSet presAssocID="{7299DAFA-EF73-4BFB-A213-B1353D477C97}" presName="Name9" presStyleLbl="parChTrans1D2" presStyleIdx="0" presStyleCnt="7"/>
      <dgm:spPr/>
      <dgm:t>
        <a:bodyPr/>
        <a:lstStyle/>
        <a:p>
          <a:pPr rtl="1"/>
          <a:endParaRPr lang="ar-SA"/>
        </a:p>
      </dgm:t>
    </dgm:pt>
    <dgm:pt modelId="{2559C940-A942-441B-951C-96106BB990F2}" type="pres">
      <dgm:prSet presAssocID="{7299DAFA-EF73-4BFB-A213-B1353D477C97}" presName="connTx" presStyleLbl="parChTrans1D2" presStyleIdx="0" presStyleCnt="7"/>
      <dgm:spPr/>
      <dgm:t>
        <a:bodyPr/>
        <a:lstStyle/>
        <a:p>
          <a:pPr rtl="1"/>
          <a:endParaRPr lang="ar-SA"/>
        </a:p>
      </dgm:t>
    </dgm:pt>
    <dgm:pt modelId="{2770EC3D-F439-4D42-842A-80905BAD7E8E}" type="pres">
      <dgm:prSet presAssocID="{BD259F89-C7EB-4BD1-86A4-FCB527909375}" presName="node" presStyleLbl="node1" presStyleIdx="0" presStyleCnt="7" custScaleX="19111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A09FB4F-A851-4499-983F-3BDDF3ACDE65}" type="pres">
      <dgm:prSet presAssocID="{F654372B-D040-4F46-9667-18C046DE993B}" presName="Name9" presStyleLbl="parChTrans1D2" presStyleIdx="1" presStyleCnt="7"/>
      <dgm:spPr/>
      <dgm:t>
        <a:bodyPr/>
        <a:lstStyle/>
        <a:p>
          <a:pPr rtl="1"/>
          <a:endParaRPr lang="ar-SA"/>
        </a:p>
      </dgm:t>
    </dgm:pt>
    <dgm:pt modelId="{2E001B45-8EE2-4F86-9F53-8302C52E1067}" type="pres">
      <dgm:prSet presAssocID="{F654372B-D040-4F46-9667-18C046DE993B}" presName="connTx" presStyleLbl="parChTrans1D2" presStyleIdx="1" presStyleCnt="7"/>
      <dgm:spPr/>
      <dgm:t>
        <a:bodyPr/>
        <a:lstStyle/>
        <a:p>
          <a:pPr rtl="1"/>
          <a:endParaRPr lang="ar-SA"/>
        </a:p>
      </dgm:t>
    </dgm:pt>
    <dgm:pt modelId="{10F476C3-78B7-48FE-BB2F-6ABE8B85570E}" type="pres">
      <dgm:prSet presAssocID="{BE80662F-23C2-4446-9152-38EB7C10095A}" presName="node" presStyleLbl="node1" presStyleIdx="1" presStyleCnt="7" custScaleX="169534" custRadScaleRad="177727" custRadScaleInc="6211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1411854-24D5-4F78-8695-76BBCF271FB1}" type="pres">
      <dgm:prSet presAssocID="{F7544E8D-64B6-49FC-BEE7-A06EB6EDB5A6}" presName="Name9" presStyleLbl="parChTrans1D2" presStyleIdx="2" presStyleCnt="7"/>
      <dgm:spPr/>
      <dgm:t>
        <a:bodyPr/>
        <a:lstStyle/>
        <a:p>
          <a:pPr rtl="1"/>
          <a:endParaRPr lang="ar-SA"/>
        </a:p>
      </dgm:t>
    </dgm:pt>
    <dgm:pt modelId="{9223FA3D-E64B-4257-A4C0-E040EBE3BB6D}" type="pres">
      <dgm:prSet presAssocID="{F7544E8D-64B6-49FC-BEE7-A06EB6EDB5A6}" presName="connTx" presStyleLbl="parChTrans1D2" presStyleIdx="2" presStyleCnt="7"/>
      <dgm:spPr/>
      <dgm:t>
        <a:bodyPr/>
        <a:lstStyle/>
        <a:p>
          <a:pPr rtl="1"/>
          <a:endParaRPr lang="ar-SA"/>
        </a:p>
      </dgm:t>
    </dgm:pt>
    <dgm:pt modelId="{0C688971-6341-4C16-B186-BCA04206EB2A}" type="pres">
      <dgm:prSet presAssocID="{FD263365-2447-40D3-8B66-2F7B315F8184}" presName="node" presStyleLbl="node1" presStyleIdx="2" presStyleCnt="7" custScaleX="175328" custRadScaleRad="166549" custRadScaleInc="-321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DF24071-2ED3-4CBF-AA5F-DB4FEE31D5B6}" type="pres">
      <dgm:prSet presAssocID="{74F01886-E6F7-4AEC-A920-19A9871B4A7A}" presName="Name9" presStyleLbl="parChTrans1D2" presStyleIdx="3" presStyleCnt="7"/>
      <dgm:spPr/>
      <dgm:t>
        <a:bodyPr/>
        <a:lstStyle/>
        <a:p>
          <a:pPr rtl="1"/>
          <a:endParaRPr lang="ar-SA"/>
        </a:p>
      </dgm:t>
    </dgm:pt>
    <dgm:pt modelId="{518611D5-2CEC-4511-BDCF-CA561B1EE6BA}" type="pres">
      <dgm:prSet presAssocID="{74F01886-E6F7-4AEC-A920-19A9871B4A7A}" presName="connTx" presStyleLbl="parChTrans1D2" presStyleIdx="3" presStyleCnt="7"/>
      <dgm:spPr/>
      <dgm:t>
        <a:bodyPr/>
        <a:lstStyle/>
        <a:p>
          <a:pPr rtl="1"/>
          <a:endParaRPr lang="ar-SA"/>
        </a:p>
      </dgm:t>
    </dgm:pt>
    <dgm:pt modelId="{A1E93743-5195-451C-A710-1A5EAAE03492}" type="pres">
      <dgm:prSet presAssocID="{0810AF1E-84D1-4471-B64C-FC2B25658FDF}" presName="node" presStyleLbl="node1" presStyleIdx="3" presStyleCnt="7" custScaleX="174100" custRadScaleRad="150417" custRadScaleInc="-9766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A453485-F33B-4F78-914E-E95DF05B1A9D}" type="pres">
      <dgm:prSet presAssocID="{F22E0703-8962-4AD1-AF3E-733B182CCB8A}" presName="Name9" presStyleLbl="parChTrans1D2" presStyleIdx="4" presStyleCnt="7"/>
      <dgm:spPr/>
      <dgm:t>
        <a:bodyPr/>
        <a:lstStyle/>
        <a:p>
          <a:pPr rtl="1"/>
          <a:endParaRPr lang="ar-SA"/>
        </a:p>
      </dgm:t>
    </dgm:pt>
    <dgm:pt modelId="{9C77DD4B-25DA-428E-A1DC-9D230854B90E}" type="pres">
      <dgm:prSet presAssocID="{F22E0703-8962-4AD1-AF3E-733B182CCB8A}" presName="connTx" presStyleLbl="parChTrans1D2" presStyleIdx="4" presStyleCnt="7"/>
      <dgm:spPr/>
      <dgm:t>
        <a:bodyPr/>
        <a:lstStyle/>
        <a:p>
          <a:pPr rtl="1"/>
          <a:endParaRPr lang="ar-SA"/>
        </a:p>
      </dgm:t>
    </dgm:pt>
    <dgm:pt modelId="{ADC93DCE-5807-4AEB-86DB-800F6A93246C}" type="pres">
      <dgm:prSet presAssocID="{7DA86C88-E082-4E1A-AF82-70C8998515CC}" presName="node" presStyleLbl="node1" presStyleIdx="4" presStyleCnt="7" custScaleX="168942" custRadScaleRad="168701" custRadScaleInc="8449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1A1F1BA-60D0-4009-AB32-345FBBA06D34}" type="pres">
      <dgm:prSet presAssocID="{E0810DB1-0E4E-4903-8BA5-6A2D32E6D932}" presName="Name9" presStyleLbl="parChTrans1D2" presStyleIdx="5" presStyleCnt="7"/>
      <dgm:spPr/>
      <dgm:t>
        <a:bodyPr/>
        <a:lstStyle/>
        <a:p>
          <a:pPr rtl="1"/>
          <a:endParaRPr lang="ar-SA"/>
        </a:p>
      </dgm:t>
    </dgm:pt>
    <dgm:pt modelId="{2925925A-C134-4A13-9A96-8FF6417A7099}" type="pres">
      <dgm:prSet presAssocID="{E0810DB1-0E4E-4903-8BA5-6A2D32E6D932}" presName="connTx" presStyleLbl="parChTrans1D2" presStyleIdx="5" presStyleCnt="7"/>
      <dgm:spPr/>
      <dgm:t>
        <a:bodyPr/>
        <a:lstStyle/>
        <a:p>
          <a:pPr rtl="1"/>
          <a:endParaRPr lang="ar-SA"/>
        </a:p>
      </dgm:t>
    </dgm:pt>
    <dgm:pt modelId="{0DE9E9AE-ACFF-4494-87E2-5F22940981AA}" type="pres">
      <dgm:prSet presAssocID="{E0A92BB0-F832-4884-8D61-915510840E9F}" presName="node" presStyleLbl="node1" presStyleIdx="5" presStyleCnt="7" custScaleX="176509" custRadScaleRad="160290" custRadScaleInc="4278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D89E355-0FCD-480F-9375-009D3FB5EA0B}" type="pres">
      <dgm:prSet presAssocID="{219DA241-B653-431F-A28C-33CD2886B3A1}" presName="Name9" presStyleLbl="parChTrans1D2" presStyleIdx="6" presStyleCnt="7"/>
      <dgm:spPr/>
      <dgm:t>
        <a:bodyPr/>
        <a:lstStyle/>
        <a:p>
          <a:pPr rtl="1"/>
          <a:endParaRPr lang="ar-SA"/>
        </a:p>
      </dgm:t>
    </dgm:pt>
    <dgm:pt modelId="{1C85EB5B-986F-4C29-B246-1654F18BCEA0}" type="pres">
      <dgm:prSet presAssocID="{219DA241-B653-431F-A28C-33CD2886B3A1}" presName="connTx" presStyleLbl="parChTrans1D2" presStyleIdx="6" presStyleCnt="7"/>
      <dgm:spPr/>
      <dgm:t>
        <a:bodyPr/>
        <a:lstStyle/>
        <a:p>
          <a:pPr rtl="1"/>
          <a:endParaRPr lang="ar-SA"/>
        </a:p>
      </dgm:t>
    </dgm:pt>
    <dgm:pt modelId="{7BFFE3F7-ED1C-4D2E-8F8B-D23102CEB076}" type="pres">
      <dgm:prSet presAssocID="{F0176B3D-6CF4-4157-8418-788563F04F46}" presName="node" presStyleLbl="node1" presStyleIdx="6" presStyleCnt="7" custScaleX="170320" custRadScaleRad="183082" custRadScaleInc="-5400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CDBC4AA-EFAA-49C7-8F95-CFB193930008}" srcId="{DD676B40-6582-4784-AB2A-B072A278E064}" destId="{BD259F89-C7EB-4BD1-86A4-FCB527909375}" srcOrd="0" destOrd="0" parTransId="{7299DAFA-EF73-4BFB-A213-B1353D477C97}" sibTransId="{75B80958-4618-4F2E-9858-F605CB293F62}"/>
    <dgm:cxn modelId="{9D0F1EDB-6CD4-44BC-B805-331939F35AF6}" srcId="{DD676B40-6582-4784-AB2A-B072A278E064}" destId="{F0176B3D-6CF4-4157-8418-788563F04F46}" srcOrd="6" destOrd="0" parTransId="{219DA241-B653-431F-A28C-33CD2886B3A1}" sibTransId="{B15DDCAA-8C93-41A5-AD4B-049A45595ABB}"/>
    <dgm:cxn modelId="{2006E04E-374A-490A-B3FA-1F83777A7ECD}" type="presOf" srcId="{74F01886-E6F7-4AEC-A920-19A9871B4A7A}" destId="{518611D5-2CEC-4511-BDCF-CA561B1EE6BA}" srcOrd="1" destOrd="0" presId="urn:microsoft.com/office/officeart/2005/8/layout/radial1"/>
    <dgm:cxn modelId="{3DB29837-290F-4EE8-B459-23F1586279EC}" type="presOf" srcId="{DD676B40-6582-4784-AB2A-B072A278E064}" destId="{47F7556C-D791-4386-A811-337F83B3A2EE}" srcOrd="0" destOrd="0" presId="urn:microsoft.com/office/officeart/2005/8/layout/radial1"/>
    <dgm:cxn modelId="{68452779-5698-4C61-8BBB-8D80DC022561}" type="presOf" srcId="{CD99D3F6-D10A-4306-9BDB-B7457C50F234}" destId="{D9E9A90C-17CE-475D-B62F-D0471E984731}" srcOrd="0" destOrd="0" presId="urn:microsoft.com/office/officeart/2005/8/layout/radial1"/>
    <dgm:cxn modelId="{4E4602A4-D5C1-48B0-B23B-9CFBE9DDAB09}" srcId="{CD99D3F6-D10A-4306-9BDB-B7457C50F234}" destId="{DD676B40-6582-4784-AB2A-B072A278E064}" srcOrd="0" destOrd="0" parTransId="{9C92779C-6680-4194-8ED3-7C7DE3DCA8FA}" sibTransId="{B7F38C48-985B-47AB-BD8C-F7D039A77841}"/>
    <dgm:cxn modelId="{DD7DE153-D8BF-4F46-A6DA-EE808E65632E}" srcId="{DD676B40-6582-4784-AB2A-B072A278E064}" destId="{0810AF1E-84D1-4471-B64C-FC2B25658FDF}" srcOrd="3" destOrd="0" parTransId="{74F01886-E6F7-4AEC-A920-19A9871B4A7A}" sibTransId="{77582929-6A09-4E76-84CC-DF5FC8433650}"/>
    <dgm:cxn modelId="{1B98505E-A086-49C7-8AD3-70725DAEEC2B}" type="presOf" srcId="{BD259F89-C7EB-4BD1-86A4-FCB527909375}" destId="{2770EC3D-F439-4D42-842A-80905BAD7E8E}" srcOrd="0" destOrd="0" presId="urn:microsoft.com/office/officeart/2005/8/layout/radial1"/>
    <dgm:cxn modelId="{802D5796-335F-4488-85C9-3D385A22F9B9}" type="presOf" srcId="{E0A92BB0-F832-4884-8D61-915510840E9F}" destId="{0DE9E9AE-ACFF-4494-87E2-5F22940981AA}" srcOrd="0" destOrd="0" presId="urn:microsoft.com/office/officeart/2005/8/layout/radial1"/>
    <dgm:cxn modelId="{97F9C85A-0374-425B-AA26-C7EDAEB6746A}" type="presOf" srcId="{FD263365-2447-40D3-8B66-2F7B315F8184}" destId="{0C688971-6341-4C16-B186-BCA04206EB2A}" srcOrd="0" destOrd="0" presId="urn:microsoft.com/office/officeart/2005/8/layout/radial1"/>
    <dgm:cxn modelId="{0FFB2EFD-3F22-4993-A7E5-7D48B626953D}" type="presOf" srcId="{F7544E8D-64B6-49FC-BEE7-A06EB6EDB5A6}" destId="{9223FA3D-E64B-4257-A4C0-E040EBE3BB6D}" srcOrd="1" destOrd="0" presId="urn:microsoft.com/office/officeart/2005/8/layout/radial1"/>
    <dgm:cxn modelId="{CAC1D625-4FF9-4348-B48E-C8FB68492FFC}" type="presOf" srcId="{E0810DB1-0E4E-4903-8BA5-6A2D32E6D932}" destId="{2925925A-C134-4A13-9A96-8FF6417A7099}" srcOrd="1" destOrd="0" presId="urn:microsoft.com/office/officeart/2005/8/layout/radial1"/>
    <dgm:cxn modelId="{45F1C497-0E82-4AEA-B652-148212B9F7D2}" type="presOf" srcId="{F654372B-D040-4F46-9667-18C046DE993B}" destId="{1A09FB4F-A851-4499-983F-3BDDF3ACDE65}" srcOrd="0" destOrd="0" presId="urn:microsoft.com/office/officeart/2005/8/layout/radial1"/>
    <dgm:cxn modelId="{3F0028C0-16F7-4CB9-8B2A-E63B013A1051}" type="presOf" srcId="{BE80662F-23C2-4446-9152-38EB7C10095A}" destId="{10F476C3-78B7-48FE-BB2F-6ABE8B85570E}" srcOrd="0" destOrd="0" presId="urn:microsoft.com/office/officeart/2005/8/layout/radial1"/>
    <dgm:cxn modelId="{55F1AE6E-3DB1-4FC9-98C7-D7ABFD1507FD}" srcId="{DD676B40-6582-4784-AB2A-B072A278E064}" destId="{7DA86C88-E082-4E1A-AF82-70C8998515CC}" srcOrd="4" destOrd="0" parTransId="{F22E0703-8962-4AD1-AF3E-733B182CCB8A}" sibTransId="{4F75F802-D9DD-411C-9C11-F3F72155B9BC}"/>
    <dgm:cxn modelId="{AFBCC5A6-C7D2-4EE9-B1EC-A340D55C9877}" type="presOf" srcId="{F22E0703-8962-4AD1-AF3E-733B182CCB8A}" destId="{9C77DD4B-25DA-428E-A1DC-9D230854B90E}" srcOrd="1" destOrd="0" presId="urn:microsoft.com/office/officeart/2005/8/layout/radial1"/>
    <dgm:cxn modelId="{7FE5514E-7B00-4F93-9411-EF21857EF69A}" type="presOf" srcId="{74F01886-E6F7-4AEC-A920-19A9871B4A7A}" destId="{3DF24071-2ED3-4CBF-AA5F-DB4FEE31D5B6}" srcOrd="0" destOrd="0" presId="urn:microsoft.com/office/officeart/2005/8/layout/radial1"/>
    <dgm:cxn modelId="{E3322105-600D-400B-9A78-A7DD6BEE632D}" type="presOf" srcId="{7DA86C88-E082-4E1A-AF82-70C8998515CC}" destId="{ADC93DCE-5807-4AEB-86DB-800F6A93246C}" srcOrd="0" destOrd="0" presId="urn:microsoft.com/office/officeart/2005/8/layout/radial1"/>
    <dgm:cxn modelId="{2A0E36D5-5204-462A-9B54-792B28364FC5}" type="presOf" srcId="{7299DAFA-EF73-4BFB-A213-B1353D477C97}" destId="{2559C940-A942-441B-951C-96106BB990F2}" srcOrd="1" destOrd="0" presId="urn:microsoft.com/office/officeart/2005/8/layout/radial1"/>
    <dgm:cxn modelId="{90E8F22B-D990-4387-A76B-0B972325D2DD}" type="presOf" srcId="{F7544E8D-64B6-49FC-BEE7-A06EB6EDB5A6}" destId="{41411854-24D5-4F78-8695-76BBCF271FB1}" srcOrd="0" destOrd="0" presId="urn:microsoft.com/office/officeart/2005/8/layout/radial1"/>
    <dgm:cxn modelId="{031275B5-85F9-4241-BCF0-3B48920AE81B}" type="presOf" srcId="{7299DAFA-EF73-4BFB-A213-B1353D477C97}" destId="{346F3CBF-F583-4D36-A3A7-DE73D3CFA3F1}" srcOrd="0" destOrd="0" presId="urn:microsoft.com/office/officeart/2005/8/layout/radial1"/>
    <dgm:cxn modelId="{CE2665FE-6E60-4498-8DBD-D07104C04229}" type="presOf" srcId="{219DA241-B653-431F-A28C-33CD2886B3A1}" destId="{AD89E355-0FCD-480F-9375-009D3FB5EA0B}" srcOrd="0" destOrd="0" presId="urn:microsoft.com/office/officeart/2005/8/layout/radial1"/>
    <dgm:cxn modelId="{E312C12B-04F2-471C-AE5D-68468707A85A}" type="presOf" srcId="{0810AF1E-84D1-4471-B64C-FC2B25658FDF}" destId="{A1E93743-5195-451C-A710-1A5EAAE03492}" srcOrd="0" destOrd="0" presId="urn:microsoft.com/office/officeart/2005/8/layout/radial1"/>
    <dgm:cxn modelId="{44BC0437-35A8-4CF9-856B-1EB5A6CB3560}" srcId="{DD676B40-6582-4784-AB2A-B072A278E064}" destId="{FD263365-2447-40D3-8B66-2F7B315F8184}" srcOrd="2" destOrd="0" parTransId="{F7544E8D-64B6-49FC-BEE7-A06EB6EDB5A6}" sibTransId="{164EA752-E7C5-44EE-BFBE-1D09474FE9FE}"/>
    <dgm:cxn modelId="{2F699192-5CE5-4B94-B2CA-A05FD1622EF5}" srcId="{DD676B40-6582-4784-AB2A-B072A278E064}" destId="{E0A92BB0-F832-4884-8D61-915510840E9F}" srcOrd="5" destOrd="0" parTransId="{E0810DB1-0E4E-4903-8BA5-6A2D32E6D932}" sibTransId="{68D097B8-4140-4611-8253-65296EDA7439}"/>
    <dgm:cxn modelId="{83C1FE7B-AEC8-4946-9FD8-6A6D73FCDCA5}" type="presOf" srcId="{F654372B-D040-4F46-9667-18C046DE993B}" destId="{2E001B45-8EE2-4F86-9F53-8302C52E1067}" srcOrd="1" destOrd="0" presId="urn:microsoft.com/office/officeart/2005/8/layout/radial1"/>
    <dgm:cxn modelId="{83186383-F119-4C70-B5DA-A3AF232C7193}" type="presOf" srcId="{F22E0703-8962-4AD1-AF3E-733B182CCB8A}" destId="{3A453485-F33B-4F78-914E-E95DF05B1A9D}" srcOrd="0" destOrd="0" presId="urn:microsoft.com/office/officeart/2005/8/layout/radial1"/>
    <dgm:cxn modelId="{98A45FE7-81FC-4C33-BADE-9918CB5CFDD5}" srcId="{DD676B40-6582-4784-AB2A-B072A278E064}" destId="{BE80662F-23C2-4446-9152-38EB7C10095A}" srcOrd="1" destOrd="0" parTransId="{F654372B-D040-4F46-9667-18C046DE993B}" sibTransId="{FED0869E-AFE6-4FD1-8E76-BD969EC1C4C4}"/>
    <dgm:cxn modelId="{A5E96932-D8BB-4FB7-9158-64BD48353CFD}" type="presOf" srcId="{F0176B3D-6CF4-4157-8418-788563F04F46}" destId="{7BFFE3F7-ED1C-4D2E-8F8B-D23102CEB076}" srcOrd="0" destOrd="0" presId="urn:microsoft.com/office/officeart/2005/8/layout/radial1"/>
    <dgm:cxn modelId="{CCB35675-E42C-403A-B2CA-FC54D0A4D684}" type="presOf" srcId="{219DA241-B653-431F-A28C-33CD2886B3A1}" destId="{1C85EB5B-986F-4C29-B246-1654F18BCEA0}" srcOrd="1" destOrd="0" presId="urn:microsoft.com/office/officeart/2005/8/layout/radial1"/>
    <dgm:cxn modelId="{A1ECBD8E-F4FD-4B38-AA4C-78A04EF6DBAA}" type="presOf" srcId="{E0810DB1-0E4E-4903-8BA5-6A2D32E6D932}" destId="{81A1F1BA-60D0-4009-AB32-345FBBA06D34}" srcOrd="0" destOrd="0" presId="urn:microsoft.com/office/officeart/2005/8/layout/radial1"/>
    <dgm:cxn modelId="{05507235-A862-4099-832E-AFC09628A21A}" type="presParOf" srcId="{D9E9A90C-17CE-475D-B62F-D0471E984731}" destId="{47F7556C-D791-4386-A811-337F83B3A2EE}" srcOrd="0" destOrd="0" presId="urn:microsoft.com/office/officeart/2005/8/layout/radial1"/>
    <dgm:cxn modelId="{159C3479-7F6F-4674-830D-15A0EBE34EF6}" type="presParOf" srcId="{D9E9A90C-17CE-475D-B62F-D0471E984731}" destId="{346F3CBF-F583-4D36-A3A7-DE73D3CFA3F1}" srcOrd="1" destOrd="0" presId="urn:microsoft.com/office/officeart/2005/8/layout/radial1"/>
    <dgm:cxn modelId="{32CC7FB6-9B86-4FC4-9E77-DD9700A8FDEF}" type="presParOf" srcId="{346F3CBF-F583-4D36-A3A7-DE73D3CFA3F1}" destId="{2559C940-A942-441B-951C-96106BB990F2}" srcOrd="0" destOrd="0" presId="urn:microsoft.com/office/officeart/2005/8/layout/radial1"/>
    <dgm:cxn modelId="{B4EB24C4-BAA4-4CBD-87C8-53FE37AB8CBF}" type="presParOf" srcId="{D9E9A90C-17CE-475D-B62F-D0471E984731}" destId="{2770EC3D-F439-4D42-842A-80905BAD7E8E}" srcOrd="2" destOrd="0" presId="urn:microsoft.com/office/officeart/2005/8/layout/radial1"/>
    <dgm:cxn modelId="{6AC0FD58-2D8A-45BC-98FB-8F751D7D72DC}" type="presParOf" srcId="{D9E9A90C-17CE-475D-B62F-D0471E984731}" destId="{1A09FB4F-A851-4499-983F-3BDDF3ACDE65}" srcOrd="3" destOrd="0" presId="urn:microsoft.com/office/officeart/2005/8/layout/radial1"/>
    <dgm:cxn modelId="{C4001925-7893-4F48-9CFF-C3ACA5DC5AAF}" type="presParOf" srcId="{1A09FB4F-A851-4499-983F-3BDDF3ACDE65}" destId="{2E001B45-8EE2-4F86-9F53-8302C52E1067}" srcOrd="0" destOrd="0" presId="urn:microsoft.com/office/officeart/2005/8/layout/radial1"/>
    <dgm:cxn modelId="{B0EE2443-07CE-4EDB-B20C-FAE3740BADCA}" type="presParOf" srcId="{D9E9A90C-17CE-475D-B62F-D0471E984731}" destId="{10F476C3-78B7-48FE-BB2F-6ABE8B85570E}" srcOrd="4" destOrd="0" presId="urn:microsoft.com/office/officeart/2005/8/layout/radial1"/>
    <dgm:cxn modelId="{B7C82AA2-F0BA-4EA4-BE09-C6117EB73D36}" type="presParOf" srcId="{D9E9A90C-17CE-475D-B62F-D0471E984731}" destId="{41411854-24D5-4F78-8695-76BBCF271FB1}" srcOrd="5" destOrd="0" presId="urn:microsoft.com/office/officeart/2005/8/layout/radial1"/>
    <dgm:cxn modelId="{F64400CE-B93F-4396-BCD4-F8795B9FA8CD}" type="presParOf" srcId="{41411854-24D5-4F78-8695-76BBCF271FB1}" destId="{9223FA3D-E64B-4257-A4C0-E040EBE3BB6D}" srcOrd="0" destOrd="0" presId="urn:microsoft.com/office/officeart/2005/8/layout/radial1"/>
    <dgm:cxn modelId="{EDCE5726-8F4F-431D-B67A-285CD307CEE4}" type="presParOf" srcId="{D9E9A90C-17CE-475D-B62F-D0471E984731}" destId="{0C688971-6341-4C16-B186-BCA04206EB2A}" srcOrd="6" destOrd="0" presId="urn:microsoft.com/office/officeart/2005/8/layout/radial1"/>
    <dgm:cxn modelId="{38A0F632-78AD-49A9-BDA5-92CE992FB8B6}" type="presParOf" srcId="{D9E9A90C-17CE-475D-B62F-D0471E984731}" destId="{3DF24071-2ED3-4CBF-AA5F-DB4FEE31D5B6}" srcOrd="7" destOrd="0" presId="urn:microsoft.com/office/officeart/2005/8/layout/radial1"/>
    <dgm:cxn modelId="{4DB329A4-E2AF-40D4-B61D-DC9B40216698}" type="presParOf" srcId="{3DF24071-2ED3-4CBF-AA5F-DB4FEE31D5B6}" destId="{518611D5-2CEC-4511-BDCF-CA561B1EE6BA}" srcOrd="0" destOrd="0" presId="urn:microsoft.com/office/officeart/2005/8/layout/radial1"/>
    <dgm:cxn modelId="{60E854CC-C25D-4909-B216-8ADEA525F634}" type="presParOf" srcId="{D9E9A90C-17CE-475D-B62F-D0471E984731}" destId="{A1E93743-5195-451C-A710-1A5EAAE03492}" srcOrd="8" destOrd="0" presId="urn:microsoft.com/office/officeart/2005/8/layout/radial1"/>
    <dgm:cxn modelId="{5A4019DC-7F26-4053-9419-9C2943515BF8}" type="presParOf" srcId="{D9E9A90C-17CE-475D-B62F-D0471E984731}" destId="{3A453485-F33B-4F78-914E-E95DF05B1A9D}" srcOrd="9" destOrd="0" presId="urn:microsoft.com/office/officeart/2005/8/layout/radial1"/>
    <dgm:cxn modelId="{6FD94885-A978-430B-B49E-D67E4DC71B15}" type="presParOf" srcId="{3A453485-F33B-4F78-914E-E95DF05B1A9D}" destId="{9C77DD4B-25DA-428E-A1DC-9D230854B90E}" srcOrd="0" destOrd="0" presId="urn:microsoft.com/office/officeart/2005/8/layout/radial1"/>
    <dgm:cxn modelId="{F571656C-E2C7-4865-9E4E-609B5AB685BD}" type="presParOf" srcId="{D9E9A90C-17CE-475D-B62F-D0471E984731}" destId="{ADC93DCE-5807-4AEB-86DB-800F6A93246C}" srcOrd="10" destOrd="0" presId="urn:microsoft.com/office/officeart/2005/8/layout/radial1"/>
    <dgm:cxn modelId="{8605FFF5-8B99-489E-B1D6-003A743808E0}" type="presParOf" srcId="{D9E9A90C-17CE-475D-B62F-D0471E984731}" destId="{81A1F1BA-60D0-4009-AB32-345FBBA06D34}" srcOrd="11" destOrd="0" presId="urn:microsoft.com/office/officeart/2005/8/layout/radial1"/>
    <dgm:cxn modelId="{AE37567A-2E63-49D4-8C62-21B88B2727F8}" type="presParOf" srcId="{81A1F1BA-60D0-4009-AB32-345FBBA06D34}" destId="{2925925A-C134-4A13-9A96-8FF6417A7099}" srcOrd="0" destOrd="0" presId="urn:microsoft.com/office/officeart/2005/8/layout/radial1"/>
    <dgm:cxn modelId="{8D52B877-2234-4940-8CDB-638522E2A0EC}" type="presParOf" srcId="{D9E9A90C-17CE-475D-B62F-D0471E984731}" destId="{0DE9E9AE-ACFF-4494-87E2-5F22940981AA}" srcOrd="12" destOrd="0" presId="urn:microsoft.com/office/officeart/2005/8/layout/radial1"/>
    <dgm:cxn modelId="{81A49E34-ECEB-4559-AE1F-B60263F5F09A}" type="presParOf" srcId="{D9E9A90C-17CE-475D-B62F-D0471E984731}" destId="{AD89E355-0FCD-480F-9375-009D3FB5EA0B}" srcOrd="13" destOrd="0" presId="urn:microsoft.com/office/officeart/2005/8/layout/radial1"/>
    <dgm:cxn modelId="{295B6478-627F-419D-8896-515E46931015}" type="presParOf" srcId="{AD89E355-0FCD-480F-9375-009D3FB5EA0B}" destId="{1C85EB5B-986F-4C29-B246-1654F18BCEA0}" srcOrd="0" destOrd="0" presId="urn:microsoft.com/office/officeart/2005/8/layout/radial1"/>
    <dgm:cxn modelId="{D12FEB2F-5820-43BF-A07A-040081800980}" type="presParOf" srcId="{D9E9A90C-17CE-475D-B62F-D0471E984731}" destId="{7BFFE3F7-ED1C-4D2E-8F8B-D23102CEB076}" srcOrd="14" destOrd="0" presId="urn:microsoft.com/office/officeart/2005/8/layout/radial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99D3F6-D10A-4306-9BDB-B7457C50F234}" type="doc">
      <dgm:prSet loTypeId="urn:microsoft.com/office/officeart/2005/8/layout/radial1" loCatId="cycle" qsTypeId="urn:microsoft.com/office/officeart/2005/8/quickstyle/3d1" qsCatId="3D" csTypeId="urn:microsoft.com/office/officeart/2005/8/colors/colorful1#3" csCatId="colorful" phldr="1"/>
      <dgm:spPr/>
      <dgm:t>
        <a:bodyPr/>
        <a:lstStyle/>
        <a:p>
          <a:pPr rtl="1"/>
          <a:endParaRPr lang="ar-SA"/>
        </a:p>
      </dgm:t>
    </dgm:pt>
    <dgm:pt modelId="{DD676B40-6582-4784-AB2A-B072A278E064}">
      <dgm:prSet phldrT="[نص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الهمزة على الواو</a:t>
          </a:r>
          <a:endParaRPr lang="ar-SA" dirty="0">
            <a:solidFill>
              <a:schemeClr val="tx1"/>
            </a:solidFill>
          </a:endParaRPr>
        </a:p>
      </dgm:t>
    </dgm:pt>
    <dgm:pt modelId="{9C92779C-6680-4194-8ED3-7C7DE3DCA8FA}" type="parTrans" cxnId="{4E4602A4-D5C1-48B0-B23B-9CFBE9DDAB09}">
      <dgm:prSet/>
      <dgm:spPr/>
      <dgm:t>
        <a:bodyPr/>
        <a:lstStyle/>
        <a:p>
          <a:pPr rtl="1"/>
          <a:endParaRPr lang="ar-SA"/>
        </a:p>
      </dgm:t>
    </dgm:pt>
    <dgm:pt modelId="{B7F38C48-985B-47AB-BD8C-F7D039A77841}" type="sibTrans" cxnId="{4E4602A4-D5C1-48B0-B23B-9CFBE9DDAB09}">
      <dgm:prSet/>
      <dgm:spPr/>
      <dgm:t>
        <a:bodyPr/>
        <a:lstStyle/>
        <a:p>
          <a:pPr rtl="1"/>
          <a:endParaRPr lang="ar-SA"/>
        </a:p>
      </dgm:t>
    </dgm:pt>
    <dgm:pt modelId="{BD259F89-C7EB-4BD1-86A4-FCB527909375}">
      <dgm:prSet phldrT="[نص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مضمومة بعد ضم</a:t>
          </a:r>
          <a:endParaRPr lang="ar-SA" dirty="0">
            <a:solidFill>
              <a:schemeClr val="tx1"/>
            </a:solidFill>
          </a:endParaRPr>
        </a:p>
      </dgm:t>
    </dgm:pt>
    <dgm:pt modelId="{7299DAFA-EF73-4BFB-A213-B1353D477C97}" type="parTrans" cxnId="{ECDBC4AA-EFAA-49C7-8F95-CFB193930008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75B80958-4618-4F2E-9858-F605CB293F62}" type="sibTrans" cxnId="{ECDBC4AA-EFAA-49C7-8F95-CFB193930008}">
      <dgm:prSet/>
      <dgm:spPr/>
      <dgm:t>
        <a:bodyPr/>
        <a:lstStyle/>
        <a:p>
          <a:pPr rtl="1"/>
          <a:endParaRPr lang="ar-SA"/>
        </a:p>
      </dgm:t>
    </dgm:pt>
    <dgm:pt modelId="{BE80662F-23C2-4446-9152-38EB7C10095A}">
      <dgm:prSet phldrT="[نص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مضمومة بعد ساكن صحيح</a:t>
          </a:r>
          <a:endParaRPr lang="ar-SA" dirty="0">
            <a:solidFill>
              <a:schemeClr val="tx1"/>
            </a:solidFill>
          </a:endParaRPr>
        </a:p>
      </dgm:t>
    </dgm:pt>
    <dgm:pt modelId="{F654372B-D040-4F46-9667-18C046DE993B}" type="parTrans" cxnId="{98A45FE7-81FC-4C33-BADE-9918CB5CFDD5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FED0869E-AFE6-4FD1-8E76-BD969EC1C4C4}" type="sibTrans" cxnId="{98A45FE7-81FC-4C33-BADE-9918CB5CFDD5}">
      <dgm:prSet/>
      <dgm:spPr/>
      <dgm:t>
        <a:bodyPr/>
        <a:lstStyle/>
        <a:p>
          <a:pPr rtl="1"/>
          <a:endParaRPr lang="ar-SA"/>
        </a:p>
      </dgm:t>
    </dgm:pt>
    <dgm:pt modelId="{FD263365-2447-40D3-8B66-2F7B315F8184}">
      <dgm:prSet phldrT="[نص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مضمومة بعد فتح</a:t>
          </a:r>
          <a:endParaRPr lang="ar-SA" dirty="0">
            <a:solidFill>
              <a:schemeClr val="tx1"/>
            </a:solidFill>
          </a:endParaRPr>
        </a:p>
      </dgm:t>
    </dgm:pt>
    <dgm:pt modelId="{F7544E8D-64B6-49FC-BEE7-A06EB6EDB5A6}" type="parTrans" cxnId="{44BC0437-35A8-4CF9-856B-1EB5A6CB3560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164EA752-E7C5-44EE-BFBE-1D09474FE9FE}" type="sibTrans" cxnId="{44BC0437-35A8-4CF9-856B-1EB5A6CB3560}">
      <dgm:prSet/>
      <dgm:spPr/>
      <dgm:t>
        <a:bodyPr/>
        <a:lstStyle/>
        <a:p>
          <a:pPr rtl="1"/>
          <a:endParaRPr lang="ar-SA"/>
        </a:p>
      </dgm:t>
    </dgm:pt>
    <dgm:pt modelId="{E0A92BB0-F832-4884-8D61-915510840E9F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ساكنة بعد ضم</a:t>
          </a:r>
          <a:endParaRPr lang="ar-SA" dirty="0">
            <a:solidFill>
              <a:schemeClr val="tx1"/>
            </a:solidFill>
          </a:endParaRPr>
        </a:p>
      </dgm:t>
    </dgm:pt>
    <dgm:pt modelId="{E0810DB1-0E4E-4903-8BA5-6A2D32E6D932}" type="parTrans" cxnId="{2F699192-5CE5-4B94-B2CA-A05FD1622EF5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68D097B8-4140-4611-8253-65296EDA7439}" type="sibTrans" cxnId="{2F699192-5CE5-4B94-B2CA-A05FD1622EF5}">
      <dgm:prSet/>
      <dgm:spPr/>
      <dgm:t>
        <a:bodyPr/>
        <a:lstStyle/>
        <a:p>
          <a:pPr rtl="1"/>
          <a:endParaRPr lang="ar-SA"/>
        </a:p>
      </dgm:t>
    </dgm:pt>
    <dgm:pt modelId="{F0176B3D-6CF4-4157-8418-788563F04F46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مفتوحة بعد ضم</a:t>
          </a:r>
          <a:endParaRPr lang="ar-SA" dirty="0">
            <a:solidFill>
              <a:schemeClr val="tx1"/>
            </a:solidFill>
          </a:endParaRPr>
        </a:p>
      </dgm:t>
    </dgm:pt>
    <dgm:pt modelId="{219DA241-B653-431F-A28C-33CD2886B3A1}" type="parTrans" cxnId="{9D0F1EDB-6CD4-44BC-B805-331939F35AF6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B15DDCAA-8C93-41A5-AD4B-049A45595ABB}" type="sibTrans" cxnId="{9D0F1EDB-6CD4-44BC-B805-331939F35AF6}">
      <dgm:prSet/>
      <dgm:spPr/>
      <dgm:t>
        <a:bodyPr/>
        <a:lstStyle/>
        <a:p>
          <a:pPr rtl="1"/>
          <a:endParaRPr lang="ar-SA"/>
        </a:p>
      </dgm:t>
    </dgm:pt>
    <dgm:pt modelId="{D9E9A90C-17CE-475D-B62F-D0471E984731}" type="pres">
      <dgm:prSet presAssocID="{CD99D3F6-D10A-4306-9BDB-B7457C50F23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7F7556C-D791-4386-A811-337F83B3A2EE}" type="pres">
      <dgm:prSet presAssocID="{DD676B40-6582-4784-AB2A-B072A278E064}" presName="centerShape" presStyleLbl="node0" presStyleIdx="0" presStyleCnt="1" custScaleX="218703" custLinFactNeighborX="3637" custLinFactNeighborY="-3230"/>
      <dgm:spPr/>
      <dgm:t>
        <a:bodyPr/>
        <a:lstStyle/>
        <a:p>
          <a:pPr rtl="1"/>
          <a:endParaRPr lang="ar-SA"/>
        </a:p>
      </dgm:t>
    </dgm:pt>
    <dgm:pt modelId="{346F3CBF-F583-4D36-A3A7-DE73D3CFA3F1}" type="pres">
      <dgm:prSet presAssocID="{7299DAFA-EF73-4BFB-A213-B1353D477C97}" presName="Name9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2559C940-A942-441B-951C-96106BB990F2}" type="pres">
      <dgm:prSet presAssocID="{7299DAFA-EF73-4BFB-A213-B1353D477C97}" presName="connTx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2770EC3D-F439-4D42-842A-80905BAD7E8E}" type="pres">
      <dgm:prSet presAssocID="{BD259F89-C7EB-4BD1-86A4-FCB527909375}" presName="node" presStyleLbl="node1" presStyleIdx="0" presStyleCnt="5" custScaleX="127531" custRadScaleRad="108497" custRadScaleInc="943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A09FB4F-A851-4499-983F-3BDDF3ACDE65}" type="pres">
      <dgm:prSet presAssocID="{F654372B-D040-4F46-9667-18C046DE993B}" presName="Name9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2E001B45-8EE2-4F86-9F53-8302C52E1067}" type="pres">
      <dgm:prSet presAssocID="{F654372B-D040-4F46-9667-18C046DE993B}" presName="connTx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10F476C3-78B7-48FE-BB2F-6ABE8B85570E}" type="pres">
      <dgm:prSet presAssocID="{BE80662F-23C2-4446-9152-38EB7C10095A}" presName="node" presStyleLbl="node1" presStyleIdx="1" presStyleCnt="5" custScaleX="114336" custRadScaleRad="166919" custRadScaleInc="2817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1411854-24D5-4F78-8695-76BBCF271FB1}" type="pres">
      <dgm:prSet presAssocID="{F7544E8D-64B6-49FC-BEE7-A06EB6EDB5A6}" presName="Name9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9223FA3D-E64B-4257-A4C0-E040EBE3BB6D}" type="pres">
      <dgm:prSet presAssocID="{F7544E8D-64B6-49FC-BEE7-A06EB6EDB5A6}" presName="connTx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0C688971-6341-4C16-B186-BCA04206EB2A}" type="pres">
      <dgm:prSet presAssocID="{FD263365-2447-40D3-8B66-2F7B315F8184}" presName="node" presStyleLbl="node1" presStyleIdx="2" presStyleCnt="5" custScaleX="129219" custRadScaleRad="166549" custRadScaleInc="-321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1A1F1BA-60D0-4009-AB32-345FBBA06D34}" type="pres">
      <dgm:prSet presAssocID="{E0810DB1-0E4E-4903-8BA5-6A2D32E6D932}" presName="Name9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2925925A-C134-4A13-9A96-8FF6417A7099}" type="pres">
      <dgm:prSet presAssocID="{E0810DB1-0E4E-4903-8BA5-6A2D32E6D932}" presName="connTx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0DE9E9AE-ACFF-4494-87E2-5F22940981AA}" type="pres">
      <dgm:prSet presAssocID="{E0A92BB0-F832-4884-8D61-915510840E9F}" presName="node" presStyleLbl="node1" presStyleIdx="3" presStyleCnt="5" custScaleX="125971" custRadScaleRad="160290" custRadScaleInc="4278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D89E355-0FCD-480F-9375-009D3FB5EA0B}" type="pres">
      <dgm:prSet presAssocID="{219DA241-B653-431F-A28C-33CD2886B3A1}" presName="Name9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1C85EB5B-986F-4C29-B246-1654F18BCEA0}" type="pres">
      <dgm:prSet presAssocID="{219DA241-B653-431F-A28C-33CD2886B3A1}" presName="connTx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7BFFE3F7-ED1C-4D2E-8F8B-D23102CEB076}" type="pres">
      <dgm:prSet presAssocID="{F0176B3D-6CF4-4157-8418-788563F04F46}" presName="node" presStyleLbl="node1" presStyleIdx="4" presStyleCnt="5" custScaleX="132474" custRadScaleRad="150691" custRadScaleInc="-2587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78997BA-25F1-499A-8DD5-9FEF212127A0}" type="presOf" srcId="{F7544E8D-64B6-49FC-BEE7-A06EB6EDB5A6}" destId="{41411854-24D5-4F78-8695-76BBCF271FB1}" srcOrd="0" destOrd="0" presId="urn:microsoft.com/office/officeart/2005/8/layout/radial1"/>
    <dgm:cxn modelId="{611A82A0-4633-4B73-869E-918D8A8B5CEB}" type="presOf" srcId="{F654372B-D040-4F46-9667-18C046DE993B}" destId="{2E001B45-8EE2-4F86-9F53-8302C52E1067}" srcOrd="1" destOrd="0" presId="urn:microsoft.com/office/officeart/2005/8/layout/radial1"/>
    <dgm:cxn modelId="{4187169E-AAB3-44B1-A75A-8BC86D227069}" type="presOf" srcId="{DD676B40-6582-4784-AB2A-B072A278E064}" destId="{47F7556C-D791-4386-A811-337F83B3A2EE}" srcOrd="0" destOrd="0" presId="urn:microsoft.com/office/officeart/2005/8/layout/radial1"/>
    <dgm:cxn modelId="{AA10614C-8FBF-4530-80C9-BF6D0F8946B2}" type="presOf" srcId="{219DA241-B653-431F-A28C-33CD2886B3A1}" destId="{1C85EB5B-986F-4C29-B246-1654F18BCEA0}" srcOrd="1" destOrd="0" presId="urn:microsoft.com/office/officeart/2005/8/layout/radial1"/>
    <dgm:cxn modelId="{9E7B1382-1CD5-4067-ACF1-F966067088B3}" type="presOf" srcId="{CD99D3F6-D10A-4306-9BDB-B7457C50F234}" destId="{D9E9A90C-17CE-475D-B62F-D0471E984731}" srcOrd="0" destOrd="0" presId="urn:microsoft.com/office/officeart/2005/8/layout/radial1"/>
    <dgm:cxn modelId="{CA425D56-36B8-4CA1-82E7-91DC72C71D44}" type="presOf" srcId="{BE80662F-23C2-4446-9152-38EB7C10095A}" destId="{10F476C3-78B7-48FE-BB2F-6ABE8B85570E}" srcOrd="0" destOrd="0" presId="urn:microsoft.com/office/officeart/2005/8/layout/radial1"/>
    <dgm:cxn modelId="{B165587C-B699-47F9-9775-B97304EF1DDC}" type="presOf" srcId="{E0810DB1-0E4E-4903-8BA5-6A2D32E6D932}" destId="{81A1F1BA-60D0-4009-AB32-345FBBA06D34}" srcOrd="0" destOrd="0" presId="urn:microsoft.com/office/officeart/2005/8/layout/radial1"/>
    <dgm:cxn modelId="{ECDBC4AA-EFAA-49C7-8F95-CFB193930008}" srcId="{DD676B40-6582-4784-AB2A-B072A278E064}" destId="{BD259F89-C7EB-4BD1-86A4-FCB527909375}" srcOrd="0" destOrd="0" parTransId="{7299DAFA-EF73-4BFB-A213-B1353D477C97}" sibTransId="{75B80958-4618-4F2E-9858-F605CB293F62}"/>
    <dgm:cxn modelId="{0F692B65-BE25-49C6-AE78-0EFAD636183B}" type="presOf" srcId="{7299DAFA-EF73-4BFB-A213-B1353D477C97}" destId="{2559C940-A942-441B-951C-96106BB990F2}" srcOrd="1" destOrd="0" presId="urn:microsoft.com/office/officeart/2005/8/layout/radial1"/>
    <dgm:cxn modelId="{5DF73407-989A-4F55-94A7-A4FF8F6FD0DB}" type="presOf" srcId="{E0A92BB0-F832-4884-8D61-915510840E9F}" destId="{0DE9E9AE-ACFF-4494-87E2-5F22940981AA}" srcOrd="0" destOrd="0" presId="urn:microsoft.com/office/officeart/2005/8/layout/radial1"/>
    <dgm:cxn modelId="{6F2253A7-2CCB-4DF2-A579-6A4E9A4ACF8A}" type="presOf" srcId="{7299DAFA-EF73-4BFB-A213-B1353D477C97}" destId="{346F3CBF-F583-4D36-A3A7-DE73D3CFA3F1}" srcOrd="0" destOrd="0" presId="urn:microsoft.com/office/officeart/2005/8/layout/radial1"/>
    <dgm:cxn modelId="{4C24D0D9-9CC5-4D1C-9246-05C274016306}" type="presOf" srcId="{F654372B-D040-4F46-9667-18C046DE993B}" destId="{1A09FB4F-A851-4499-983F-3BDDF3ACDE65}" srcOrd="0" destOrd="0" presId="urn:microsoft.com/office/officeart/2005/8/layout/radial1"/>
    <dgm:cxn modelId="{53885B9E-8883-4BAD-A6A3-F52648163581}" type="presOf" srcId="{219DA241-B653-431F-A28C-33CD2886B3A1}" destId="{AD89E355-0FCD-480F-9375-009D3FB5EA0B}" srcOrd="0" destOrd="0" presId="urn:microsoft.com/office/officeart/2005/8/layout/radial1"/>
    <dgm:cxn modelId="{2FFA6478-78EB-4930-8A13-4FF57FDCA03E}" type="presOf" srcId="{F7544E8D-64B6-49FC-BEE7-A06EB6EDB5A6}" destId="{9223FA3D-E64B-4257-A4C0-E040EBE3BB6D}" srcOrd="1" destOrd="0" presId="urn:microsoft.com/office/officeart/2005/8/layout/radial1"/>
    <dgm:cxn modelId="{2F699192-5CE5-4B94-B2CA-A05FD1622EF5}" srcId="{DD676B40-6582-4784-AB2A-B072A278E064}" destId="{E0A92BB0-F832-4884-8D61-915510840E9F}" srcOrd="3" destOrd="0" parTransId="{E0810DB1-0E4E-4903-8BA5-6A2D32E6D932}" sibTransId="{68D097B8-4140-4611-8253-65296EDA7439}"/>
    <dgm:cxn modelId="{4E4602A4-D5C1-48B0-B23B-9CFBE9DDAB09}" srcId="{CD99D3F6-D10A-4306-9BDB-B7457C50F234}" destId="{DD676B40-6582-4784-AB2A-B072A278E064}" srcOrd="0" destOrd="0" parTransId="{9C92779C-6680-4194-8ED3-7C7DE3DCA8FA}" sibTransId="{B7F38C48-985B-47AB-BD8C-F7D039A77841}"/>
    <dgm:cxn modelId="{7B3203B5-A96D-4CB9-AE28-F10DFAC70C64}" type="presOf" srcId="{BD259F89-C7EB-4BD1-86A4-FCB527909375}" destId="{2770EC3D-F439-4D42-842A-80905BAD7E8E}" srcOrd="0" destOrd="0" presId="urn:microsoft.com/office/officeart/2005/8/layout/radial1"/>
    <dgm:cxn modelId="{20BECFA1-96BD-484D-9D03-D95B6DEC897C}" type="presOf" srcId="{FD263365-2447-40D3-8B66-2F7B315F8184}" destId="{0C688971-6341-4C16-B186-BCA04206EB2A}" srcOrd="0" destOrd="0" presId="urn:microsoft.com/office/officeart/2005/8/layout/radial1"/>
    <dgm:cxn modelId="{C7DB36D9-CD25-48C5-ABA0-D787A75C5333}" type="presOf" srcId="{F0176B3D-6CF4-4157-8418-788563F04F46}" destId="{7BFFE3F7-ED1C-4D2E-8F8B-D23102CEB076}" srcOrd="0" destOrd="0" presId="urn:microsoft.com/office/officeart/2005/8/layout/radial1"/>
    <dgm:cxn modelId="{9D0F1EDB-6CD4-44BC-B805-331939F35AF6}" srcId="{DD676B40-6582-4784-AB2A-B072A278E064}" destId="{F0176B3D-6CF4-4157-8418-788563F04F46}" srcOrd="4" destOrd="0" parTransId="{219DA241-B653-431F-A28C-33CD2886B3A1}" sibTransId="{B15DDCAA-8C93-41A5-AD4B-049A45595ABB}"/>
    <dgm:cxn modelId="{44BC0437-35A8-4CF9-856B-1EB5A6CB3560}" srcId="{DD676B40-6582-4784-AB2A-B072A278E064}" destId="{FD263365-2447-40D3-8B66-2F7B315F8184}" srcOrd="2" destOrd="0" parTransId="{F7544E8D-64B6-49FC-BEE7-A06EB6EDB5A6}" sibTransId="{164EA752-E7C5-44EE-BFBE-1D09474FE9FE}"/>
    <dgm:cxn modelId="{EEF10D67-FE6F-4691-B00D-31A4569CF4DD}" type="presOf" srcId="{E0810DB1-0E4E-4903-8BA5-6A2D32E6D932}" destId="{2925925A-C134-4A13-9A96-8FF6417A7099}" srcOrd="1" destOrd="0" presId="urn:microsoft.com/office/officeart/2005/8/layout/radial1"/>
    <dgm:cxn modelId="{98A45FE7-81FC-4C33-BADE-9918CB5CFDD5}" srcId="{DD676B40-6582-4784-AB2A-B072A278E064}" destId="{BE80662F-23C2-4446-9152-38EB7C10095A}" srcOrd="1" destOrd="0" parTransId="{F654372B-D040-4F46-9667-18C046DE993B}" sibTransId="{FED0869E-AFE6-4FD1-8E76-BD969EC1C4C4}"/>
    <dgm:cxn modelId="{5A5F77D4-C4F1-4454-B763-7AF181D5440A}" type="presParOf" srcId="{D9E9A90C-17CE-475D-B62F-D0471E984731}" destId="{47F7556C-D791-4386-A811-337F83B3A2EE}" srcOrd="0" destOrd="0" presId="urn:microsoft.com/office/officeart/2005/8/layout/radial1"/>
    <dgm:cxn modelId="{AC409234-8A77-4E01-B8CE-7521E95C07F1}" type="presParOf" srcId="{D9E9A90C-17CE-475D-B62F-D0471E984731}" destId="{346F3CBF-F583-4D36-A3A7-DE73D3CFA3F1}" srcOrd="1" destOrd="0" presId="urn:microsoft.com/office/officeart/2005/8/layout/radial1"/>
    <dgm:cxn modelId="{C8B243EF-6390-40AB-A354-3176F664CFF5}" type="presParOf" srcId="{346F3CBF-F583-4D36-A3A7-DE73D3CFA3F1}" destId="{2559C940-A942-441B-951C-96106BB990F2}" srcOrd="0" destOrd="0" presId="urn:microsoft.com/office/officeart/2005/8/layout/radial1"/>
    <dgm:cxn modelId="{AD6118B6-D37B-410C-B27E-055AC45A29DE}" type="presParOf" srcId="{D9E9A90C-17CE-475D-B62F-D0471E984731}" destId="{2770EC3D-F439-4D42-842A-80905BAD7E8E}" srcOrd="2" destOrd="0" presId="urn:microsoft.com/office/officeart/2005/8/layout/radial1"/>
    <dgm:cxn modelId="{113A7C77-C33A-474F-B1CE-D97DF172882B}" type="presParOf" srcId="{D9E9A90C-17CE-475D-B62F-D0471E984731}" destId="{1A09FB4F-A851-4499-983F-3BDDF3ACDE65}" srcOrd="3" destOrd="0" presId="urn:microsoft.com/office/officeart/2005/8/layout/radial1"/>
    <dgm:cxn modelId="{0412582D-FB7D-48D3-BF58-88E3D6D6FA75}" type="presParOf" srcId="{1A09FB4F-A851-4499-983F-3BDDF3ACDE65}" destId="{2E001B45-8EE2-4F86-9F53-8302C52E1067}" srcOrd="0" destOrd="0" presId="urn:microsoft.com/office/officeart/2005/8/layout/radial1"/>
    <dgm:cxn modelId="{960D0AA0-8A40-41BD-BE46-C7F8FE465228}" type="presParOf" srcId="{D9E9A90C-17CE-475D-B62F-D0471E984731}" destId="{10F476C3-78B7-48FE-BB2F-6ABE8B85570E}" srcOrd="4" destOrd="0" presId="urn:microsoft.com/office/officeart/2005/8/layout/radial1"/>
    <dgm:cxn modelId="{6D209A2C-A076-49FC-88AD-6FD23313D725}" type="presParOf" srcId="{D9E9A90C-17CE-475D-B62F-D0471E984731}" destId="{41411854-24D5-4F78-8695-76BBCF271FB1}" srcOrd="5" destOrd="0" presId="urn:microsoft.com/office/officeart/2005/8/layout/radial1"/>
    <dgm:cxn modelId="{E18647E8-B649-4DE0-B778-1EEDB525C8D8}" type="presParOf" srcId="{41411854-24D5-4F78-8695-76BBCF271FB1}" destId="{9223FA3D-E64B-4257-A4C0-E040EBE3BB6D}" srcOrd="0" destOrd="0" presId="urn:microsoft.com/office/officeart/2005/8/layout/radial1"/>
    <dgm:cxn modelId="{C9882453-A87E-41A8-B096-2BA5C5B22189}" type="presParOf" srcId="{D9E9A90C-17CE-475D-B62F-D0471E984731}" destId="{0C688971-6341-4C16-B186-BCA04206EB2A}" srcOrd="6" destOrd="0" presId="urn:microsoft.com/office/officeart/2005/8/layout/radial1"/>
    <dgm:cxn modelId="{B8AF9028-E6D7-4092-A117-A99542952842}" type="presParOf" srcId="{D9E9A90C-17CE-475D-B62F-D0471E984731}" destId="{81A1F1BA-60D0-4009-AB32-345FBBA06D34}" srcOrd="7" destOrd="0" presId="urn:microsoft.com/office/officeart/2005/8/layout/radial1"/>
    <dgm:cxn modelId="{9119BA51-362C-475D-8B4C-01C66DB24C1A}" type="presParOf" srcId="{81A1F1BA-60D0-4009-AB32-345FBBA06D34}" destId="{2925925A-C134-4A13-9A96-8FF6417A7099}" srcOrd="0" destOrd="0" presId="urn:microsoft.com/office/officeart/2005/8/layout/radial1"/>
    <dgm:cxn modelId="{E5FE9E66-A0FA-415A-8669-E1873F2FBD6C}" type="presParOf" srcId="{D9E9A90C-17CE-475D-B62F-D0471E984731}" destId="{0DE9E9AE-ACFF-4494-87E2-5F22940981AA}" srcOrd="8" destOrd="0" presId="urn:microsoft.com/office/officeart/2005/8/layout/radial1"/>
    <dgm:cxn modelId="{91023971-5CAE-40E5-B043-A9381C4CD203}" type="presParOf" srcId="{D9E9A90C-17CE-475D-B62F-D0471E984731}" destId="{AD89E355-0FCD-480F-9375-009D3FB5EA0B}" srcOrd="9" destOrd="0" presId="urn:microsoft.com/office/officeart/2005/8/layout/radial1"/>
    <dgm:cxn modelId="{1B679508-7166-48A6-84A9-7166DC70144A}" type="presParOf" srcId="{AD89E355-0FCD-480F-9375-009D3FB5EA0B}" destId="{1C85EB5B-986F-4C29-B246-1654F18BCEA0}" srcOrd="0" destOrd="0" presId="urn:microsoft.com/office/officeart/2005/8/layout/radial1"/>
    <dgm:cxn modelId="{42F312AB-6DB2-48F2-9370-2A6EA5FBC3AB}" type="presParOf" srcId="{D9E9A90C-17CE-475D-B62F-D0471E984731}" destId="{7BFFE3F7-ED1C-4D2E-8F8B-D23102CEB076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3BB2352-C672-483B-AF3F-7AECC233E7FB}" type="doc">
      <dgm:prSet loTypeId="urn:microsoft.com/office/officeart/2005/8/layout/radial5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8C837246-0F69-4716-B4C7-D42ACDC72BC6}">
      <dgm:prSet phldrT="[نص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الهمزة على ألف</a:t>
          </a:r>
          <a:endParaRPr lang="ar-SA" dirty="0">
            <a:solidFill>
              <a:schemeClr val="tx1"/>
            </a:solidFill>
          </a:endParaRPr>
        </a:p>
      </dgm:t>
    </dgm:pt>
    <dgm:pt modelId="{F0722158-2DE4-4228-8C6E-CD65CC6405F2}" type="parTrans" cxnId="{B261318C-F5C5-4B06-AE5D-ADF6927E624D}">
      <dgm:prSet/>
      <dgm:spPr/>
      <dgm:t>
        <a:bodyPr/>
        <a:lstStyle/>
        <a:p>
          <a:pPr rtl="1"/>
          <a:endParaRPr lang="ar-SA"/>
        </a:p>
      </dgm:t>
    </dgm:pt>
    <dgm:pt modelId="{672EA432-57C1-4AF6-886A-82C86EB3FDE1}" type="sibTrans" cxnId="{B261318C-F5C5-4B06-AE5D-ADF6927E624D}">
      <dgm:prSet/>
      <dgm:spPr/>
      <dgm:t>
        <a:bodyPr/>
        <a:lstStyle/>
        <a:p>
          <a:pPr rtl="1"/>
          <a:endParaRPr lang="ar-SA"/>
        </a:p>
      </dgm:t>
    </dgm:pt>
    <dgm:pt modelId="{1D0FC821-D62F-4FA3-85F8-41FD043120BA}">
      <dgm:prSet phldrT="[نص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مفتوحة بعد ساكن </a:t>
          </a:r>
          <a:endParaRPr lang="ar-SA" dirty="0">
            <a:solidFill>
              <a:schemeClr val="tx1"/>
            </a:solidFill>
          </a:endParaRPr>
        </a:p>
      </dgm:t>
    </dgm:pt>
    <dgm:pt modelId="{5115E539-C1AF-422F-A51A-CBE60589CC8E}" type="parTrans" cxnId="{FEB4EC13-AD70-4A37-96A8-A1F4114E4BD8}">
      <dgm:prSet/>
      <dgm:spPr/>
      <dgm:t>
        <a:bodyPr/>
        <a:lstStyle/>
        <a:p>
          <a:pPr rtl="1"/>
          <a:endParaRPr lang="ar-SA"/>
        </a:p>
      </dgm:t>
    </dgm:pt>
    <dgm:pt modelId="{96DA8E9A-B288-4804-9B13-B31B4F8CD7FF}" type="sibTrans" cxnId="{FEB4EC13-AD70-4A37-96A8-A1F4114E4BD8}">
      <dgm:prSet/>
      <dgm:spPr/>
      <dgm:t>
        <a:bodyPr/>
        <a:lstStyle/>
        <a:p>
          <a:pPr rtl="1"/>
          <a:endParaRPr lang="ar-SA"/>
        </a:p>
      </dgm:t>
    </dgm:pt>
    <dgm:pt modelId="{7CF269CA-BA02-4B18-9151-2D480119E9DE}">
      <dgm:prSet phldrT="[نص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ساكنة بعد فتح</a:t>
          </a:r>
          <a:endParaRPr lang="ar-SA" dirty="0">
            <a:solidFill>
              <a:schemeClr val="tx1"/>
            </a:solidFill>
          </a:endParaRPr>
        </a:p>
      </dgm:t>
    </dgm:pt>
    <dgm:pt modelId="{D1FCA804-6B16-4F8E-B2D1-78F0A344F581}" type="parTrans" cxnId="{2D880537-F9C0-48FD-AC21-CBCC4BE523CE}">
      <dgm:prSet/>
      <dgm:spPr/>
      <dgm:t>
        <a:bodyPr/>
        <a:lstStyle/>
        <a:p>
          <a:pPr rtl="1"/>
          <a:endParaRPr lang="ar-SA"/>
        </a:p>
      </dgm:t>
    </dgm:pt>
    <dgm:pt modelId="{C10F3D1D-9EBB-4B03-87AC-85E4BE8A8022}" type="sibTrans" cxnId="{2D880537-F9C0-48FD-AC21-CBCC4BE523CE}">
      <dgm:prSet/>
      <dgm:spPr/>
      <dgm:t>
        <a:bodyPr/>
        <a:lstStyle/>
        <a:p>
          <a:pPr rtl="1"/>
          <a:endParaRPr lang="ar-SA"/>
        </a:p>
      </dgm:t>
    </dgm:pt>
    <dgm:pt modelId="{41223DA5-C92A-4A8E-9683-D66830FF8ABD}">
      <dgm:prSet custScaleX="178481" custRadScaleRad="43037" custRadScaleInc="-24515"/>
      <dgm:spPr/>
      <dgm:t>
        <a:bodyPr/>
        <a:lstStyle/>
        <a:p>
          <a:pPr rtl="1"/>
          <a:endParaRPr lang="ar-SA"/>
        </a:p>
      </dgm:t>
    </dgm:pt>
    <dgm:pt modelId="{73DFB34F-88EF-4D3B-AF42-2DECFFF3E2EE}" type="parTrans" cxnId="{AEE9C214-AA62-496E-B7E4-65C1AA2210C1}">
      <dgm:prSet custLinFactNeighborX="31627" custLinFactNeighborY="-98887"/>
      <dgm:spPr/>
      <dgm:t>
        <a:bodyPr/>
        <a:lstStyle/>
        <a:p>
          <a:pPr rtl="1"/>
          <a:endParaRPr lang="ar-SA"/>
        </a:p>
      </dgm:t>
    </dgm:pt>
    <dgm:pt modelId="{FE542B7F-EF0A-467E-9931-3F7BADD6D5D3}" type="sibTrans" cxnId="{AEE9C214-AA62-496E-B7E4-65C1AA2210C1}">
      <dgm:prSet/>
      <dgm:spPr/>
      <dgm:t>
        <a:bodyPr/>
        <a:lstStyle/>
        <a:p>
          <a:pPr rtl="1"/>
          <a:endParaRPr lang="ar-SA"/>
        </a:p>
      </dgm:t>
    </dgm:pt>
    <dgm:pt modelId="{29EAC7B4-EBCD-465F-8334-8A9F58CB425C}">
      <dgm:prSet custScaleX="190590" custRadScaleRad="145498" custRadScaleInc="-109928"/>
      <dgm:spPr/>
      <dgm:t>
        <a:bodyPr/>
        <a:lstStyle/>
        <a:p>
          <a:pPr rtl="1"/>
          <a:endParaRPr lang="ar-SA"/>
        </a:p>
      </dgm:t>
    </dgm:pt>
    <dgm:pt modelId="{A76BA872-FADE-4375-99B6-CF618D436361}" type="parTrans" cxnId="{8DA649F7-F5A8-483D-AD09-E04FBC0A59D5}">
      <dgm:prSet/>
      <dgm:spPr/>
      <dgm:t>
        <a:bodyPr/>
        <a:lstStyle/>
        <a:p>
          <a:pPr rtl="1"/>
          <a:endParaRPr lang="ar-SA"/>
        </a:p>
      </dgm:t>
    </dgm:pt>
    <dgm:pt modelId="{3B2A76EA-D938-48EA-A278-4299F04E02F5}" type="sibTrans" cxnId="{8DA649F7-F5A8-483D-AD09-E04FBC0A59D5}">
      <dgm:prSet/>
      <dgm:spPr/>
      <dgm:t>
        <a:bodyPr/>
        <a:lstStyle/>
        <a:p>
          <a:pPr rtl="1"/>
          <a:endParaRPr lang="ar-SA"/>
        </a:p>
      </dgm:t>
    </dgm:pt>
    <dgm:pt modelId="{6753916C-D579-437D-90C4-B81B61DCF435}" type="pres">
      <dgm:prSet presAssocID="{E3BB2352-C672-483B-AF3F-7AECC233E7F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0D82DFDC-4FF7-4362-B3AA-31A92747F681}" type="pres">
      <dgm:prSet presAssocID="{8C837246-0F69-4716-B4C7-D42ACDC72BC6}" presName="centerShape" presStyleLbl="node0" presStyleIdx="0" presStyleCnt="1" custScaleX="186812" custScaleY="112282" custLinFactNeighborX="5922" custLinFactNeighborY="-51401"/>
      <dgm:spPr/>
      <dgm:t>
        <a:bodyPr/>
        <a:lstStyle/>
        <a:p>
          <a:pPr rtl="1"/>
          <a:endParaRPr lang="ar-SA"/>
        </a:p>
      </dgm:t>
    </dgm:pt>
    <dgm:pt modelId="{12FC6EFC-5FDA-49B1-8584-31A37C705B5F}" type="pres">
      <dgm:prSet presAssocID="{5115E539-C1AF-422F-A51A-CBE60589CC8E}" presName="parTrans" presStyleLbl="sibTrans2D1" presStyleIdx="0" presStyleCnt="2" custScaleX="61556" custScaleY="176135"/>
      <dgm:spPr/>
      <dgm:t>
        <a:bodyPr/>
        <a:lstStyle/>
        <a:p>
          <a:pPr rtl="1"/>
          <a:endParaRPr lang="ar-SA"/>
        </a:p>
      </dgm:t>
    </dgm:pt>
    <dgm:pt modelId="{21E1ED92-A795-4A62-B5AD-4AFCA9E2296F}" type="pres">
      <dgm:prSet presAssocID="{5115E539-C1AF-422F-A51A-CBE60589CC8E}" presName="connectorText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AE8ABC57-C5E8-4F4E-924F-38B4EEAA4118}" type="pres">
      <dgm:prSet presAssocID="{1D0FC821-D62F-4FA3-85F8-41FD043120BA}" presName="node" presStyleLbl="node1" presStyleIdx="0" presStyleCnt="2" custScaleX="190590" custRadScaleRad="145498" custRadScaleInc="-10992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9CEB587-271D-44B4-86E2-D30FD4EF0104}" type="pres">
      <dgm:prSet presAssocID="{D1FCA804-6B16-4F8E-B2D1-78F0A344F581}" presName="parTrans" presStyleLbl="sibTrans2D1" presStyleIdx="1" presStyleCnt="2" custScaleY="174007" custLinFactNeighborX="21142" custLinFactNeighborY="-20739"/>
      <dgm:spPr/>
      <dgm:t>
        <a:bodyPr/>
        <a:lstStyle/>
        <a:p>
          <a:pPr rtl="1"/>
          <a:endParaRPr lang="ar-SA"/>
        </a:p>
      </dgm:t>
    </dgm:pt>
    <dgm:pt modelId="{64AC217F-952C-450F-8631-CA63B2E696A2}" type="pres">
      <dgm:prSet presAssocID="{D1FCA804-6B16-4F8E-B2D1-78F0A344F581}" presName="connectorTex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E2937627-1959-492B-AF13-10B72EA03CAD}" type="pres">
      <dgm:prSet presAssocID="{7CF269CA-BA02-4B18-9151-2D480119E9DE}" presName="node" presStyleLbl="node1" presStyleIdx="1" presStyleCnt="2" custScaleX="178481" custRadScaleRad="43037" custRadScaleInc="-2451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F8A0974-89FF-4235-97EA-FF68ED22B813}" type="presOf" srcId="{8C837246-0F69-4716-B4C7-D42ACDC72BC6}" destId="{0D82DFDC-4FF7-4362-B3AA-31A92747F681}" srcOrd="0" destOrd="0" presId="urn:microsoft.com/office/officeart/2005/8/layout/radial5"/>
    <dgm:cxn modelId="{AEE9C214-AA62-496E-B7E4-65C1AA2210C1}" srcId="{E3BB2352-C672-483B-AF3F-7AECC233E7FB}" destId="{41223DA5-C92A-4A8E-9683-D66830FF8ABD}" srcOrd="1" destOrd="0" parTransId="{73DFB34F-88EF-4D3B-AF42-2DECFFF3E2EE}" sibTransId="{FE542B7F-EF0A-467E-9931-3F7BADD6D5D3}"/>
    <dgm:cxn modelId="{6E8DC9F4-BB05-4680-B456-4C24D5D51165}" type="presOf" srcId="{5115E539-C1AF-422F-A51A-CBE60589CC8E}" destId="{12FC6EFC-5FDA-49B1-8584-31A37C705B5F}" srcOrd="0" destOrd="0" presId="urn:microsoft.com/office/officeart/2005/8/layout/radial5"/>
    <dgm:cxn modelId="{8DA649F7-F5A8-483D-AD09-E04FBC0A59D5}" srcId="{E3BB2352-C672-483B-AF3F-7AECC233E7FB}" destId="{29EAC7B4-EBCD-465F-8334-8A9F58CB425C}" srcOrd="2" destOrd="0" parTransId="{A76BA872-FADE-4375-99B6-CF618D436361}" sibTransId="{3B2A76EA-D938-48EA-A278-4299F04E02F5}"/>
    <dgm:cxn modelId="{2D880537-F9C0-48FD-AC21-CBCC4BE523CE}" srcId="{8C837246-0F69-4716-B4C7-D42ACDC72BC6}" destId="{7CF269CA-BA02-4B18-9151-2D480119E9DE}" srcOrd="1" destOrd="0" parTransId="{D1FCA804-6B16-4F8E-B2D1-78F0A344F581}" sibTransId="{C10F3D1D-9EBB-4B03-87AC-85E4BE8A8022}"/>
    <dgm:cxn modelId="{904332E4-C31F-4983-B51F-BE2755A2CEBE}" type="presOf" srcId="{7CF269CA-BA02-4B18-9151-2D480119E9DE}" destId="{E2937627-1959-492B-AF13-10B72EA03CAD}" srcOrd="0" destOrd="0" presId="urn:microsoft.com/office/officeart/2005/8/layout/radial5"/>
    <dgm:cxn modelId="{FEB4EC13-AD70-4A37-96A8-A1F4114E4BD8}" srcId="{8C837246-0F69-4716-B4C7-D42ACDC72BC6}" destId="{1D0FC821-D62F-4FA3-85F8-41FD043120BA}" srcOrd="0" destOrd="0" parTransId="{5115E539-C1AF-422F-A51A-CBE60589CC8E}" sibTransId="{96DA8E9A-B288-4804-9B13-B31B4F8CD7FF}"/>
    <dgm:cxn modelId="{B021E63F-238E-4B9D-8323-7344674AA80F}" type="presOf" srcId="{E3BB2352-C672-483B-AF3F-7AECC233E7FB}" destId="{6753916C-D579-437D-90C4-B81B61DCF435}" srcOrd="0" destOrd="0" presId="urn:microsoft.com/office/officeart/2005/8/layout/radial5"/>
    <dgm:cxn modelId="{BB56D05D-C34A-4D27-A913-50A39E5DA529}" type="presOf" srcId="{D1FCA804-6B16-4F8E-B2D1-78F0A344F581}" destId="{64AC217F-952C-450F-8631-CA63B2E696A2}" srcOrd="1" destOrd="0" presId="urn:microsoft.com/office/officeart/2005/8/layout/radial5"/>
    <dgm:cxn modelId="{0C2FF1DA-BCC6-42A9-B033-92E40C3C3060}" type="presOf" srcId="{5115E539-C1AF-422F-A51A-CBE60589CC8E}" destId="{21E1ED92-A795-4A62-B5AD-4AFCA9E2296F}" srcOrd="1" destOrd="0" presId="urn:microsoft.com/office/officeart/2005/8/layout/radial5"/>
    <dgm:cxn modelId="{B261318C-F5C5-4B06-AE5D-ADF6927E624D}" srcId="{E3BB2352-C672-483B-AF3F-7AECC233E7FB}" destId="{8C837246-0F69-4716-B4C7-D42ACDC72BC6}" srcOrd="0" destOrd="0" parTransId="{F0722158-2DE4-4228-8C6E-CD65CC6405F2}" sibTransId="{672EA432-57C1-4AF6-886A-82C86EB3FDE1}"/>
    <dgm:cxn modelId="{663B7F48-37E4-415F-80A2-8EF1A10BB144}" type="presOf" srcId="{D1FCA804-6B16-4F8E-B2D1-78F0A344F581}" destId="{49CEB587-271D-44B4-86E2-D30FD4EF0104}" srcOrd="0" destOrd="0" presId="urn:microsoft.com/office/officeart/2005/8/layout/radial5"/>
    <dgm:cxn modelId="{73E19853-4DF6-49BD-8B75-2AA71B1D92AD}" type="presOf" srcId="{1D0FC821-D62F-4FA3-85F8-41FD043120BA}" destId="{AE8ABC57-C5E8-4F4E-924F-38B4EEAA4118}" srcOrd="0" destOrd="0" presId="urn:microsoft.com/office/officeart/2005/8/layout/radial5"/>
    <dgm:cxn modelId="{863A2E9C-40E3-4E9F-A9C6-6EF59FD8701F}" type="presParOf" srcId="{6753916C-D579-437D-90C4-B81B61DCF435}" destId="{0D82DFDC-4FF7-4362-B3AA-31A92747F681}" srcOrd="0" destOrd="0" presId="urn:microsoft.com/office/officeart/2005/8/layout/radial5"/>
    <dgm:cxn modelId="{28295F4A-2926-4AF7-BA87-1FA91488C46F}" type="presParOf" srcId="{6753916C-D579-437D-90C4-B81B61DCF435}" destId="{12FC6EFC-5FDA-49B1-8584-31A37C705B5F}" srcOrd="1" destOrd="0" presId="urn:microsoft.com/office/officeart/2005/8/layout/radial5"/>
    <dgm:cxn modelId="{93929FDF-926B-45C1-ACE1-FF4FC34E0AB1}" type="presParOf" srcId="{12FC6EFC-5FDA-49B1-8584-31A37C705B5F}" destId="{21E1ED92-A795-4A62-B5AD-4AFCA9E2296F}" srcOrd="0" destOrd="0" presId="urn:microsoft.com/office/officeart/2005/8/layout/radial5"/>
    <dgm:cxn modelId="{D40A6FCE-D0CB-496B-8090-5D3F0C2B72B3}" type="presParOf" srcId="{6753916C-D579-437D-90C4-B81B61DCF435}" destId="{AE8ABC57-C5E8-4F4E-924F-38B4EEAA4118}" srcOrd="2" destOrd="0" presId="urn:microsoft.com/office/officeart/2005/8/layout/radial5"/>
    <dgm:cxn modelId="{850D169A-A3E6-4DFD-A0D4-D6E9CF505659}" type="presParOf" srcId="{6753916C-D579-437D-90C4-B81B61DCF435}" destId="{49CEB587-271D-44B4-86E2-D30FD4EF0104}" srcOrd="3" destOrd="0" presId="urn:microsoft.com/office/officeart/2005/8/layout/radial5"/>
    <dgm:cxn modelId="{4423CA2B-E403-4BDE-AFC1-2F7BF030C21D}" type="presParOf" srcId="{49CEB587-271D-44B4-86E2-D30FD4EF0104}" destId="{64AC217F-952C-450F-8631-CA63B2E696A2}" srcOrd="0" destOrd="0" presId="urn:microsoft.com/office/officeart/2005/8/layout/radial5"/>
    <dgm:cxn modelId="{56E3075F-64F5-43A2-8DDE-38C3A99FE34C}" type="presParOf" srcId="{6753916C-D579-437D-90C4-B81B61DCF435}" destId="{E2937627-1959-492B-AF13-10B72EA03CAD}" srcOrd="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E4DCF8-2614-4EFD-A31F-DFDC1C0EA615}">
      <dsp:nvSpPr>
        <dsp:cNvPr id="0" name=""/>
        <dsp:cNvSpPr/>
      </dsp:nvSpPr>
      <dsp:spPr>
        <a:xfrm rot="2561600">
          <a:off x="1863017" y="2842888"/>
          <a:ext cx="617111" cy="57656"/>
        </a:xfrm>
        <a:custGeom>
          <a:avLst/>
          <a:gdLst/>
          <a:ahLst/>
          <a:cxnLst/>
          <a:rect l="0" t="0" r="0" b="0"/>
          <a:pathLst>
            <a:path>
              <a:moveTo>
                <a:pt x="0" y="28828"/>
              </a:moveTo>
              <a:lnTo>
                <a:pt x="617111" y="2882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6A74C8-D2E4-4A26-9723-118A8FC44677}">
      <dsp:nvSpPr>
        <dsp:cNvPr id="0" name=""/>
        <dsp:cNvSpPr/>
      </dsp:nvSpPr>
      <dsp:spPr>
        <a:xfrm rot="26728">
          <a:off x="1944779" y="2010274"/>
          <a:ext cx="460315" cy="57656"/>
        </a:xfrm>
        <a:custGeom>
          <a:avLst/>
          <a:gdLst/>
          <a:ahLst/>
          <a:cxnLst/>
          <a:rect l="0" t="0" r="0" b="0"/>
          <a:pathLst>
            <a:path>
              <a:moveTo>
                <a:pt x="0" y="28828"/>
              </a:moveTo>
              <a:lnTo>
                <a:pt x="460315" y="2882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46AABD-471C-4B85-BECE-5FD35754B3B1}">
      <dsp:nvSpPr>
        <dsp:cNvPr id="0" name=""/>
        <dsp:cNvSpPr/>
      </dsp:nvSpPr>
      <dsp:spPr>
        <a:xfrm rot="19170820">
          <a:off x="1868995" y="1214243"/>
          <a:ext cx="633068" cy="57656"/>
        </a:xfrm>
        <a:custGeom>
          <a:avLst/>
          <a:gdLst/>
          <a:ahLst/>
          <a:cxnLst/>
          <a:rect l="0" t="0" r="0" b="0"/>
          <a:pathLst>
            <a:path>
              <a:moveTo>
                <a:pt x="0" y="28828"/>
              </a:moveTo>
              <a:lnTo>
                <a:pt x="633068" y="2882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9AF16A-E993-472F-9CE9-FD7368799AA8}">
      <dsp:nvSpPr>
        <dsp:cNvPr id="0" name=""/>
        <dsp:cNvSpPr/>
      </dsp:nvSpPr>
      <dsp:spPr>
        <a:xfrm>
          <a:off x="0" y="1389059"/>
          <a:ext cx="1952625" cy="1952625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AB8F5E4-BDEC-4EF9-ACF7-1B5B19F25328}">
      <dsp:nvSpPr>
        <dsp:cNvPr id="0" name=""/>
        <dsp:cNvSpPr/>
      </dsp:nvSpPr>
      <dsp:spPr>
        <a:xfrm>
          <a:off x="2286013" y="71436"/>
          <a:ext cx="1171575" cy="117157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>
              <a:solidFill>
                <a:schemeClr val="tx1"/>
              </a:solidFill>
            </a:rPr>
            <a:t>في أول الكلمة</a:t>
          </a:r>
          <a:endParaRPr lang="ar-SA" sz="2400" kern="1200" dirty="0">
            <a:solidFill>
              <a:schemeClr val="tx1"/>
            </a:solidFill>
          </a:endParaRPr>
        </a:p>
      </dsp:txBody>
      <dsp:txXfrm>
        <a:off x="2457586" y="243009"/>
        <a:ext cx="828429" cy="828429"/>
      </dsp:txXfrm>
    </dsp:sp>
    <dsp:sp modelId="{ABB18402-4AAA-4669-BD32-DFD8C9540B2B}">
      <dsp:nvSpPr>
        <dsp:cNvPr id="0" name=""/>
        <dsp:cNvSpPr/>
      </dsp:nvSpPr>
      <dsp:spPr>
        <a:xfrm>
          <a:off x="3574746" y="71436"/>
          <a:ext cx="1757362" cy="1171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r" defTabSz="18224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4100" kern="1200" dirty="0" smtClean="0">
              <a:solidFill>
                <a:schemeClr val="tx1"/>
              </a:solidFill>
            </a:rPr>
            <a:t>قطع</a:t>
          </a:r>
          <a:endParaRPr lang="ar-SA" sz="4100" kern="1200" dirty="0">
            <a:solidFill>
              <a:schemeClr val="tx1"/>
            </a:solidFill>
          </a:endParaRPr>
        </a:p>
        <a:p>
          <a:pPr marL="285750" lvl="1" indent="-285750" algn="r" defTabSz="18224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4100" kern="1200" dirty="0" smtClean="0">
              <a:solidFill>
                <a:schemeClr val="tx1"/>
              </a:solidFill>
            </a:rPr>
            <a:t>وصل</a:t>
          </a:r>
          <a:endParaRPr lang="ar-SA" sz="4100" kern="1200" dirty="0">
            <a:solidFill>
              <a:schemeClr val="tx1"/>
            </a:solidFill>
          </a:endParaRPr>
        </a:p>
      </dsp:txBody>
      <dsp:txXfrm>
        <a:off x="3574746" y="71436"/>
        <a:ext cx="1757362" cy="1171575"/>
      </dsp:txXfrm>
    </dsp:sp>
    <dsp:sp modelId="{4D1B3D66-308B-4040-97B7-A4C7CC48B47F}">
      <dsp:nvSpPr>
        <dsp:cNvPr id="0" name=""/>
        <dsp:cNvSpPr/>
      </dsp:nvSpPr>
      <dsp:spPr>
        <a:xfrm>
          <a:off x="2405058" y="1460493"/>
          <a:ext cx="1386348" cy="117157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>
              <a:solidFill>
                <a:schemeClr val="tx1"/>
              </a:solidFill>
            </a:rPr>
            <a:t>في وسط الكلمة</a:t>
          </a:r>
          <a:endParaRPr lang="ar-SA" sz="2400" kern="1200" dirty="0">
            <a:solidFill>
              <a:schemeClr val="tx1"/>
            </a:solidFill>
          </a:endParaRPr>
        </a:p>
      </dsp:txBody>
      <dsp:txXfrm>
        <a:off x="2608084" y="1632066"/>
        <a:ext cx="980296" cy="828429"/>
      </dsp:txXfrm>
    </dsp:sp>
    <dsp:sp modelId="{7734C124-1A43-4AED-9F3B-F7854611EA23}">
      <dsp:nvSpPr>
        <dsp:cNvPr id="0" name=""/>
        <dsp:cNvSpPr/>
      </dsp:nvSpPr>
      <dsp:spPr>
        <a:xfrm>
          <a:off x="3640098" y="1460493"/>
          <a:ext cx="2079522" cy="1171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r" defTabSz="18224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4100" kern="1200" dirty="0" smtClean="0">
              <a:solidFill>
                <a:schemeClr val="tx1"/>
              </a:solidFill>
            </a:rPr>
            <a:t>متوسطة</a:t>
          </a:r>
          <a:endParaRPr lang="ar-SA" sz="4100" kern="1200" dirty="0">
            <a:solidFill>
              <a:schemeClr val="tx1"/>
            </a:solidFill>
          </a:endParaRPr>
        </a:p>
      </dsp:txBody>
      <dsp:txXfrm>
        <a:off x="3640098" y="1460493"/>
        <a:ext cx="2079522" cy="1171575"/>
      </dsp:txXfrm>
    </dsp:sp>
    <dsp:sp modelId="{4170F2C4-99E1-494C-93BF-90779E649D11}">
      <dsp:nvSpPr>
        <dsp:cNvPr id="0" name=""/>
        <dsp:cNvSpPr/>
      </dsp:nvSpPr>
      <dsp:spPr>
        <a:xfrm>
          <a:off x="2243122" y="2892360"/>
          <a:ext cx="1171575" cy="117157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>
              <a:solidFill>
                <a:schemeClr val="tx1"/>
              </a:solidFill>
            </a:rPr>
            <a:t>في آخر الكلمة</a:t>
          </a:r>
          <a:endParaRPr lang="ar-SA" sz="2600" kern="1200" dirty="0">
            <a:solidFill>
              <a:schemeClr val="tx1"/>
            </a:solidFill>
          </a:endParaRPr>
        </a:p>
      </dsp:txBody>
      <dsp:txXfrm>
        <a:off x="2414695" y="3063933"/>
        <a:ext cx="828429" cy="828429"/>
      </dsp:txXfrm>
    </dsp:sp>
    <dsp:sp modelId="{522DB197-1079-4889-9339-C21E1BF21B9D}">
      <dsp:nvSpPr>
        <dsp:cNvPr id="0" name=""/>
        <dsp:cNvSpPr/>
      </dsp:nvSpPr>
      <dsp:spPr>
        <a:xfrm>
          <a:off x="3531854" y="2892360"/>
          <a:ext cx="1757362" cy="1171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r" defTabSz="18224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4100" kern="1200" dirty="0" smtClean="0">
              <a:solidFill>
                <a:schemeClr val="tx1"/>
              </a:solidFill>
            </a:rPr>
            <a:t>متطرفة</a:t>
          </a:r>
          <a:endParaRPr lang="ar-SA" sz="4100" kern="1200" dirty="0">
            <a:solidFill>
              <a:schemeClr val="tx1"/>
            </a:solidFill>
          </a:endParaRPr>
        </a:p>
      </dsp:txBody>
      <dsp:txXfrm>
        <a:off x="3531854" y="2892360"/>
        <a:ext cx="1757362" cy="11715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EA2237-DB32-4939-A17C-2E15232FA779}">
      <dsp:nvSpPr>
        <dsp:cNvPr id="0" name=""/>
        <dsp:cNvSpPr/>
      </dsp:nvSpPr>
      <dsp:spPr>
        <a:xfrm>
          <a:off x="2835961" y="71433"/>
          <a:ext cx="3471059" cy="1236315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500" kern="1200" dirty="0" smtClean="0">
              <a:solidFill>
                <a:schemeClr val="tx1"/>
              </a:solidFill>
            </a:rPr>
            <a:t>الهمزة المتوسطة </a:t>
          </a:r>
          <a:endParaRPr lang="ar-SA" sz="4500" kern="1200" dirty="0">
            <a:solidFill>
              <a:schemeClr val="tx1"/>
            </a:solidFill>
          </a:endParaRPr>
        </a:p>
      </dsp:txBody>
      <dsp:txXfrm>
        <a:off x="2896313" y="131785"/>
        <a:ext cx="3350355" cy="1115611"/>
      </dsp:txXfrm>
    </dsp:sp>
    <dsp:sp modelId="{AE3FFFD8-D256-43E9-B528-EB58C78BE90B}">
      <dsp:nvSpPr>
        <dsp:cNvPr id="0" name=""/>
        <dsp:cNvSpPr/>
      </dsp:nvSpPr>
      <dsp:spPr>
        <a:xfrm>
          <a:off x="1878219" y="1079655"/>
          <a:ext cx="4936888" cy="4936888"/>
        </a:xfrm>
        <a:custGeom>
          <a:avLst/>
          <a:gdLst/>
          <a:ahLst/>
          <a:cxnLst/>
          <a:rect l="0" t="0" r="0" b="0"/>
          <a:pathLst>
            <a:path>
              <a:moveTo>
                <a:pt x="3694238" y="325865"/>
              </a:moveTo>
              <a:arcTo wR="2468444" hR="2468444" stAng="17986462" swAng="902718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832553-4E96-41C1-A429-C5A756318EDF}">
      <dsp:nvSpPr>
        <dsp:cNvPr id="0" name=""/>
        <dsp:cNvSpPr/>
      </dsp:nvSpPr>
      <dsp:spPr>
        <a:xfrm rot="20714005">
          <a:off x="5463206" y="1953811"/>
          <a:ext cx="3159051" cy="1236315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500" kern="1200" dirty="0" smtClean="0">
              <a:solidFill>
                <a:schemeClr val="tx1"/>
              </a:solidFill>
            </a:rPr>
            <a:t>على الياء</a:t>
          </a:r>
          <a:endParaRPr lang="ar-SA" sz="4500" kern="1200" dirty="0">
            <a:solidFill>
              <a:schemeClr val="tx1"/>
            </a:solidFill>
          </a:endParaRPr>
        </a:p>
      </dsp:txBody>
      <dsp:txXfrm>
        <a:off x="5523558" y="2014163"/>
        <a:ext cx="3038347" cy="1115611"/>
      </dsp:txXfrm>
    </dsp:sp>
    <dsp:sp modelId="{F255F766-E728-4A97-9AD2-BCC6002888AB}">
      <dsp:nvSpPr>
        <dsp:cNvPr id="0" name=""/>
        <dsp:cNvSpPr/>
      </dsp:nvSpPr>
      <dsp:spPr>
        <a:xfrm>
          <a:off x="2402226" y="1791240"/>
          <a:ext cx="4936888" cy="4936888"/>
        </a:xfrm>
        <a:custGeom>
          <a:avLst/>
          <a:gdLst/>
          <a:ahLst/>
          <a:cxnLst/>
          <a:rect l="0" t="0" r="0" b="0"/>
          <a:pathLst>
            <a:path>
              <a:moveTo>
                <a:pt x="4773525" y="1585371"/>
              </a:moveTo>
              <a:arcTo wR="2468444" hR="2468444" stAng="20342295" swAng="858858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A34A55-ED8B-49A1-8CB9-F07A390D5280}">
      <dsp:nvSpPr>
        <dsp:cNvPr id="0" name=""/>
        <dsp:cNvSpPr/>
      </dsp:nvSpPr>
      <dsp:spPr>
        <a:xfrm rot="20670732">
          <a:off x="5447256" y="4176441"/>
          <a:ext cx="3098339" cy="1236315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500" kern="1200" dirty="0" smtClean="0">
              <a:solidFill>
                <a:schemeClr val="tx1"/>
              </a:solidFill>
            </a:rPr>
            <a:t>على الألف</a:t>
          </a:r>
          <a:endParaRPr lang="ar-SA" sz="4500" kern="1200" dirty="0">
            <a:solidFill>
              <a:schemeClr val="tx1"/>
            </a:solidFill>
          </a:endParaRPr>
        </a:p>
      </dsp:txBody>
      <dsp:txXfrm>
        <a:off x="5507608" y="4236793"/>
        <a:ext cx="2977635" cy="1115611"/>
      </dsp:txXfrm>
    </dsp:sp>
    <dsp:sp modelId="{9F8F824D-33A1-4805-8737-B32CD394BB59}">
      <dsp:nvSpPr>
        <dsp:cNvPr id="0" name=""/>
        <dsp:cNvSpPr/>
      </dsp:nvSpPr>
      <dsp:spPr>
        <a:xfrm>
          <a:off x="2226572" y="1150656"/>
          <a:ext cx="4936888" cy="4936888"/>
        </a:xfrm>
        <a:custGeom>
          <a:avLst/>
          <a:gdLst/>
          <a:ahLst/>
          <a:cxnLst/>
          <a:rect l="0" t="0" r="0" b="0"/>
          <a:pathLst>
            <a:path>
              <a:moveTo>
                <a:pt x="3629502" y="4646782"/>
              </a:moveTo>
              <a:arcTo wR="2468444" hR="2468444" stAng="3716538" swAng="3200326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4EFC55-AB00-4611-AA1E-5BB3FA589EBE}">
      <dsp:nvSpPr>
        <dsp:cNvPr id="0" name=""/>
        <dsp:cNvSpPr/>
      </dsp:nvSpPr>
      <dsp:spPr>
        <a:xfrm rot="829405">
          <a:off x="722672" y="4239315"/>
          <a:ext cx="3346743" cy="1253487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500" kern="1200" dirty="0" smtClean="0">
              <a:solidFill>
                <a:schemeClr val="tx1"/>
              </a:solidFill>
            </a:rPr>
            <a:t>على السطر</a:t>
          </a:r>
          <a:endParaRPr lang="ar-SA" sz="4500" kern="1200" dirty="0">
            <a:solidFill>
              <a:schemeClr val="tx1"/>
            </a:solidFill>
          </a:endParaRPr>
        </a:p>
      </dsp:txBody>
      <dsp:txXfrm>
        <a:off x="783862" y="4300505"/>
        <a:ext cx="3224363" cy="1131107"/>
      </dsp:txXfrm>
    </dsp:sp>
    <dsp:sp modelId="{637E89D7-DBE1-4F69-AF52-83F05D6B4AEC}">
      <dsp:nvSpPr>
        <dsp:cNvPr id="0" name=""/>
        <dsp:cNvSpPr/>
      </dsp:nvSpPr>
      <dsp:spPr>
        <a:xfrm>
          <a:off x="1970000" y="1285582"/>
          <a:ext cx="4936888" cy="4936888"/>
        </a:xfrm>
        <a:custGeom>
          <a:avLst/>
          <a:gdLst/>
          <a:ahLst/>
          <a:cxnLst/>
          <a:rect l="0" t="0" r="0" b="0"/>
          <a:pathLst>
            <a:path>
              <a:moveTo>
                <a:pt x="10960" y="2700808"/>
              </a:moveTo>
              <a:arcTo wR="2468444" hR="2468444" stAng="10475912" swAng="1089125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B87276-FA96-4462-9949-C6F4433747C1}">
      <dsp:nvSpPr>
        <dsp:cNvPr id="0" name=""/>
        <dsp:cNvSpPr/>
      </dsp:nvSpPr>
      <dsp:spPr>
        <a:xfrm rot="979665">
          <a:off x="500451" y="1726819"/>
          <a:ext cx="3415615" cy="1236315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500" kern="1200" dirty="0" smtClean="0">
              <a:solidFill>
                <a:schemeClr val="tx1"/>
              </a:solidFill>
            </a:rPr>
            <a:t>على الواو</a:t>
          </a:r>
          <a:endParaRPr lang="ar-SA" sz="4500" kern="1200" dirty="0">
            <a:solidFill>
              <a:schemeClr val="tx1"/>
            </a:solidFill>
          </a:endParaRPr>
        </a:p>
      </dsp:txBody>
      <dsp:txXfrm>
        <a:off x="560803" y="1787171"/>
        <a:ext cx="3294911" cy="1115611"/>
      </dsp:txXfrm>
    </dsp:sp>
    <dsp:sp modelId="{03F408FF-26B5-4150-89EA-37BAF61D8138}">
      <dsp:nvSpPr>
        <dsp:cNvPr id="0" name=""/>
        <dsp:cNvSpPr/>
      </dsp:nvSpPr>
      <dsp:spPr>
        <a:xfrm>
          <a:off x="2322049" y="1048365"/>
          <a:ext cx="4936888" cy="4936888"/>
        </a:xfrm>
        <a:custGeom>
          <a:avLst/>
          <a:gdLst/>
          <a:ahLst/>
          <a:cxnLst/>
          <a:rect l="0" t="0" r="0" b="0"/>
          <a:pathLst>
            <a:path>
              <a:moveTo>
                <a:pt x="877543" y="581051"/>
              </a:moveTo>
              <a:arcTo wR="2468444" hR="2468444" stAng="13792329" swAng="614108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F7556C-D791-4386-A811-337F83B3A2EE}">
      <dsp:nvSpPr>
        <dsp:cNvPr id="0" name=""/>
        <dsp:cNvSpPr/>
      </dsp:nvSpPr>
      <dsp:spPr>
        <a:xfrm>
          <a:off x="3190829" y="1551272"/>
          <a:ext cx="2769220" cy="1596520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>
              <a:solidFill>
                <a:schemeClr val="tx1"/>
              </a:solidFill>
            </a:rPr>
            <a:t>الهمزة على الياء 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>
              <a:solidFill>
                <a:schemeClr val="tx1"/>
              </a:solidFill>
            </a:rPr>
            <a:t>(النبرة)</a:t>
          </a:r>
          <a:endParaRPr lang="ar-SA" sz="2800" kern="1200" dirty="0">
            <a:solidFill>
              <a:schemeClr val="tx1"/>
            </a:solidFill>
          </a:endParaRPr>
        </a:p>
      </dsp:txBody>
      <dsp:txXfrm>
        <a:off x="3596372" y="1785077"/>
        <a:ext cx="1958134" cy="1128910"/>
      </dsp:txXfrm>
    </dsp:sp>
    <dsp:sp modelId="{346F3CBF-F583-4D36-A3A7-DE73D3CFA3F1}">
      <dsp:nvSpPr>
        <dsp:cNvPr id="0" name=""/>
        <dsp:cNvSpPr/>
      </dsp:nvSpPr>
      <dsp:spPr>
        <a:xfrm rot="16200000">
          <a:off x="4391859" y="1356224"/>
          <a:ext cx="367161" cy="22934"/>
        </a:xfrm>
        <a:custGeom>
          <a:avLst/>
          <a:gdLst/>
          <a:ahLst/>
          <a:cxnLst/>
          <a:rect l="0" t="0" r="0" b="0"/>
          <a:pathLst>
            <a:path>
              <a:moveTo>
                <a:pt x="0" y="11467"/>
              </a:moveTo>
              <a:lnTo>
                <a:pt x="367161" y="11467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4566260" y="1358512"/>
        <a:ext cx="18358" cy="18358"/>
      </dsp:txXfrm>
    </dsp:sp>
    <dsp:sp modelId="{2770EC3D-F439-4D42-842A-80905BAD7E8E}">
      <dsp:nvSpPr>
        <dsp:cNvPr id="0" name=""/>
        <dsp:cNvSpPr/>
      </dsp:nvSpPr>
      <dsp:spPr>
        <a:xfrm>
          <a:off x="3462095" y="19030"/>
          <a:ext cx="2226689" cy="1165080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مكسورة وقبلها مكسور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3788186" y="189652"/>
        <a:ext cx="1574507" cy="823836"/>
      </dsp:txXfrm>
    </dsp:sp>
    <dsp:sp modelId="{1A09FB4F-A851-4499-983F-3BDDF3ACDE65}">
      <dsp:nvSpPr>
        <dsp:cNvPr id="0" name=""/>
        <dsp:cNvSpPr/>
      </dsp:nvSpPr>
      <dsp:spPr>
        <a:xfrm rot="20244091">
          <a:off x="5659025" y="1675478"/>
          <a:ext cx="1016588" cy="22934"/>
        </a:xfrm>
        <a:custGeom>
          <a:avLst/>
          <a:gdLst/>
          <a:ahLst/>
          <a:cxnLst/>
          <a:rect l="0" t="0" r="0" b="0"/>
          <a:pathLst>
            <a:path>
              <a:moveTo>
                <a:pt x="0" y="11467"/>
              </a:moveTo>
              <a:lnTo>
                <a:pt x="1016588" y="11467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6141905" y="1661531"/>
        <a:ext cx="50829" cy="50829"/>
      </dsp:txXfrm>
    </dsp:sp>
    <dsp:sp modelId="{10F476C3-78B7-48FE-BB2F-6ABE8B85570E}">
      <dsp:nvSpPr>
        <dsp:cNvPr id="0" name=""/>
        <dsp:cNvSpPr/>
      </dsp:nvSpPr>
      <dsp:spPr>
        <a:xfrm>
          <a:off x="6455913" y="573216"/>
          <a:ext cx="1975206" cy="1165080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مكسورة وقبلها مضموم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6745175" y="743838"/>
        <a:ext cx="1396682" cy="823836"/>
      </dsp:txXfrm>
    </dsp:sp>
    <dsp:sp modelId="{41411854-24D5-4F78-8695-76BBCF271FB1}">
      <dsp:nvSpPr>
        <dsp:cNvPr id="0" name=""/>
        <dsp:cNvSpPr/>
      </dsp:nvSpPr>
      <dsp:spPr>
        <a:xfrm rot="276017">
          <a:off x="5945919" y="2469293"/>
          <a:ext cx="520852" cy="22934"/>
        </a:xfrm>
        <a:custGeom>
          <a:avLst/>
          <a:gdLst/>
          <a:ahLst/>
          <a:cxnLst/>
          <a:rect l="0" t="0" r="0" b="0"/>
          <a:pathLst>
            <a:path>
              <a:moveTo>
                <a:pt x="0" y="11467"/>
              </a:moveTo>
              <a:lnTo>
                <a:pt x="520852" y="11467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6193324" y="2467739"/>
        <a:ext cx="26042" cy="26042"/>
      </dsp:txXfrm>
    </dsp:sp>
    <dsp:sp modelId="{0C688971-6341-4C16-B186-BCA04206EB2A}">
      <dsp:nvSpPr>
        <dsp:cNvPr id="0" name=""/>
        <dsp:cNvSpPr/>
      </dsp:nvSpPr>
      <dsp:spPr>
        <a:xfrm>
          <a:off x="6455919" y="2000483"/>
          <a:ext cx="2042711" cy="1165080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مكسورة وقبلها مفتوح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6755067" y="2171105"/>
        <a:ext cx="1444415" cy="823836"/>
      </dsp:txXfrm>
    </dsp:sp>
    <dsp:sp modelId="{3DF24071-2ED3-4CBF-AA5F-DB4FEE31D5B6}">
      <dsp:nvSpPr>
        <dsp:cNvPr id="0" name=""/>
        <dsp:cNvSpPr/>
      </dsp:nvSpPr>
      <dsp:spPr>
        <a:xfrm rot="2281441">
          <a:off x="5314085" y="3221519"/>
          <a:ext cx="782295" cy="22934"/>
        </a:xfrm>
        <a:custGeom>
          <a:avLst/>
          <a:gdLst/>
          <a:ahLst/>
          <a:cxnLst/>
          <a:rect l="0" t="0" r="0" b="0"/>
          <a:pathLst>
            <a:path>
              <a:moveTo>
                <a:pt x="0" y="11467"/>
              </a:moveTo>
              <a:lnTo>
                <a:pt x="782295" y="11467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5685675" y="3213429"/>
        <a:ext cx="39114" cy="39114"/>
      </dsp:txXfrm>
    </dsp:sp>
    <dsp:sp modelId="{A1E93743-5195-451C-A710-1A5EAAE03492}">
      <dsp:nvSpPr>
        <dsp:cNvPr id="0" name=""/>
        <dsp:cNvSpPr/>
      </dsp:nvSpPr>
      <dsp:spPr>
        <a:xfrm>
          <a:off x="5599562" y="3360882"/>
          <a:ext cx="2028404" cy="1165080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مكسورة وقبلها ساكن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5896615" y="3531504"/>
        <a:ext cx="1434298" cy="823836"/>
      </dsp:txXfrm>
    </dsp:sp>
    <dsp:sp modelId="{3A453485-F33B-4F78-914E-E95DF05B1A9D}">
      <dsp:nvSpPr>
        <dsp:cNvPr id="0" name=""/>
        <dsp:cNvSpPr/>
      </dsp:nvSpPr>
      <dsp:spPr>
        <a:xfrm rot="8623723">
          <a:off x="2937259" y="3222154"/>
          <a:ext cx="866746" cy="22934"/>
        </a:xfrm>
        <a:custGeom>
          <a:avLst/>
          <a:gdLst/>
          <a:ahLst/>
          <a:cxnLst/>
          <a:rect l="0" t="0" r="0" b="0"/>
          <a:pathLst>
            <a:path>
              <a:moveTo>
                <a:pt x="0" y="11467"/>
              </a:moveTo>
              <a:lnTo>
                <a:pt x="866746" y="11467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348964" y="3211953"/>
        <a:ext cx="43337" cy="43337"/>
      </dsp:txXfrm>
    </dsp:sp>
    <dsp:sp modelId="{ADC93DCE-5807-4AEB-86DB-800F6A93246C}">
      <dsp:nvSpPr>
        <dsp:cNvPr id="0" name=""/>
        <dsp:cNvSpPr/>
      </dsp:nvSpPr>
      <dsp:spPr>
        <a:xfrm>
          <a:off x="1419185" y="3360882"/>
          <a:ext cx="1968309" cy="1165080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مفتوحة وقبلها مكسور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1707437" y="3531504"/>
        <a:ext cx="1391805" cy="823836"/>
      </dsp:txXfrm>
    </dsp:sp>
    <dsp:sp modelId="{81A1F1BA-60D0-4009-AB32-345FBBA06D34}">
      <dsp:nvSpPr>
        <dsp:cNvPr id="0" name=""/>
        <dsp:cNvSpPr/>
      </dsp:nvSpPr>
      <dsp:spPr>
        <a:xfrm rot="10688621">
          <a:off x="2801556" y="2389212"/>
          <a:ext cx="391559" cy="22934"/>
        </a:xfrm>
        <a:custGeom>
          <a:avLst/>
          <a:gdLst/>
          <a:ahLst/>
          <a:cxnLst/>
          <a:rect l="0" t="0" r="0" b="0"/>
          <a:pathLst>
            <a:path>
              <a:moveTo>
                <a:pt x="0" y="11467"/>
              </a:moveTo>
              <a:lnTo>
                <a:pt x="391559" y="11467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987546" y="2390890"/>
        <a:ext cx="19577" cy="19577"/>
      </dsp:txXfrm>
    </dsp:sp>
    <dsp:sp modelId="{0DE9E9AE-ACFF-4494-87E2-5F22940981AA}">
      <dsp:nvSpPr>
        <dsp:cNvPr id="0" name=""/>
        <dsp:cNvSpPr/>
      </dsp:nvSpPr>
      <dsp:spPr>
        <a:xfrm>
          <a:off x="746866" y="1857752"/>
          <a:ext cx="2056471" cy="1165080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ساكنة وقبلها مكسور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1048029" y="2028374"/>
        <a:ext cx="1454145" cy="823836"/>
      </dsp:txXfrm>
    </dsp:sp>
    <dsp:sp modelId="{AD89E355-0FCD-480F-9375-009D3FB5EA0B}">
      <dsp:nvSpPr>
        <dsp:cNvPr id="0" name=""/>
        <dsp:cNvSpPr/>
      </dsp:nvSpPr>
      <dsp:spPr>
        <a:xfrm rot="12281112">
          <a:off x="2396446" y="1600545"/>
          <a:ext cx="1148838" cy="22934"/>
        </a:xfrm>
        <a:custGeom>
          <a:avLst/>
          <a:gdLst/>
          <a:ahLst/>
          <a:cxnLst/>
          <a:rect l="0" t="0" r="0" b="0"/>
          <a:pathLst>
            <a:path>
              <a:moveTo>
                <a:pt x="0" y="11467"/>
              </a:moveTo>
              <a:lnTo>
                <a:pt x="1148838" y="11467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942144" y="1583292"/>
        <a:ext cx="57441" cy="57441"/>
      </dsp:txXfrm>
    </dsp:sp>
    <dsp:sp modelId="{7BFFE3F7-ED1C-4D2E-8F8B-D23102CEB076}">
      <dsp:nvSpPr>
        <dsp:cNvPr id="0" name=""/>
        <dsp:cNvSpPr/>
      </dsp:nvSpPr>
      <dsp:spPr>
        <a:xfrm>
          <a:off x="675500" y="430483"/>
          <a:ext cx="1984364" cy="1165080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مضمومة وقبلها مكسور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966103" y="601105"/>
        <a:ext cx="1403158" cy="8238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F7556C-D791-4386-A811-337F83B3A2EE}">
      <dsp:nvSpPr>
        <dsp:cNvPr id="0" name=""/>
        <dsp:cNvSpPr/>
      </dsp:nvSpPr>
      <dsp:spPr>
        <a:xfrm>
          <a:off x="2829254" y="1643072"/>
          <a:ext cx="2948465" cy="1348159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>
              <a:solidFill>
                <a:schemeClr val="tx1"/>
              </a:solidFill>
            </a:rPr>
            <a:t>الهمزة على الواو</a:t>
          </a:r>
          <a:endParaRPr lang="ar-SA" sz="3300" kern="1200" dirty="0">
            <a:solidFill>
              <a:schemeClr val="tx1"/>
            </a:solidFill>
          </a:endParaRPr>
        </a:p>
      </dsp:txBody>
      <dsp:txXfrm>
        <a:off x="3261047" y="1840505"/>
        <a:ext cx="2084879" cy="953293"/>
      </dsp:txXfrm>
    </dsp:sp>
    <dsp:sp modelId="{346F3CBF-F583-4D36-A3A7-DE73D3CFA3F1}">
      <dsp:nvSpPr>
        <dsp:cNvPr id="0" name=""/>
        <dsp:cNvSpPr/>
      </dsp:nvSpPr>
      <dsp:spPr>
        <a:xfrm rot="16169041">
          <a:off x="4148615" y="1480866"/>
          <a:ext cx="294947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294947" y="14743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4288714" y="1488236"/>
        <a:ext cx="14747" cy="14747"/>
      </dsp:txXfrm>
    </dsp:sp>
    <dsp:sp modelId="{2770EC3D-F439-4D42-842A-80905BAD7E8E}">
      <dsp:nvSpPr>
        <dsp:cNvPr id="0" name=""/>
        <dsp:cNvSpPr/>
      </dsp:nvSpPr>
      <dsp:spPr>
        <a:xfrm>
          <a:off x="3429029" y="0"/>
          <a:ext cx="1719321" cy="1348159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>
              <a:solidFill>
                <a:schemeClr val="tx1"/>
              </a:solidFill>
            </a:rPr>
            <a:t>مضمومة بعد ضم</a:t>
          </a:r>
          <a:endParaRPr lang="ar-SA" sz="2300" kern="1200" dirty="0">
            <a:solidFill>
              <a:schemeClr val="tx1"/>
            </a:solidFill>
          </a:endParaRPr>
        </a:p>
      </dsp:txBody>
      <dsp:txXfrm>
        <a:off x="3680818" y="197433"/>
        <a:ext cx="1215743" cy="953293"/>
      </dsp:txXfrm>
    </dsp:sp>
    <dsp:sp modelId="{1A09FB4F-A851-4499-983F-3BDDF3ACDE65}">
      <dsp:nvSpPr>
        <dsp:cNvPr id="0" name=""/>
        <dsp:cNvSpPr/>
      </dsp:nvSpPr>
      <dsp:spPr>
        <a:xfrm rot="21245476">
          <a:off x="5739828" y="2124166"/>
          <a:ext cx="571809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571809" y="14743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6011438" y="2124614"/>
        <a:ext cx="28590" cy="28590"/>
      </dsp:txXfrm>
    </dsp:sp>
    <dsp:sp modelId="{10F476C3-78B7-48FE-BB2F-6ABE8B85570E}">
      <dsp:nvSpPr>
        <dsp:cNvPr id="0" name=""/>
        <dsp:cNvSpPr/>
      </dsp:nvSpPr>
      <dsp:spPr>
        <a:xfrm>
          <a:off x="6304779" y="1356186"/>
          <a:ext cx="1541431" cy="1348159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>
              <a:solidFill>
                <a:schemeClr val="tx1"/>
              </a:solidFill>
            </a:rPr>
            <a:t>مضمومة بعد ساكن صحيح</a:t>
          </a:r>
          <a:endParaRPr lang="ar-SA" sz="2300" kern="1200" dirty="0">
            <a:solidFill>
              <a:schemeClr val="tx1"/>
            </a:solidFill>
          </a:endParaRPr>
        </a:p>
      </dsp:txBody>
      <dsp:txXfrm>
        <a:off x="6530516" y="1553619"/>
        <a:ext cx="1089957" cy="953293"/>
      </dsp:txXfrm>
    </dsp:sp>
    <dsp:sp modelId="{41411854-24D5-4F78-8695-76BBCF271FB1}">
      <dsp:nvSpPr>
        <dsp:cNvPr id="0" name=""/>
        <dsp:cNvSpPr/>
      </dsp:nvSpPr>
      <dsp:spPr>
        <a:xfrm rot="2227240">
          <a:off x="4984133" y="3122597"/>
          <a:ext cx="806050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806050" y="14743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5367007" y="3117189"/>
        <a:ext cx="40302" cy="40302"/>
      </dsp:txXfrm>
    </dsp:sp>
    <dsp:sp modelId="{0C688971-6341-4C16-B186-BCA04206EB2A}">
      <dsp:nvSpPr>
        <dsp:cNvPr id="0" name=""/>
        <dsp:cNvSpPr/>
      </dsp:nvSpPr>
      <dsp:spPr>
        <a:xfrm>
          <a:off x="5460205" y="3177803"/>
          <a:ext cx="1742078" cy="1348159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>
              <a:solidFill>
                <a:schemeClr val="tx1"/>
              </a:solidFill>
            </a:rPr>
            <a:t>مضمومة بعد فتح</a:t>
          </a:r>
          <a:endParaRPr lang="ar-SA" sz="2300" kern="1200" dirty="0">
            <a:solidFill>
              <a:schemeClr val="tx1"/>
            </a:solidFill>
          </a:endParaRPr>
        </a:p>
      </dsp:txBody>
      <dsp:txXfrm>
        <a:off x="5715326" y="3375236"/>
        <a:ext cx="1231836" cy="953293"/>
      </dsp:txXfrm>
    </dsp:sp>
    <dsp:sp modelId="{81A1F1BA-60D0-4009-AB32-345FBBA06D34}">
      <dsp:nvSpPr>
        <dsp:cNvPr id="0" name=""/>
        <dsp:cNvSpPr/>
      </dsp:nvSpPr>
      <dsp:spPr>
        <a:xfrm rot="8793790">
          <a:off x="2549501" y="3131332"/>
          <a:ext cx="997225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997225" y="14743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023183" y="3121145"/>
        <a:ext cx="49861" cy="49861"/>
      </dsp:txXfrm>
    </dsp:sp>
    <dsp:sp modelId="{0DE9E9AE-ACFF-4494-87E2-5F22940981AA}">
      <dsp:nvSpPr>
        <dsp:cNvPr id="0" name=""/>
        <dsp:cNvSpPr/>
      </dsp:nvSpPr>
      <dsp:spPr>
        <a:xfrm>
          <a:off x="1130052" y="3177803"/>
          <a:ext cx="1698290" cy="1348159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>
              <a:solidFill>
                <a:schemeClr val="tx1"/>
              </a:solidFill>
            </a:rPr>
            <a:t>ساكنة بعد ضم</a:t>
          </a:r>
          <a:endParaRPr lang="ar-SA" sz="2300" kern="1200" dirty="0">
            <a:solidFill>
              <a:schemeClr val="tx1"/>
            </a:solidFill>
          </a:endParaRPr>
        </a:p>
      </dsp:txBody>
      <dsp:txXfrm>
        <a:off x="1378761" y="3375236"/>
        <a:ext cx="1200872" cy="953293"/>
      </dsp:txXfrm>
    </dsp:sp>
    <dsp:sp modelId="{AD89E355-0FCD-480F-9375-009D3FB5EA0B}">
      <dsp:nvSpPr>
        <dsp:cNvPr id="0" name=""/>
        <dsp:cNvSpPr/>
      </dsp:nvSpPr>
      <dsp:spPr>
        <a:xfrm rot="11157267">
          <a:off x="2447201" y="2130705"/>
          <a:ext cx="420105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420105" y="14743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646752" y="2134946"/>
        <a:ext cx="21005" cy="21005"/>
      </dsp:txXfrm>
    </dsp:sp>
    <dsp:sp modelId="{7BFFE3F7-ED1C-4D2E-8F8B-D23102CEB076}">
      <dsp:nvSpPr>
        <dsp:cNvPr id="0" name=""/>
        <dsp:cNvSpPr/>
      </dsp:nvSpPr>
      <dsp:spPr>
        <a:xfrm>
          <a:off x="670778" y="1357317"/>
          <a:ext cx="1785960" cy="1348159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>
              <a:solidFill>
                <a:schemeClr val="tx1"/>
              </a:solidFill>
            </a:rPr>
            <a:t>مفتوحة بعد ضم</a:t>
          </a:r>
          <a:endParaRPr lang="ar-SA" sz="2300" kern="1200" dirty="0">
            <a:solidFill>
              <a:schemeClr val="tx1"/>
            </a:solidFill>
          </a:endParaRPr>
        </a:p>
      </dsp:txBody>
      <dsp:txXfrm>
        <a:off x="932326" y="1554750"/>
        <a:ext cx="1262864" cy="9532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82DFDC-4FF7-4362-B3AA-31A92747F681}">
      <dsp:nvSpPr>
        <dsp:cNvPr id="0" name=""/>
        <dsp:cNvSpPr/>
      </dsp:nvSpPr>
      <dsp:spPr>
        <a:xfrm>
          <a:off x="3322701" y="0"/>
          <a:ext cx="1978896" cy="1189401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900" kern="1200" dirty="0" smtClean="0">
              <a:solidFill>
                <a:schemeClr val="tx1"/>
              </a:solidFill>
            </a:rPr>
            <a:t>الهمزة على ألف</a:t>
          </a:r>
          <a:endParaRPr lang="ar-SA" sz="2900" kern="1200" dirty="0">
            <a:solidFill>
              <a:schemeClr val="tx1"/>
            </a:solidFill>
          </a:endParaRPr>
        </a:p>
      </dsp:txBody>
      <dsp:txXfrm>
        <a:off x="3612504" y="174184"/>
        <a:ext cx="1399290" cy="841033"/>
      </dsp:txXfrm>
    </dsp:sp>
    <dsp:sp modelId="{12FC6EFC-5FDA-49B1-8584-31A37C705B5F}">
      <dsp:nvSpPr>
        <dsp:cNvPr id="0" name=""/>
        <dsp:cNvSpPr/>
      </dsp:nvSpPr>
      <dsp:spPr>
        <a:xfrm rot="8503988">
          <a:off x="2766954" y="1233738"/>
          <a:ext cx="567135" cy="7123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300" kern="1200"/>
        </a:p>
      </dsp:txBody>
      <dsp:txXfrm rot="10800000">
        <a:off x="2918815" y="1323513"/>
        <a:ext cx="396995" cy="427381"/>
      </dsp:txXfrm>
    </dsp:sp>
    <dsp:sp modelId="{AE8ABC57-C5E8-4F4E-924F-38B4EEAA4118}">
      <dsp:nvSpPr>
        <dsp:cNvPr id="0" name=""/>
        <dsp:cNvSpPr/>
      </dsp:nvSpPr>
      <dsp:spPr>
        <a:xfrm>
          <a:off x="586402" y="2044807"/>
          <a:ext cx="2266942" cy="1189434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900" kern="1200" dirty="0" smtClean="0">
              <a:solidFill>
                <a:schemeClr val="tx1"/>
              </a:solidFill>
            </a:rPr>
            <a:t>مفتوحة بعد ساكن </a:t>
          </a:r>
          <a:endParaRPr lang="ar-SA" sz="2900" kern="1200" dirty="0">
            <a:solidFill>
              <a:schemeClr val="tx1"/>
            </a:solidFill>
          </a:endParaRPr>
        </a:p>
      </dsp:txBody>
      <dsp:txXfrm>
        <a:off x="918388" y="2218996"/>
        <a:ext cx="1602970" cy="841056"/>
      </dsp:txXfrm>
    </dsp:sp>
    <dsp:sp modelId="{49CEB587-271D-44B4-86E2-D30FD4EF0104}">
      <dsp:nvSpPr>
        <dsp:cNvPr id="0" name=""/>
        <dsp:cNvSpPr/>
      </dsp:nvSpPr>
      <dsp:spPr>
        <a:xfrm rot="5293908">
          <a:off x="4172628" y="1308245"/>
          <a:ext cx="606417" cy="7036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300" kern="1200"/>
        </a:p>
      </dsp:txBody>
      <dsp:txXfrm>
        <a:off x="4260784" y="1358065"/>
        <a:ext cx="424492" cy="422219"/>
      </dsp:txXfrm>
    </dsp:sp>
    <dsp:sp modelId="{E2937627-1959-492B-AF13-10B72EA03CAD}">
      <dsp:nvSpPr>
        <dsp:cNvPr id="0" name=""/>
        <dsp:cNvSpPr/>
      </dsp:nvSpPr>
      <dsp:spPr>
        <a:xfrm>
          <a:off x="3322709" y="2332849"/>
          <a:ext cx="2122914" cy="1189434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900" kern="1200" dirty="0" smtClean="0">
              <a:solidFill>
                <a:schemeClr val="tx1"/>
              </a:solidFill>
            </a:rPr>
            <a:t>ساكنة بعد فتح</a:t>
          </a:r>
          <a:endParaRPr lang="ar-SA" sz="2900" kern="1200" dirty="0">
            <a:solidFill>
              <a:schemeClr val="tx1"/>
            </a:solidFill>
          </a:endParaRPr>
        </a:p>
      </dsp:txBody>
      <dsp:txXfrm>
        <a:off x="3633603" y="2507038"/>
        <a:ext cx="1501126" cy="841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D7CB8F7-2798-4BF2-BC0B-40D542633F1E}" type="datetimeFigureOut">
              <a:rPr lang="ar-SA" smtClean="0"/>
              <a:pPr/>
              <a:t>19/03/33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E38C5AB-2E6B-48C4-90AE-E9A799D49E0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005422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7790884-4031-4AD0-8382-8A9CB14F5704}" type="datetimeFigureOut">
              <a:rPr lang="ar-SA" smtClean="0"/>
              <a:pPr/>
              <a:t>19/03/33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5825DAA-249D-4B3B-BE6C-45F7C2811E5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251136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25DAA-249D-4B3B-BE6C-45F7C2811E5C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9136B6-04FE-40CE-B589-F848C7F62EC7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8D87-C571-4D8B-8FB7-2A5589C9BCD3}" type="datetime1">
              <a:rPr lang="ar-SA" smtClean="0"/>
              <a:pPr/>
              <a:t>19/03/33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27DCD-133D-471C-A632-70835AE77509}" type="datetime1">
              <a:rPr lang="ar-SA" smtClean="0"/>
              <a:pPr/>
              <a:t>19/03/33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FC9C3-14B0-4270-81F7-7593A9697CA3}" type="datetime1">
              <a:rPr lang="ar-SA" smtClean="0"/>
              <a:pPr/>
              <a:t>19/03/33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749B-CDFD-4C8F-AC7F-CF7B4AF6D7CB}" type="datetime1">
              <a:rPr lang="ar-SA" smtClean="0"/>
              <a:pPr/>
              <a:t>19/03/33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978B-C5B5-47C8-A862-2A9CE0FB28C4}" type="datetime1">
              <a:rPr lang="ar-SA" smtClean="0"/>
              <a:pPr/>
              <a:t>19/03/33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CF2A7-3CB3-4FB3-B646-0F5F15A7B905}" type="datetime1">
              <a:rPr lang="ar-SA" smtClean="0"/>
              <a:pPr/>
              <a:t>19/03/33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73DD-0DD9-4B93-8B74-D6EE36430B22}" type="datetime1">
              <a:rPr lang="ar-SA" smtClean="0"/>
              <a:pPr/>
              <a:t>19/03/33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6E596-8F60-4C43-A150-FCC702C41DCF}" type="datetime1">
              <a:rPr lang="ar-SA" smtClean="0"/>
              <a:pPr/>
              <a:t>19/03/33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710-C72A-4AC5-9125-789B94F30858}" type="datetime1">
              <a:rPr lang="ar-SA" smtClean="0"/>
              <a:pPr/>
              <a:t>19/03/33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CEAE-A58B-4AE1-88D1-E2739D112738}" type="datetime1">
              <a:rPr lang="ar-SA" smtClean="0"/>
              <a:pPr/>
              <a:t>19/03/33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566E-430E-4CE1-914D-56E8DA33F8B4}" type="datetime1">
              <a:rPr lang="ar-SA" smtClean="0"/>
              <a:pPr/>
              <a:t>19/03/33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0FDF8-7E1A-4E33-AC7B-6CE6FBC8A762}" type="datetime1">
              <a:rPr lang="ar-SA" smtClean="0"/>
              <a:pPr/>
              <a:t>19/03/33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/>
              <a:t>المحاضرة الأولى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12776"/>
            <a:ext cx="4644008" cy="544522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أ</a:t>
            </a:r>
            <a:r>
              <a:rPr lang="ar-SA" sz="3600" u="sng" dirty="0">
                <a:latin typeface="Arabic Typesetting" pitchFamily="66" charset="-78"/>
                <a:cs typeface="Arabic Typesetting" pitchFamily="66" charset="-78"/>
              </a:rPr>
              <a:t>هداف المحاضرة :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 </a:t>
            </a:r>
          </a:p>
          <a:p>
            <a:pPr marL="0" indent="0">
              <a:buNone/>
            </a:pP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1-تعليم الطلبة القواعد الإملائية الصحيحة لكتابة همزتي الوصل والقطع والتمييز بينهما .</a:t>
            </a:r>
          </a:p>
          <a:p>
            <a:pPr marL="0" indent="0">
              <a:buNone/>
            </a:pPr>
            <a:r>
              <a:rPr lang="ar-SA" sz="3600" smtClean="0">
                <a:latin typeface="Arabic Typesetting" pitchFamily="66" charset="-78"/>
                <a:cs typeface="Arabic Typesetting" pitchFamily="66" charset="-78"/>
              </a:rPr>
              <a:t>2- 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تدريب الطلبة على كتابة الهمزة المتوسطة كتابة صحيحة وفق القواعدالمتعارف عليها .</a:t>
            </a:r>
          </a:p>
          <a:p>
            <a:pPr marL="0" indent="0">
              <a:buNone/>
            </a:pP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3- إكساب الطلبة  المهارات اللازمة لتطبيقها بسهولة ويسر وتوظيفها توظيفاً سليماً في الأنماط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الكتابية .</a:t>
            </a:r>
            <a:endParaRPr lang="ar-SA" sz="36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1412776"/>
            <a:ext cx="4499992" cy="544522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sz="4000" u="sng" dirty="0" smtClean="0">
                <a:latin typeface="Arabic Typesetting" pitchFamily="66" charset="-78"/>
                <a:cs typeface="Arabic Typesetting" pitchFamily="66" charset="-78"/>
              </a:rPr>
              <a:t> اسم </a:t>
            </a:r>
            <a:r>
              <a:rPr lang="ar-SA" sz="4000" u="sng" dirty="0">
                <a:latin typeface="Arabic Typesetting" pitchFamily="66" charset="-78"/>
                <a:cs typeface="Arabic Typesetting" pitchFamily="66" charset="-78"/>
              </a:rPr>
              <a:t>المقرر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: التحرير العربي  </a:t>
            </a:r>
          </a:p>
          <a:p>
            <a:pPr marL="0" indent="0">
              <a:buNone/>
            </a:pPr>
            <a:r>
              <a:rPr lang="ar-SA" sz="4000" u="sng" dirty="0" smtClean="0">
                <a:latin typeface="Arabic Typesetting" pitchFamily="66" charset="-78"/>
                <a:cs typeface="Arabic Typesetting" pitchFamily="66" charset="-78"/>
              </a:rPr>
              <a:t> عنوان </a:t>
            </a:r>
            <a:r>
              <a:rPr lang="ar-SA" sz="4000" u="sng" dirty="0">
                <a:latin typeface="Arabic Typesetting" pitchFamily="66" charset="-78"/>
                <a:cs typeface="Arabic Typesetting" pitchFamily="66" charset="-78"/>
              </a:rPr>
              <a:t>المحاضرة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: الهمزة ( الوصل + القطع + المتوسطة )</a:t>
            </a:r>
          </a:p>
          <a:p>
            <a:pPr marL="0" indent="0">
              <a:buNone/>
            </a:pPr>
            <a:r>
              <a:rPr lang="ar-SA" sz="4000" u="sng" dirty="0" smtClean="0">
                <a:latin typeface="Arabic Typesetting" pitchFamily="66" charset="-78"/>
                <a:cs typeface="Arabic Typesetting" pitchFamily="66" charset="-78"/>
              </a:rPr>
              <a:t> أستاذة </a:t>
            </a:r>
            <a:r>
              <a:rPr lang="ar-SA" sz="4000" u="sng" dirty="0">
                <a:latin typeface="Arabic Typesetting" pitchFamily="66" charset="-78"/>
                <a:cs typeface="Arabic Typesetting" pitchFamily="66" charset="-78"/>
              </a:rPr>
              <a:t>المقرر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: د. ضحى عادل بلال </a:t>
            </a:r>
          </a:p>
          <a:p>
            <a:endParaRPr lang="ar-S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1</a:t>
            </a:fld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-10115" y="6381328"/>
            <a:ext cx="792088" cy="4766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0497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:p14="http://schemas.microsoft.com/office/powerpoint/2010/main" val="3581721888"/>
              </p:ext>
            </p:extLst>
          </p:nvPr>
        </p:nvGraphicFramePr>
        <p:xfrm>
          <a:off x="1571604" y="142873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مستطيل 4"/>
          <p:cNvSpPr/>
          <p:nvPr/>
        </p:nvSpPr>
        <p:spPr>
          <a:xfrm>
            <a:off x="1714480" y="3286124"/>
            <a:ext cx="15488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dirty="0" smtClean="0"/>
              <a:t>الهمزة</a:t>
            </a:r>
            <a:endParaRPr lang="ar-SA" sz="54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2</a:t>
            </a:fld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16/2</a:t>
            </a:r>
            <a:endParaRPr lang="ar-S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تمرير عمودي 4"/>
          <p:cNvSpPr/>
          <p:nvPr/>
        </p:nvSpPr>
        <p:spPr>
          <a:xfrm>
            <a:off x="642910" y="2786058"/>
            <a:ext cx="8249570" cy="4071942"/>
          </a:xfrm>
          <a:prstGeom prst="vertic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ar-SA" sz="3200" dirty="0" smtClean="0">
                <a:solidFill>
                  <a:schemeClr val="tx1"/>
                </a:solidFill>
                <a:cs typeface="Simplified Arabic" pitchFamily="2" charset="-78"/>
              </a:rPr>
              <a:t>همزة الوصل:هي ألف زائدة في أول الكلمة, تلفظ همزة , ويؤتى بها للتخلص من النطق بالساكن. وهي تنطق وتكتب إذا وقعت في أول الكلام , مثل : </a:t>
            </a:r>
          </a:p>
          <a:p>
            <a:pPr algn="just"/>
            <a:r>
              <a:rPr lang="ar-SA" sz="3200" dirty="0" smtClean="0">
                <a:solidFill>
                  <a:schemeClr val="tx1"/>
                </a:solidFill>
                <a:cs typeface="Simplified Arabic" pitchFamily="2" charset="-78"/>
              </a:rPr>
              <a:t>(اِستغفر محمدٌ ربه), وتختفي إذاسبقت بحرف أو كلمة مثل </a:t>
            </a:r>
            <a:r>
              <a:rPr lang="ar-SA" sz="3200" dirty="0" smtClean="0">
                <a:solidFill>
                  <a:schemeClr val="tx1"/>
                </a:solidFill>
                <a:cs typeface="Simplified Arabic" pitchFamily="2" charset="-78"/>
                <a:sym typeface="Wingdings" pitchFamily="2" charset="2"/>
              </a:rPr>
              <a:t>(واستغفرمحمد ربه)وترسم ألفاً بدون همزة , سواء في أعلاها أو في أسفلها , هكذا (ا).</a:t>
            </a:r>
            <a:endParaRPr lang="ar-SA" sz="3200" dirty="0">
              <a:solidFill>
                <a:schemeClr val="tx1"/>
              </a:solidFill>
              <a:cs typeface="Simplified Arabic" pitchFamily="2" charset="-78"/>
            </a:endParaRPr>
          </a:p>
        </p:txBody>
      </p:sp>
      <p:sp>
        <p:nvSpPr>
          <p:cNvPr id="6" name="تمرير أفقي 5"/>
          <p:cNvSpPr/>
          <p:nvPr/>
        </p:nvSpPr>
        <p:spPr>
          <a:xfrm>
            <a:off x="1285852" y="857232"/>
            <a:ext cx="7072362" cy="1928826"/>
          </a:xfrm>
          <a:prstGeom prst="horizontalScrol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تقع الهمزة في أول الكلمة في صورتين هما :</a:t>
            </a:r>
          </a:p>
          <a:p>
            <a:pPr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 همزة الوصل (ا) </a:t>
            </a:r>
          </a:p>
          <a:p>
            <a:pPr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 همزة القطع (أَ, أُ , إِ )</a:t>
            </a:r>
            <a:endParaRPr lang="ar-SA" sz="2800" dirty="0">
              <a:solidFill>
                <a:schemeClr val="tx1"/>
              </a:solidFill>
              <a:cs typeface="Simplified Arabic" pitchFamily="2" charset="-78"/>
            </a:endParaRPr>
          </a:p>
        </p:txBody>
      </p:sp>
      <p:sp>
        <p:nvSpPr>
          <p:cNvPr id="8" name="مخطط انسيابي: معالجة 7"/>
          <p:cNvSpPr/>
          <p:nvPr/>
        </p:nvSpPr>
        <p:spPr>
          <a:xfrm>
            <a:off x="1785918" y="214290"/>
            <a:ext cx="6072230" cy="642942"/>
          </a:xfrm>
          <a:prstGeom prst="flowChart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solidFill>
                  <a:schemeClr val="tx1"/>
                </a:solidFill>
              </a:rPr>
              <a:t>الهمزة في أول الكلمة </a:t>
            </a:r>
            <a:endParaRPr lang="ar-SA" sz="3600" dirty="0">
              <a:solidFill>
                <a:schemeClr val="tx1"/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3</a:t>
            </a:fld>
            <a:endParaRPr lang="ar-SA"/>
          </a:p>
        </p:txBody>
      </p:sp>
      <p:sp>
        <p:nvSpPr>
          <p:cNvPr id="9" name="Rectangle 8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16/3</a:t>
            </a:r>
            <a:endParaRPr lang="ar-SA" dirty="0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تمرير عمودي 4"/>
          <p:cNvSpPr/>
          <p:nvPr/>
        </p:nvSpPr>
        <p:spPr>
          <a:xfrm>
            <a:off x="0" y="1412777"/>
            <a:ext cx="9144000" cy="5256584"/>
          </a:xfrm>
          <a:prstGeom prst="vertic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just"/>
            <a:r>
              <a:rPr lang="ar-SA" sz="2400" dirty="0" smtClean="0">
                <a:solidFill>
                  <a:schemeClr val="accent1">
                    <a:lumMod val="50000"/>
                  </a:schemeClr>
                </a:solidFill>
                <a:cs typeface="Simplified Arabic" pitchFamily="2" charset="-78"/>
              </a:rPr>
              <a:t> </a:t>
            </a:r>
          </a:p>
          <a:p>
            <a:pPr algn="just"/>
            <a:endParaRPr lang="ar-SA" sz="2400" dirty="0">
              <a:solidFill>
                <a:schemeClr val="accent1">
                  <a:lumMod val="50000"/>
                </a:schemeClr>
              </a:solidFill>
              <a:cs typeface="Simplified Arabic" pitchFamily="2" charset="-78"/>
            </a:endParaRPr>
          </a:p>
          <a:p>
            <a:pPr algn="just"/>
            <a:endParaRPr lang="ar-SA" sz="2400" dirty="0" smtClean="0">
              <a:solidFill>
                <a:schemeClr val="accent1">
                  <a:lumMod val="50000"/>
                </a:schemeClr>
              </a:solidFill>
              <a:cs typeface="Simplified Arabic" pitchFamily="2" charset="-78"/>
            </a:endParaRPr>
          </a:p>
          <a:p>
            <a:pPr algn="just"/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1- ألف (ال) التعريف : اليوم , الشمس , السماء , الشعر.</a:t>
            </a:r>
          </a:p>
          <a:p>
            <a:pPr algn="just"/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2- الأسماء العربية التالية ومثناها :اسم ( اسمان), ابن (ابنان), ابنة (ابنتان), اثنان ( اثنتان), امرؤ ( امرآن), امرأة (امرأتان). وهي كذلك في النسبة إلى هذه الأسماء:بصورة اسمية , بشكل اسمي </a:t>
            </a:r>
          </a:p>
          <a:p>
            <a:pPr algn="just"/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3- فعل الأمر من الفعل الثلاثي : نظر=انظر, كتب =اكتب.</a:t>
            </a:r>
          </a:p>
          <a:p>
            <a:pPr algn="just"/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4-الفعل الماضي من الخماسي وأمره ومصدره:اجتمع =اجتمع =اجتماع , اقترح=اقترح=اقتراح , وهكذا.</a:t>
            </a:r>
          </a:p>
          <a:p>
            <a:pPr algn="just"/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5-الفعل الماضي من السداسي وأمره ومصدره: استخرجَ=استخرجْ = استخراجْ ,استقبلَ , استقبلْ , استقبالْ , وهكذا . </a:t>
            </a:r>
          </a:p>
          <a:p>
            <a:pPr algn="just"/>
            <a:endParaRPr lang="ar-SA" sz="2800" dirty="0" smtClean="0">
              <a:solidFill>
                <a:schemeClr val="bg1"/>
              </a:solidFill>
              <a:cs typeface="Simplified Arabic" pitchFamily="2" charset="-78"/>
            </a:endParaRPr>
          </a:p>
          <a:p>
            <a:pPr algn="just"/>
            <a:r>
              <a:rPr lang="ar-SA" sz="2800" dirty="0" smtClean="0">
                <a:solidFill>
                  <a:schemeClr val="bg1"/>
                </a:solidFill>
                <a:cs typeface="Simplified Arabic" pitchFamily="2" charset="-78"/>
              </a:rPr>
              <a:t> </a:t>
            </a:r>
            <a:endParaRPr lang="ar-SA" sz="2800" dirty="0">
              <a:solidFill>
                <a:schemeClr val="bg1"/>
              </a:solidFill>
              <a:cs typeface="Simplified Arabic" pitchFamily="2" charset="-78"/>
            </a:endParaRPr>
          </a:p>
        </p:txBody>
      </p:sp>
      <p:sp>
        <p:nvSpPr>
          <p:cNvPr id="6" name="موجة 5"/>
          <p:cNvSpPr/>
          <p:nvPr/>
        </p:nvSpPr>
        <p:spPr>
          <a:xfrm rot="21087192">
            <a:off x="2500299" y="78973"/>
            <a:ext cx="4429156" cy="1214446"/>
          </a:xfrm>
          <a:prstGeom prst="wav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solidFill>
                  <a:schemeClr val="tx1"/>
                </a:solidFill>
                <a:latin typeface="AngsanaUPC" pitchFamily="18" charset="-34"/>
                <a:cs typeface="Simplified Arabic" pitchFamily="2" charset="-78"/>
              </a:rPr>
              <a:t>مواضع همزة الوصل </a:t>
            </a:r>
            <a:endParaRPr lang="ar-SA" sz="3600" dirty="0">
              <a:solidFill>
                <a:schemeClr val="tx1"/>
              </a:solidFill>
              <a:latin typeface="AngsanaUPC" pitchFamily="18" charset="-34"/>
              <a:cs typeface="Simplified Arabic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4</a:t>
            </a:fld>
            <a:endParaRPr lang="ar-SA" dirty="0"/>
          </a:p>
        </p:txBody>
      </p:sp>
      <p:sp>
        <p:nvSpPr>
          <p:cNvPr id="7" name="Rectangle 6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16/4</a:t>
            </a:r>
            <a:endParaRPr lang="ar-SA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3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ذو زاوية واحدة مخدوشة 11"/>
          <p:cNvSpPr/>
          <p:nvPr/>
        </p:nvSpPr>
        <p:spPr>
          <a:xfrm>
            <a:off x="571472" y="285728"/>
            <a:ext cx="7572428" cy="1500198"/>
          </a:xfrm>
          <a:prstGeom prst="snip1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همزة القطع : تأتي في أول الكلمة , وتكتب وتلفظ في أي موضع من الكلمة , وتوضع أعلى ألفها همزة , (أَ) , في حالتي الفتح والضم , مثل : أَمل , أُسرة, وتوضع أسفل الألف في حالة الكسر ( إ) ., مثل : إِخراج .  إِعطاء .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15" name="مستطيل ذو زوايا قطرية مخدوشة 14"/>
          <p:cNvSpPr/>
          <p:nvPr/>
        </p:nvSpPr>
        <p:spPr>
          <a:xfrm>
            <a:off x="500002" y="3429000"/>
            <a:ext cx="8286840" cy="3214710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1- كل الحروف والضمائر والأسماء المبنية المهموزة , مثل : إلى , إنْ , أين, أما , أنا , أنتم , وغيرها.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2- همزة الاستفهام : أرأيت الرجل ؟ . أيعجبك هذا ؟ . 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3- جميع </a:t>
            </a:r>
            <a:r>
              <a:rPr lang="ar-SA" sz="2400" smtClean="0">
                <a:solidFill>
                  <a:schemeClr val="tx1"/>
                </a:solidFill>
              </a:rPr>
              <a:t>الأسماء </a:t>
            </a:r>
            <a:r>
              <a:rPr lang="ar-SA" sz="2400" smtClean="0">
                <a:solidFill>
                  <a:schemeClr val="tx1"/>
                </a:solidFill>
              </a:rPr>
              <a:t>العربية  </a:t>
            </a:r>
            <a:r>
              <a:rPr lang="ar-SA" sz="2400" dirty="0" smtClean="0">
                <a:solidFill>
                  <a:schemeClr val="tx1"/>
                </a:solidFill>
              </a:rPr>
              <a:t>: ( ماعدا ماذكر في همزة الوصل , ومصادرالخماسي والسداسي ), مثل: أسماء , أبناء , أشجار , أحمد , إنسان , وغيرها . 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4- كل الأسماء الأعجمية : إسكيمو , إسماعيل , أمريكا , إسحاق , وغيرها . 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5- صيغة التفضيل : ( أفعل ) : أجمل , أكثر , أعلى , وغيرها .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16" name="موجة 15"/>
          <p:cNvSpPr/>
          <p:nvPr/>
        </p:nvSpPr>
        <p:spPr>
          <a:xfrm>
            <a:off x="857224" y="1857364"/>
            <a:ext cx="7215238" cy="1428760"/>
          </a:xfrm>
          <a:prstGeom prst="wave">
            <a:avLst>
              <a:gd name="adj1" fmla="val 12500"/>
              <a:gd name="adj2" fmla="val 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solidFill>
                  <a:schemeClr val="tx1"/>
                </a:solidFill>
                <a:cs typeface="Simplified Arabic" pitchFamily="2" charset="-78"/>
              </a:rPr>
              <a:t>مواضع همزة القطع في الأسماء والحروف</a:t>
            </a:r>
            <a:endParaRPr lang="ar-SA" sz="3600" dirty="0">
              <a:solidFill>
                <a:schemeClr val="tx1"/>
              </a:solidFill>
              <a:cs typeface="Simplified Arabic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5</a:t>
            </a:fld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16/5</a:t>
            </a:r>
            <a:endParaRPr lang="ar-S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ذو زاوية واحدة مخدوشة 4"/>
          <p:cNvSpPr/>
          <p:nvPr/>
        </p:nvSpPr>
        <p:spPr>
          <a:xfrm>
            <a:off x="571472" y="2571744"/>
            <a:ext cx="8358246" cy="3643338"/>
          </a:xfrm>
          <a:prstGeom prst="snip1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endParaRPr lang="ar-SA" sz="2400" dirty="0" smtClean="0"/>
          </a:p>
          <a:p>
            <a:pPr algn="just"/>
            <a:endParaRPr lang="ar-SA" sz="2400" dirty="0" smtClean="0"/>
          </a:p>
          <a:p>
            <a:pPr algn="just"/>
            <a:endParaRPr lang="ar-SA" sz="2400" dirty="0" smtClean="0"/>
          </a:p>
          <a:p>
            <a:pPr algn="just"/>
            <a:r>
              <a:rPr lang="ar-SA" sz="2400" dirty="0" smtClean="0"/>
              <a:t>  </a:t>
            </a:r>
          </a:p>
          <a:p>
            <a:pPr algn="just"/>
            <a:endParaRPr lang="ar-SA" sz="2400" dirty="0" smtClean="0"/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كل الأفعال ( ماعدا الأفعال التي ذكرت مع همزة الوصل) مثل : 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1- ماضي الثلاثي المهموز الأول ومصدره: أتى </a:t>
            </a:r>
            <a:r>
              <a:rPr lang="ar-SA" sz="2400" dirty="0">
                <a:solidFill>
                  <a:schemeClr val="tx1"/>
                </a:solidFill>
              </a:rPr>
              <a:t>=</a:t>
            </a:r>
            <a:r>
              <a:rPr lang="ar-SA" sz="2400" dirty="0" smtClean="0">
                <a:solidFill>
                  <a:schemeClr val="tx1"/>
                </a:solidFill>
              </a:rPr>
              <a:t>إتيان , أكَلَ =أكْل , أَسَرَ = أسْرٌ وهكذا : أبى , أمن , أرق 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2- ماضي الرباعي المهموز ومصدره وأمره : أنجَزَ أَنجِزْ إنجاز, أسرَع = أسرِع = إسراع , وهكذا : أغفل , أمهل , أوصل 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3- همزة المضارعة ( مع المفرد المتكلم ) في كل الأفعال : أنا أُنجزُ , أنا أَركضُ , أنا أستثني , أنا أستحسنُ . </a:t>
            </a:r>
          </a:p>
          <a:p>
            <a:pPr algn="ctr"/>
            <a:r>
              <a:rPr lang="ar-SA" dirty="0" smtClean="0"/>
              <a:t> </a:t>
            </a:r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/>
          </a:p>
        </p:txBody>
      </p:sp>
      <p:sp>
        <p:nvSpPr>
          <p:cNvPr id="6" name="موجة 5"/>
          <p:cNvSpPr/>
          <p:nvPr/>
        </p:nvSpPr>
        <p:spPr>
          <a:xfrm rot="21185223">
            <a:off x="1142976" y="428604"/>
            <a:ext cx="6858048" cy="1428784"/>
          </a:xfrm>
          <a:prstGeom prst="wave">
            <a:avLst>
              <a:gd name="adj1" fmla="val 12500"/>
              <a:gd name="adj2" fmla="val 519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solidFill>
                  <a:schemeClr val="tx1"/>
                </a:solidFill>
                <a:cs typeface="Simplified Arabic" pitchFamily="2" charset="-78"/>
              </a:rPr>
              <a:t>ومن مواضع همزة القطع في الأفعال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6</a:t>
            </a:fld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16/6</a:t>
            </a:r>
            <a:endParaRPr lang="ar-SA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/>
          <p:cNvGraphicFramePr/>
          <p:nvPr>
            <p:extLst>
              <p:ext uri="{D42A27DB-BD31-4B8C-83A1-F6EECF244321}">
                <p14:modId xmlns:p14="http://schemas.microsoft.com/office/powerpoint/2010/main" val="721072278"/>
              </p:ext>
            </p:extLst>
          </p:nvPr>
        </p:nvGraphicFramePr>
        <p:xfrm>
          <a:off x="0" y="357166"/>
          <a:ext cx="9144000" cy="5786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رابط مستقيم 5"/>
          <p:cNvCxnSpPr/>
          <p:nvPr/>
        </p:nvCxnSpPr>
        <p:spPr>
          <a:xfrm rot="10800000">
            <a:off x="4572000" y="6429396"/>
            <a:ext cx="5715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16/7</a:t>
            </a:r>
            <a:endParaRPr lang="ar-SA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خدوش من كلا الطرفين 4"/>
          <p:cNvSpPr/>
          <p:nvPr/>
        </p:nvSpPr>
        <p:spPr>
          <a:xfrm>
            <a:off x="1311354" y="571480"/>
            <a:ext cx="6500858" cy="1928826"/>
          </a:xfrm>
          <a:prstGeom prst="snip2Same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الهمزة المتوسطة : هي همزة قطع تأتي في وسط الكلمة, وتكتب حسب حركتها , وحركة الحرف الذي قبلها , فترسم على ما يناسب صورة الحركة الأقوى .</a:t>
            </a:r>
            <a:endParaRPr lang="ar-SA" sz="2800" dirty="0">
              <a:solidFill>
                <a:schemeClr val="tx1"/>
              </a:solidFill>
              <a:cs typeface="Simplified Arabic" pitchFamily="2" charset="-78"/>
            </a:endParaRPr>
          </a:p>
        </p:txBody>
      </p:sp>
      <p:sp>
        <p:nvSpPr>
          <p:cNvPr id="6" name="مستطيل ذو زوايا قطرية مخدوشة 5"/>
          <p:cNvSpPr/>
          <p:nvPr/>
        </p:nvSpPr>
        <p:spPr>
          <a:xfrm>
            <a:off x="1403648" y="2924944"/>
            <a:ext cx="6429420" cy="3810724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     </a:t>
            </a:r>
            <a:r>
              <a:rPr lang="ar-SA" sz="2800" dirty="0" smtClean="0">
                <a:solidFill>
                  <a:schemeClr val="tx1"/>
                </a:solidFill>
              </a:rPr>
              <a:t>وترتيب الحركات حسب القوة : 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tx1"/>
                </a:solidFill>
              </a:rPr>
              <a:t>الكسرة أقوى الحركات , ويناسبها الياء أو النبرة ( ئـ)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tx1"/>
                </a:solidFill>
              </a:rPr>
              <a:t>الضمة , ويناسبها الواو (ؤ) 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tx1"/>
                </a:solidFill>
              </a:rPr>
              <a:t>الفتحة  , ويناسبها الألف (أ)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tx1"/>
                </a:solidFill>
              </a:rPr>
              <a:t>السكون , وهي أضعف الحركات , وتناسبها الهمزة المفردة على السطر (ء)</a:t>
            </a:r>
          </a:p>
          <a:p>
            <a:pPr marL="457200" indent="-457200" algn="just"/>
            <a:r>
              <a:rPr lang="ar-SA" sz="2800" dirty="0" smtClean="0"/>
              <a:t>  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16/8</a:t>
            </a:r>
            <a:endParaRPr lang="ar-SA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85918" y="274638"/>
            <a:ext cx="5429288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ar-SA" dirty="0" smtClean="0"/>
              <a:t>الهمزة المتوسطة </a:t>
            </a:r>
            <a:br>
              <a:rPr lang="ar-SA" dirty="0" smtClean="0"/>
            </a:br>
            <a:r>
              <a:rPr lang="ar-SA" dirty="0" smtClean="0"/>
              <a:t>على نبرة ( ـئـ )</a:t>
            </a: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5511819"/>
              </p:ext>
            </p:extLst>
          </p:nvPr>
        </p:nvGraphicFramePr>
        <p:xfrm>
          <a:off x="0" y="1714488"/>
          <a:ext cx="91440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رابط مستقيم 6"/>
          <p:cNvCxnSpPr/>
          <p:nvPr/>
        </p:nvCxnSpPr>
        <p:spPr>
          <a:xfrm rot="10800000">
            <a:off x="4214810" y="6143644"/>
            <a:ext cx="5000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16/9</a:t>
            </a:r>
            <a:endParaRPr lang="ar-SA" dirty="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4" name="مستطيل ذو زوايا قطرية مخدوشة 3"/>
          <p:cNvSpPr/>
          <p:nvPr/>
        </p:nvSpPr>
        <p:spPr>
          <a:xfrm>
            <a:off x="740861" y="332656"/>
            <a:ext cx="8001056" cy="785794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solidFill>
                  <a:schemeClr val="tx1"/>
                </a:solidFill>
                <a:effectLst/>
                <a:cs typeface="Simplified Arabic" pitchFamily="2" charset="-78"/>
              </a:rPr>
              <a:t>تكتب الهمزة المتوسطة على الياء (النبرة ) في الحالات الآتية </a:t>
            </a:r>
            <a:r>
              <a:rPr lang="ar-SA" sz="2400" dirty="0" smtClean="0">
                <a:solidFill>
                  <a:schemeClr val="tx1"/>
                </a:solidFill>
                <a:effectLst/>
                <a:cs typeface="Simplified Arabic" pitchFamily="2" charset="-78"/>
              </a:rPr>
              <a:t>:</a:t>
            </a:r>
            <a:endParaRPr lang="ar-SA" sz="2400" dirty="0">
              <a:solidFill>
                <a:schemeClr val="tx1"/>
              </a:solidFill>
              <a:effectLst/>
              <a:cs typeface="Simplified Arabic" pitchFamily="2" charset="-78"/>
            </a:endParaRPr>
          </a:p>
        </p:txBody>
      </p:sp>
      <p:sp>
        <p:nvSpPr>
          <p:cNvPr id="5" name="مخطط انسيابي: بطاقة 4"/>
          <p:cNvSpPr/>
          <p:nvPr/>
        </p:nvSpPr>
        <p:spPr>
          <a:xfrm>
            <a:off x="357158" y="1700808"/>
            <a:ext cx="8358246" cy="4680520"/>
          </a:xfrm>
          <a:prstGeom prst="flowChartPunchedCard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just"/>
            <a:endParaRPr lang="ar-SA" sz="2400" dirty="0" smtClean="0">
              <a:solidFill>
                <a:schemeClr val="tx1"/>
              </a:solidFill>
            </a:endParaRPr>
          </a:p>
          <a:p>
            <a:pPr algn="just"/>
            <a:endParaRPr lang="ar-SA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just"/>
            <a:endParaRPr lang="ar-SA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1- إذا كانت حركتها الكسرة , وحركة ماقبلها الكسرة , مثل : تخطئين , 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    من المبتدئين , للمقرئين 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2- إذا كانت حركتها الكسرة , وحركة ماقبلها الضمة , مثل : سُئِل , وُئِد 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3 - إذا كانت حركتها الكسرة , وحركة ماقبلها الفتحة , مثل : سَئِم , يلتَئِم , كَئِيب.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4- إذا كانت حركتها الكسرة , وحركة ماقبلها السكون , مثل : أسْئِلة , صاْئِم , أفْئِدة 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5- إذا كانت حركتها الضمة, وحركة ما قبلها الكسرة مثل : مقرِئُون , منشِئُون 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6- إذا كانت حركتها الفتحة , وحركة ماقبلها الكسرة , مثل : فِئَة , مكافِئًة , مرجِئًة . 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7- إذا كانت حركتها السكون , وحركة ماقبلها الكسرة , مثل : ذِئْب , بِئْر , اطمِئْنان 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8- إذا كانت متحركة بالضم أو الفتح ومسبوقة بـ (ياء) ساكنة , مثل : بيْئَة , مسيْئُون .             </a:t>
            </a:r>
          </a:p>
          <a:p>
            <a:pPr algn="just"/>
            <a:endParaRPr lang="ar-SA" sz="2400" dirty="0" smtClean="0">
              <a:solidFill>
                <a:schemeClr val="tx1"/>
              </a:solidFill>
            </a:endParaRP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16/10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46765833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28794" y="274638"/>
            <a:ext cx="500066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ar-SA" dirty="0" smtClean="0"/>
              <a:t>الهمزة المتوسطة </a:t>
            </a:r>
            <a:br>
              <a:rPr lang="ar-SA" dirty="0" smtClean="0"/>
            </a:br>
            <a:r>
              <a:rPr lang="ar-SA" dirty="0" smtClean="0"/>
              <a:t>على واو ( ـؤ)</a:t>
            </a: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7807755"/>
              </p:ext>
            </p:extLst>
          </p:nvPr>
        </p:nvGraphicFramePr>
        <p:xfrm>
          <a:off x="571472" y="192880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16/11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25672589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ذو زوايا قطرية مخدوشة 3"/>
          <p:cNvSpPr/>
          <p:nvPr/>
        </p:nvSpPr>
        <p:spPr>
          <a:xfrm>
            <a:off x="571472" y="357166"/>
            <a:ext cx="8001056" cy="1071570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ترسم الهمزة المتوسطة في وسط الكلمة على(الواو ) في الحالات التالية: </a:t>
            </a:r>
            <a:endParaRPr lang="ar-SA" sz="2400" dirty="0">
              <a:solidFill>
                <a:schemeClr val="tx1"/>
              </a:solidFill>
              <a:cs typeface="Simplified Arabic" pitchFamily="2" charset="-78"/>
            </a:endParaRPr>
          </a:p>
        </p:txBody>
      </p:sp>
      <p:sp>
        <p:nvSpPr>
          <p:cNvPr id="5" name="مستطيل ذو زاوية واحدة مخدوشة 4"/>
          <p:cNvSpPr/>
          <p:nvPr/>
        </p:nvSpPr>
        <p:spPr>
          <a:xfrm>
            <a:off x="571472" y="1857364"/>
            <a:ext cx="8215370" cy="4357718"/>
          </a:xfrm>
          <a:prstGeom prst="snip1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1- إذا كانت حركتها الضمة وحركة ما قبلها الضمة, مثل : رُؤُوس , شُؤُون .</a:t>
            </a: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 </a:t>
            </a: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2- إذا كانت حركتها الضمة وحركة ما قبلها الفتحة , مثل : رَؤُوف , نَؤُوم . </a:t>
            </a:r>
          </a:p>
          <a:p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3- إذا كانت حركتها الضمة وحركة ما قبلها السكون , مثل: مسْؤُول , ضوْؤُه.</a:t>
            </a:r>
          </a:p>
          <a:p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4- إذا كانت حركتها الفتحة وحركة ما قبلها الضمة , مثل : سُؤَال , مُؤَامرة .</a:t>
            </a:r>
          </a:p>
          <a:p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5- إذا كانت حركتها السكون وحركة ما قبلها الضمة , مثل : رُؤْية , مُؤْلم .   </a:t>
            </a:r>
          </a:p>
          <a:p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r>
              <a:rPr lang="ar-SA" sz="2400" dirty="0" smtClean="0">
                <a:solidFill>
                  <a:schemeClr val="bg1"/>
                </a:solidFill>
                <a:cs typeface="Simplified Arabic" pitchFamily="2" charset="-78"/>
              </a:rPr>
              <a:t> </a:t>
            </a:r>
          </a:p>
          <a:p>
            <a:endParaRPr lang="ar-SA" sz="2400" dirty="0">
              <a:cs typeface="Simplified Arabic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16/12</a:t>
            </a:r>
            <a:endParaRPr lang="ar-SA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28794" y="274638"/>
            <a:ext cx="5143536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tx1"/>
                </a:solidFill>
              </a:rPr>
              <a:t>الهمزة المتوسطة</a:t>
            </a:r>
            <a:br>
              <a:rPr lang="ar-SA" dirty="0" smtClean="0">
                <a:solidFill>
                  <a:schemeClr val="tx1"/>
                </a:solidFill>
              </a:rPr>
            </a:br>
            <a:r>
              <a:rPr lang="ar-SA" dirty="0" smtClean="0">
                <a:solidFill>
                  <a:schemeClr val="tx1"/>
                </a:solidFill>
              </a:rPr>
              <a:t>على ألف ـأـ</a:t>
            </a:r>
            <a:endParaRPr lang="ar-SA" dirty="0">
              <a:solidFill>
                <a:schemeClr val="tx1"/>
              </a:solidFill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093513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 2"/>
          <p:cNvSpPr/>
          <p:nvPr/>
        </p:nvSpPr>
        <p:spPr>
          <a:xfrm>
            <a:off x="6625617" y="3827573"/>
            <a:ext cx="1762807" cy="10081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مفتوحة بعد فتح</a:t>
            </a:r>
            <a:endParaRPr lang="ar-SA" sz="2400" dirty="0"/>
          </a:p>
        </p:txBody>
      </p:sp>
      <p:sp>
        <p:nvSpPr>
          <p:cNvPr id="6" name="Down Arrow 5"/>
          <p:cNvSpPr/>
          <p:nvPr/>
        </p:nvSpPr>
        <p:spPr>
          <a:xfrm rot="19222232">
            <a:off x="6087050" y="2855818"/>
            <a:ext cx="720080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16/13</a:t>
            </a:r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800" dirty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ترسم الهمزة المتوسطة في وسط الكلمة </a:t>
            </a:r>
            <a:r>
              <a:rPr lang="ar-SA" sz="2800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على الألف في </a:t>
            </a:r>
            <a:r>
              <a:rPr lang="ar-SA" sz="2800" dirty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الحالات التالية: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dirty="0" smtClean="0"/>
              <a:t>1- إذا كانت حركتها الفتحة , وحركة ماقبلها الفتحة , مثل : </a:t>
            </a:r>
          </a:p>
          <a:p>
            <a:pPr marL="0" indent="0">
              <a:buNone/>
            </a:pPr>
            <a:r>
              <a:rPr lang="ar-SA" dirty="0" smtClean="0"/>
              <a:t>سَأَل – زَأَر – دَأَب .</a:t>
            </a:r>
          </a:p>
          <a:p>
            <a:pPr marL="0" indent="0">
              <a:buNone/>
            </a:pPr>
            <a:r>
              <a:rPr lang="ar-SA" dirty="0" smtClean="0"/>
              <a:t>2- إذا كانت حركتها الفتحة , وحرك ماقبلها السكون , مثل :</a:t>
            </a:r>
          </a:p>
          <a:p>
            <a:pPr marL="0" indent="0">
              <a:buNone/>
            </a:pPr>
            <a:r>
              <a:rPr lang="ar-SA" dirty="0" smtClean="0"/>
              <a:t>يسْأَل – يزْأَر – مسْأَلة . </a:t>
            </a:r>
          </a:p>
          <a:p>
            <a:pPr marL="0" indent="0">
              <a:buNone/>
            </a:pPr>
            <a:r>
              <a:rPr lang="ar-SA" dirty="0" smtClean="0"/>
              <a:t>3- إذا كانت حركتها السكون , وحركة ماقبلها الفتحة , مثل :</a:t>
            </a:r>
          </a:p>
          <a:p>
            <a:pPr marL="0" indent="0">
              <a:buNone/>
            </a:pPr>
            <a:r>
              <a:rPr lang="ar-SA" dirty="0" smtClean="0"/>
              <a:t>رَأْي – يَأْنف – مَأْساة .  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14</a:t>
            </a:fld>
            <a:endParaRPr lang="ar-SA"/>
          </a:p>
        </p:txBody>
      </p:sp>
      <p:sp>
        <p:nvSpPr>
          <p:cNvPr id="5" name="Rectangle 4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16/14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9493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ar-SA" sz="3200" dirty="0" smtClean="0">
                <a:cs typeface="Simplified Arabic" pitchFamily="2" charset="-78"/>
              </a:rPr>
              <a:t>ترسم الهمزة المتوسطة على السطر في الحالات الآتية :  </a:t>
            </a:r>
            <a:endParaRPr lang="ar-SA" sz="3200" dirty="0">
              <a:cs typeface="Simplified Arabic" pitchFamily="2" charset="-78"/>
            </a:endParaRPr>
          </a:p>
        </p:txBody>
      </p:sp>
      <p:sp>
        <p:nvSpPr>
          <p:cNvPr id="7" name="دبوس زينة 6"/>
          <p:cNvSpPr/>
          <p:nvPr/>
        </p:nvSpPr>
        <p:spPr>
          <a:xfrm>
            <a:off x="1071538" y="1947930"/>
            <a:ext cx="7000924" cy="4429156"/>
          </a:xfrm>
          <a:prstGeom prst="plaqu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1-إذا كانت حركتها الفتحة , وقبلها ألف ساكنة  , مثل:</a:t>
            </a:r>
          </a:p>
          <a:p>
            <a:pPr algn="ctr"/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عباْءَة , قراْءَة , تفاْءَل .</a:t>
            </a:r>
          </a:p>
          <a:p>
            <a:pPr algn="ctr"/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pPr algn="ctr"/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2-إذا كانت حركتها الفتحة , وقبلها واو ساكنة مثل :</a:t>
            </a:r>
          </a:p>
          <a:p>
            <a:pPr algn="ctr"/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مروْءَة , سوْءَة , موبوْءَة.</a:t>
            </a:r>
          </a:p>
          <a:p>
            <a:pPr algn="ctr"/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pPr algn="ctr"/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3-إذا كانت حركتها الضمة , وقبلها واو ساكنة  , مثل:</a:t>
            </a:r>
          </a:p>
          <a:p>
            <a:pPr algn="ctr"/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وضوْءُك , ضوْءُه , لجوْءُك .</a:t>
            </a:r>
            <a:endParaRPr lang="ar-SA" sz="2400" dirty="0">
              <a:solidFill>
                <a:schemeClr val="tx1"/>
              </a:solidFill>
            </a:endParaRPr>
          </a:p>
        </p:txBody>
      </p:sp>
      <p:cxnSp>
        <p:nvCxnSpPr>
          <p:cNvPr id="6" name="رابط مستقيم 5"/>
          <p:cNvCxnSpPr/>
          <p:nvPr/>
        </p:nvCxnSpPr>
        <p:spPr>
          <a:xfrm rot="10800000">
            <a:off x="4286248" y="6357958"/>
            <a:ext cx="5000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16/15</a:t>
            </a:r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التقييم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dirty="0" smtClean="0"/>
              <a:t> اقرأ القطعة الآتية بتمعنٍ , ثم أعد </a:t>
            </a:r>
            <a:r>
              <a:rPr lang="ar-SA" smtClean="0"/>
              <a:t>كتابتها كتابة صحيحة بعد </a:t>
            </a:r>
            <a:r>
              <a:rPr lang="ar-SA" dirty="0" smtClean="0"/>
              <a:t>تصحيح </a:t>
            </a:r>
            <a:r>
              <a:rPr lang="ar-SA" smtClean="0"/>
              <a:t>الأخطاء الموجودة </a:t>
            </a:r>
            <a:r>
              <a:rPr lang="ar-SA" dirty="0" smtClean="0"/>
              <a:t>فيها : </a:t>
            </a:r>
          </a:p>
          <a:p>
            <a:pPr marL="0" indent="0" algn="just">
              <a:buNone/>
            </a:pPr>
            <a:r>
              <a:rPr lang="ar-SA" dirty="0" smtClean="0"/>
              <a:t>الصبر </a:t>
            </a:r>
            <a:r>
              <a:rPr lang="ar-SA" dirty="0"/>
              <a:t>شيمة </a:t>
            </a:r>
            <a:r>
              <a:rPr lang="ar-SA" dirty="0" smtClean="0"/>
              <a:t>الانبياء وصفة الابرار </a:t>
            </a:r>
            <a:r>
              <a:rPr lang="ar-SA" dirty="0"/>
              <a:t>, </a:t>
            </a:r>
            <a:r>
              <a:rPr lang="ar-SA" dirty="0" smtClean="0"/>
              <a:t>وإمتحان ألرجولة </a:t>
            </a:r>
            <a:r>
              <a:rPr lang="ar-SA" dirty="0"/>
              <a:t>, فما من نبي تمكن من نشر رسالته , </a:t>
            </a:r>
            <a:r>
              <a:rPr lang="ar-SA" dirty="0" smtClean="0"/>
              <a:t>الا </a:t>
            </a:r>
            <a:r>
              <a:rPr lang="ar-SA" dirty="0"/>
              <a:t>بعد </a:t>
            </a:r>
            <a:r>
              <a:rPr lang="ar-SA" dirty="0" smtClean="0"/>
              <a:t>ان </a:t>
            </a:r>
            <a:r>
              <a:rPr lang="ar-SA" dirty="0"/>
              <a:t>لقي بلاء شديداً , وصبراً عظيماً </a:t>
            </a:r>
            <a:r>
              <a:rPr lang="ar-SA" dirty="0" smtClean="0"/>
              <a:t>وكان </a:t>
            </a:r>
            <a:r>
              <a:rPr lang="ar-SA" dirty="0"/>
              <a:t>ربك قادرٌ ان ينصر </a:t>
            </a:r>
            <a:r>
              <a:rPr lang="ar-SA" dirty="0" smtClean="0"/>
              <a:t>أنبياؤه </a:t>
            </a:r>
            <a:r>
              <a:rPr lang="ar-SA" dirty="0"/>
              <a:t>, دون أن </a:t>
            </a:r>
            <a:r>
              <a:rPr lang="ar-SA" dirty="0" smtClean="0"/>
              <a:t>يتعبوا </a:t>
            </a:r>
            <a:r>
              <a:rPr lang="ar-SA" dirty="0"/>
              <a:t>أو </a:t>
            </a:r>
            <a:r>
              <a:rPr lang="ar-SA" dirty="0" smtClean="0"/>
              <a:t>يبتلوا </a:t>
            </a:r>
            <a:r>
              <a:rPr lang="ar-SA" dirty="0"/>
              <a:t>أو يضحوا , ولكن حكمة </a:t>
            </a:r>
            <a:r>
              <a:rPr lang="ar-SA" dirty="0" smtClean="0"/>
              <a:t>الله اقتضت </a:t>
            </a:r>
            <a:r>
              <a:rPr lang="ar-SA" dirty="0"/>
              <a:t>أن تصفي </a:t>
            </a:r>
            <a:r>
              <a:rPr lang="ar-SA" dirty="0" smtClean="0"/>
              <a:t>الموئمنون </a:t>
            </a:r>
            <a:r>
              <a:rPr lang="ar-SA" dirty="0"/>
              <a:t>من الشواءب , </a:t>
            </a:r>
            <a:r>
              <a:rPr lang="ar-SA" dirty="0" smtClean="0"/>
              <a:t>وان </a:t>
            </a:r>
            <a:r>
              <a:rPr lang="ar-SA" dirty="0"/>
              <a:t>تصهر الأمة في نيران </a:t>
            </a:r>
            <a:r>
              <a:rPr lang="ar-SA" dirty="0" smtClean="0"/>
              <a:t>الشداءئد </a:t>
            </a:r>
            <a:r>
              <a:rPr lang="ar-SA" dirty="0"/>
              <a:t>ليميز الطيب من الخبيث , </a:t>
            </a:r>
            <a:r>
              <a:rPr lang="ar-SA" dirty="0" smtClean="0"/>
              <a:t>والموئمن </a:t>
            </a:r>
            <a:r>
              <a:rPr lang="ar-SA" dirty="0"/>
              <a:t>من </a:t>
            </a:r>
            <a:r>
              <a:rPr lang="ar-SA" dirty="0" smtClean="0"/>
              <a:t>الكافر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16</a:t>
            </a:fld>
            <a:endParaRPr lang="ar-SA"/>
          </a:p>
        </p:txBody>
      </p:sp>
      <p:sp>
        <p:nvSpPr>
          <p:cNvPr id="5" name="Rectangle 4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16/16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3548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892</TotalTime>
  <Words>1165</Words>
  <Application>Microsoft Office PowerPoint</Application>
  <PresentationFormat>On-screen Show (4:3)</PresentationFormat>
  <Paragraphs>170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سمة Office</vt:lpstr>
      <vt:lpstr>المحاضرة الأولى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الهمزة المتوسطة  على نبرة ( ـئـ )</vt:lpstr>
      <vt:lpstr> </vt:lpstr>
      <vt:lpstr>الهمزة المتوسطة  على واو ( ـؤ)</vt:lpstr>
      <vt:lpstr>PowerPoint Presentation</vt:lpstr>
      <vt:lpstr>الهمزة المتوسطة على ألف ـأـ</vt:lpstr>
      <vt:lpstr>ترسم الهمزة المتوسطة في وسط الكلمة على الألف في الحالات التالية: </vt:lpstr>
      <vt:lpstr>ترسم الهمزة المتوسطة على السطر في الحالات الآتية :  </vt:lpstr>
      <vt:lpstr>التقييم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dbilal</dc:creator>
  <cp:lastModifiedBy>Doha Adil Bilal</cp:lastModifiedBy>
  <cp:revision>88</cp:revision>
  <dcterms:created xsi:type="dcterms:W3CDTF">2011-06-15T18:22:46Z</dcterms:created>
  <dcterms:modified xsi:type="dcterms:W3CDTF">2012-02-11T05:00:53Z</dcterms:modified>
</cp:coreProperties>
</file>