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85" r:id="rId2"/>
    <p:sldId id="287" r:id="rId3"/>
    <p:sldId id="282" r:id="rId4"/>
    <p:sldId id="278" r:id="rId5"/>
    <p:sldId id="288" r:id="rId6"/>
    <p:sldId id="276" r:id="rId7"/>
    <p:sldId id="259" r:id="rId8"/>
    <p:sldId id="268" r:id="rId9"/>
    <p:sldId id="284" r:id="rId10"/>
    <p:sldId id="279" r:id="rId11"/>
    <p:sldId id="280" r:id="rId12"/>
    <p:sldId id="277" r:id="rId13"/>
    <p:sldId id="260" r:id="rId14"/>
    <p:sldId id="263" r:id="rId15"/>
    <p:sldId id="275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99FFCC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F8ADF-C07A-47ED-8713-102801D3597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7F680939-E492-4B56-8BB7-DF92B890E796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الأسماء الموصولة</a:t>
          </a:r>
          <a:endParaRPr lang="ar-JO" dirty="0"/>
        </a:p>
      </dgm:t>
    </dgm:pt>
    <dgm:pt modelId="{E1AB0FBE-D306-4742-872F-F858F57EF687}" type="par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A29D4304-DC11-45CF-BE70-AF8CD3F9B752}" type="sib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54463630-1E42-46D4-88FE-E6E693736A7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عامة</a:t>
          </a:r>
          <a:endParaRPr lang="ar-JO" dirty="0"/>
        </a:p>
      </dgm:t>
    </dgm:pt>
    <dgm:pt modelId="{86709931-E3AB-4BD3-961B-6D306451EDA4}" type="par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AC671899-74BA-4DDE-8A7E-8F7C5508701D}" type="sib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72D6D1BA-1FC1-46AD-AD8D-450EFA46E20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خاصة</a:t>
          </a:r>
          <a:endParaRPr lang="ar-JO" dirty="0"/>
        </a:p>
      </dgm:t>
    </dgm:pt>
    <dgm:pt modelId="{CE274C68-EB32-498E-8489-FA3C235AF2AE}" type="par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C6D4F154-EE94-4695-A2E4-2411AA082E1A}" type="sib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46AAD57A-9769-4E3B-9EF5-66126AA7C9FD}" type="pres">
      <dgm:prSet presAssocID="{A57F8ADF-C07A-47ED-8713-102801D359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F7A680CD-DA64-4265-BDA0-D97F646BC91B}" type="pres">
      <dgm:prSet presAssocID="{7F680939-E492-4B56-8BB7-DF92B890E796}" presName="hierRoot1" presStyleCnt="0"/>
      <dgm:spPr/>
    </dgm:pt>
    <dgm:pt modelId="{287C0DC7-8ACC-422E-BEF3-2CA7BA969756}" type="pres">
      <dgm:prSet presAssocID="{7F680939-E492-4B56-8BB7-DF92B890E796}" presName="composite" presStyleCnt="0"/>
      <dgm:spPr/>
    </dgm:pt>
    <dgm:pt modelId="{407F0054-7B02-4C19-80D4-C1BFC92E7A04}" type="pres">
      <dgm:prSet presAssocID="{7F680939-E492-4B56-8BB7-DF92B890E796}" presName="background" presStyleLbl="node0" presStyleIdx="0" presStyleCnt="1"/>
      <dgm:spPr/>
    </dgm:pt>
    <dgm:pt modelId="{A8C4F62F-E73C-4A26-B4B2-B581BB8BB738}" type="pres">
      <dgm:prSet presAssocID="{7F680939-E492-4B56-8BB7-DF92B890E79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6C7B85D8-5B35-4C12-B6CE-E33A40A95941}" type="pres">
      <dgm:prSet presAssocID="{7F680939-E492-4B56-8BB7-DF92B890E796}" presName="hierChild2" presStyleCnt="0"/>
      <dgm:spPr/>
    </dgm:pt>
    <dgm:pt modelId="{423E8B83-5AB0-4AE7-9F86-A3465B4CD356}" type="pres">
      <dgm:prSet presAssocID="{86709931-E3AB-4BD3-961B-6D306451EDA4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E2621120-ACC9-4037-942E-FB54149B3955}" type="pres">
      <dgm:prSet presAssocID="{54463630-1E42-46D4-88FE-E6E693736A73}" presName="hierRoot2" presStyleCnt="0"/>
      <dgm:spPr/>
    </dgm:pt>
    <dgm:pt modelId="{D3489981-EC59-4CF8-8124-C8099390A4E3}" type="pres">
      <dgm:prSet presAssocID="{54463630-1E42-46D4-88FE-E6E693736A73}" presName="composite2" presStyleCnt="0"/>
      <dgm:spPr/>
    </dgm:pt>
    <dgm:pt modelId="{70CC8C12-8F98-430C-8AC1-E19B2F83F494}" type="pres">
      <dgm:prSet presAssocID="{54463630-1E42-46D4-88FE-E6E693736A73}" presName="background2" presStyleLbl="node2" presStyleIdx="0" presStyleCnt="2"/>
      <dgm:spPr/>
    </dgm:pt>
    <dgm:pt modelId="{07FFA1E5-7FA8-48FB-842D-95621A0E1E67}" type="pres">
      <dgm:prSet presAssocID="{54463630-1E42-46D4-88FE-E6E693736A7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37189DAA-D751-42B3-8114-18C0B8CA4F40}" type="pres">
      <dgm:prSet presAssocID="{54463630-1E42-46D4-88FE-E6E693736A73}" presName="hierChild3" presStyleCnt="0"/>
      <dgm:spPr/>
    </dgm:pt>
    <dgm:pt modelId="{CD7A5674-7444-4E25-8CE4-FC84989AD823}" type="pres">
      <dgm:prSet presAssocID="{CE274C68-EB32-498E-8489-FA3C235AF2AE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8833706-CBC8-4F9C-A038-4AA70EC2421A}" type="pres">
      <dgm:prSet presAssocID="{72D6D1BA-1FC1-46AD-AD8D-450EFA46E206}" presName="hierRoot2" presStyleCnt="0"/>
      <dgm:spPr/>
    </dgm:pt>
    <dgm:pt modelId="{7F334A3E-600D-4F63-9AD6-D09E4CBC7B6F}" type="pres">
      <dgm:prSet presAssocID="{72D6D1BA-1FC1-46AD-AD8D-450EFA46E206}" presName="composite2" presStyleCnt="0"/>
      <dgm:spPr/>
    </dgm:pt>
    <dgm:pt modelId="{77247830-8F5A-4B52-B628-8FD16EB858C7}" type="pres">
      <dgm:prSet presAssocID="{72D6D1BA-1FC1-46AD-AD8D-450EFA46E206}" presName="background2" presStyleLbl="node2" presStyleIdx="1" presStyleCnt="2"/>
      <dgm:spPr/>
    </dgm:pt>
    <dgm:pt modelId="{739CC7BB-D9C8-410D-90B4-892D21543EC6}" type="pres">
      <dgm:prSet presAssocID="{72D6D1BA-1FC1-46AD-AD8D-450EFA46E20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B2C89C9D-51D6-4FE0-B54E-87590CA515AD}" type="pres">
      <dgm:prSet presAssocID="{72D6D1BA-1FC1-46AD-AD8D-450EFA46E206}" presName="hierChild3" presStyleCnt="0"/>
      <dgm:spPr/>
    </dgm:pt>
  </dgm:ptLst>
  <dgm:cxnLst>
    <dgm:cxn modelId="{DB43E03B-6D63-458D-BC00-95CEE71623AA}" type="presOf" srcId="{86709931-E3AB-4BD3-961B-6D306451EDA4}" destId="{423E8B83-5AB0-4AE7-9F86-A3465B4CD356}" srcOrd="0" destOrd="0" presId="urn:microsoft.com/office/officeart/2005/8/layout/hierarchy1"/>
    <dgm:cxn modelId="{0F84B241-D0AD-43F5-A391-E6903D781930}" type="presOf" srcId="{CE274C68-EB32-498E-8489-FA3C235AF2AE}" destId="{CD7A5674-7444-4E25-8CE4-FC84989AD823}" srcOrd="0" destOrd="0" presId="urn:microsoft.com/office/officeart/2005/8/layout/hierarchy1"/>
    <dgm:cxn modelId="{41B1FA1B-9063-4C28-AD65-46B643FEA4C8}" srcId="{7F680939-E492-4B56-8BB7-DF92B890E796}" destId="{72D6D1BA-1FC1-46AD-AD8D-450EFA46E206}" srcOrd="1" destOrd="0" parTransId="{CE274C68-EB32-498E-8489-FA3C235AF2AE}" sibTransId="{C6D4F154-EE94-4695-A2E4-2411AA082E1A}"/>
    <dgm:cxn modelId="{1E10A85D-C174-45CB-AACA-345642AC2147}" type="presOf" srcId="{72D6D1BA-1FC1-46AD-AD8D-450EFA46E206}" destId="{739CC7BB-D9C8-410D-90B4-892D21543EC6}" srcOrd="0" destOrd="0" presId="urn:microsoft.com/office/officeart/2005/8/layout/hierarchy1"/>
    <dgm:cxn modelId="{4086293A-29F5-4013-925E-90CA1F9669A7}" type="presOf" srcId="{54463630-1E42-46D4-88FE-E6E693736A73}" destId="{07FFA1E5-7FA8-48FB-842D-95621A0E1E67}" srcOrd="0" destOrd="0" presId="urn:microsoft.com/office/officeart/2005/8/layout/hierarchy1"/>
    <dgm:cxn modelId="{D5B10B86-BCE1-4EB2-A9BC-F86E9C3E4564}" srcId="{A57F8ADF-C07A-47ED-8713-102801D3597C}" destId="{7F680939-E492-4B56-8BB7-DF92B890E796}" srcOrd="0" destOrd="0" parTransId="{E1AB0FBE-D306-4742-872F-F858F57EF687}" sibTransId="{A29D4304-DC11-45CF-BE70-AF8CD3F9B752}"/>
    <dgm:cxn modelId="{3DE0EC6B-4A03-4900-B660-C0EDBD93BDC9}" srcId="{7F680939-E492-4B56-8BB7-DF92B890E796}" destId="{54463630-1E42-46D4-88FE-E6E693736A73}" srcOrd="0" destOrd="0" parTransId="{86709931-E3AB-4BD3-961B-6D306451EDA4}" sibTransId="{AC671899-74BA-4DDE-8A7E-8F7C5508701D}"/>
    <dgm:cxn modelId="{866B5C99-D8ED-4D9F-BD25-3AF7D9D04D70}" type="presOf" srcId="{7F680939-E492-4B56-8BB7-DF92B890E796}" destId="{A8C4F62F-E73C-4A26-B4B2-B581BB8BB738}" srcOrd="0" destOrd="0" presId="urn:microsoft.com/office/officeart/2005/8/layout/hierarchy1"/>
    <dgm:cxn modelId="{88CC15B0-5433-4DE7-9E46-D290B23074FC}" type="presOf" srcId="{A57F8ADF-C07A-47ED-8713-102801D3597C}" destId="{46AAD57A-9769-4E3B-9EF5-66126AA7C9FD}" srcOrd="0" destOrd="0" presId="urn:microsoft.com/office/officeart/2005/8/layout/hierarchy1"/>
    <dgm:cxn modelId="{3BF95EF6-955C-459B-9763-094E7D98F38A}" type="presParOf" srcId="{46AAD57A-9769-4E3B-9EF5-66126AA7C9FD}" destId="{F7A680CD-DA64-4265-BDA0-D97F646BC91B}" srcOrd="0" destOrd="0" presId="urn:microsoft.com/office/officeart/2005/8/layout/hierarchy1"/>
    <dgm:cxn modelId="{87499AB6-B244-4A00-BEEB-FFB05BDB5F09}" type="presParOf" srcId="{F7A680CD-DA64-4265-BDA0-D97F646BC91B}" destId="{287C0DC7-8ACC-422E-BEF3-2CA7BA969756}" srcOrd="0" destOrd="0" presId="urn:microsoft.com/office/officeart/2005/8/layout/hierarchy1"/>
    <dgm:cxn modelId="{E65F66C3-7EAC-4ED8-A4D2-8800A206044B}" type="presParOf" srcId="{287C0DC7-8ACC-422E-BEF3-2CA7BA969756}" destId="{407F0054-7B02-4C19-80D4-C1BFC92E7A04}" srcOrd="0" destOrd="0" presId="urn:microsoft.com/office/officeart/2005/8/layout/hierarchy1"/>
    <dgm:cxn modelId="{4EAB5D50-0589-497E-BE93-E8399D3A4BA5}" type="presParOf" srcId="{287C0DC7-8ACC-422E-BEF3-2CA7BA969756}" destId="{A8C4F62F-E73C-4A26-B4B2-B581BB8BB738}" srcOrd="1" destOrd="0" presId="urn:microsoft.com/office/officeart/2005/8/layout/hierarchy1"/>
    <dgm:cxn modelId="{E54CA281-4841-41A1-BCDE-589E1B953377}" type="presParOf" srcId="{F7A680CD-DA64-4265-BDA0-D97F646BC91B}" destId="{6C7B85D8-5B35-4C12-B6CE-E33A40A95941}" srcOrd="1" destOrd="0" presId="urn:microsoft.com/office/officeart/2005/8/layout/hierarchy1"/>
    <dgm:cxn modelId="{3A6C5C47-BEA4-401D-80BF-2DEFA5E99F8A}" type="presParOf" srcId="{6C7B85D8-5B35-4C12-B6CE-E33A40A95941}" destId="{423E8B83-5AB0-4AE7-9F86-A3465B4CD356}" srcOrd="0" destOrd="0" presId="urn:microsoft.com/office/officeart/2005/8/layout/hierarchy1"/>
    <dgm:cxn modelId="{13CB7D72-FB28-41AB-82B8-8C7404490E9A}" type="presParOf" srcId="{6C7B85D8-5B35-4C12-B6CE-E33A40A95941}" destId="{E2621120-ACC9-4037-942E-FB54149B3955}" srcOrd="1" destOrd="0" presId="urn:microsoft.com/office/officeart/2005/8/layout/hierarchy1"/>
    <dgm:cxn modelId="{A3AE993F-D996-440B-8EC6-4AF729C05608}" type="presParOf" srcId="{E2621120-ACC9-4037-942E-FB54149B3955}" destId="{D3489981-EC59-4CF8-8124-C8099390A4E3}" srcOrd="0" destOrd="0" presId="urn:microsoft.com/office/officeart/2005/8/layout/hierarchy1"/>
    <dgm:cxn modelId="{4FCD2519-C156-4F57-849F-50A8FBC37C19}" type="presParOf" srcId="{D3489981-EC59-4CF8-8124-C8099390A4E3}" destId="{70CC8C12-8F98-430C-8AC1-E19B2F83F494}" srcOrd="0" destOrd="0" presId="urn:microsoft.com/office/officeart/2005/8/layout/hierarchy1"/>
    <dgm:cxn modelId="{8EC13143-A782-4AC4-B017-D926268606AE}" type="presParOf" srcId="{D3489981-EC59-4CF8-8124-C8099390A4E3}" destId="{07FFA1E5-7FA8-48FB-842D-95621A0E1E67}" srcOrd="1" destOrd="0" presId="urn:microsoft.com/office/officeart/2005/8/layout/hierarchy1"/>
    <dgm:cxn modelId="{C96E959E-BD6D-49BC-9F95-74C54D97525D}" type="presParOf" srcId="{E2621120-ACC9-4037-942E-FB54149B3955}" destId="{37189DAA-D751-42B3-8114-18C0B8CA4F40}" srcOrd="1" destOrd="0" presId="urn:microsoft.com/office/officeart/2005/8/layout/hierarchy1"/>
    <dgm:cxn modelId="{C95BC9DA-BFC5-4C07-AF2C-A1F741C865EB}" type="presParOf" srcId="{6C7B85D8-5B35-4C12-B6CE-E33A40A95941}" destId="{CD7A5674-7444-4E25-8CE4-FC84989AD823}" srcOrd="2" destOrd="0" presId="urn:microsoft.com/office/officeart/2005/8/layout/hierarchy1"/>
    <dgm:cxn modelId="{A91E579A-24E5-44FB-BA95-79CB0885BBC9}" type="presParOf" srcId="{6C7B85D8-5B35-4C12-B6CE-E33A40A95941}" destId="{68833706-CBC8-4F9C-A038-4AA70EC2421A}" srcOrd="3" destOrd="0" presId="urn:microsoft.com/office/officeart/2005/8/layout/hierarchy1"/>
    <dgm:cxn modelId="{20E65F49-A54F-4774-935D-E1787DA05909}" type="presParOf" srcId="{68833706-CBC8-4F9C-A038-4AA70EC2421A}" destId="{7F334A3E-600D-4F63-9AD6-D09E4CBC7B6F}" srcOrd="0" destOrd="0" presId="urn:microsoft.com/office/officeart/2005/8/layout/hierarchy1"/>
    <dgm:cxn modelId="{B12809D1-1049-4145-B901-F9E44803FB68}" type="presParOf" srcId="{7F334A3E-600D-4F63-9AD6-D09E4CBC7B6F}" destId="{77247830-8F5A-4B52-B628-8FD16EB858C7}" srcOrd="0" destOrd="0" presId="urn:microsoft.com/office/officeart/2005/8/layout/hierarchy1"/>
    <dgm:cxn modelId="{4C9E1ED6-D826-4C80-9E72-239D9B6DE9E3}" type="presParOf" srcId="{7F334A3E-600D-4F63-9AD6-D09E4CBC7B6F}" destId="{739CC7BB-D9C8-410D-90B4-892D21543EC6}" srcOrd="1" destOrd="0" presId="urn:microsoft.com/office/officeart/2005/8/layout/hierarchy1"/>
    <dgm:cxn modelId="{A540D0A9-CB94-403E-8296-420324A450D1}" type="presParOf" srcId="{68833706-CBC8-4F9C-A038-4AA70EC2421A}" destId="{B2C89C9D-51D6-4FE0-B54E-87590CA515AD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7F8ADF-C07A-47ED-8713-102801D3597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7F680939-E492-4B56-8BB7-DF92B890E796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الأسماء الموصولة</a:t>
          </a:r>
          <a:endParaRPr lang="ar-JO" dirty="0"/>
        </a:p>
      </dgm:t>
    </dgm:pt>
    <dgm:pt modelId="{E1AB0FBE-D306-4742-872F-F858F57EF687}" type="par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A29D4304-DC11-45CF-BE70-AF8CD3F9B752}" type="sib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54463630-1E42-46D4-88FE-E6E693736A7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معربة</a:t>
          </a:r>
          <a:endParaRPr lang="ar-JO" dirty="0"/>
        </a:p>
      </dgm:t>
    </dgm:pt>
    <dgm:pt modelId="{86709931-E3AB-4BD3-961B-6D306451EDA4}" type="par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AC671899-74BA-4DDE-8A7E-8F7C5508701D}" type="sib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72D6D1BA-1FC1-46AD-AD8D-450EFA46E20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أسماء مبنية</a:t>
          </a:r>
          <a:endParaRPr lang="ar-JO" dirty="0"/>
        </a:p>
      </dgm:t>
    </dgm:pt>
    <dgm:pt modelId="{CE274C68-EB32-498E-8489-FA3C235AF2AE}" type="par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C6D4F154-EE94-4695-A2E4-2411AA082E1A}" type="sib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46AAD57A-9769-4E3B-9EF5-66126AA7C9FD}" type="pres">
      <dgm:prSet presAssocID="{A57F8ADF-C07A-47ED-8713-102801D359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F7A680CD-DA64-4265-BDA0-D97F646BC91B}" type="pres">
      <dgm:prSet presAssocID="{7F680939-E492-4B56-8BB7-DF92B890E796}" presName="hierRoot1" presStyleCnt="0"/>
      <dgm:spPr/>
    </dgm:pt>
    <dgm:pt modelId="{287C0DC7-8ACC-422E-BEF3-2CA7BA969756}" type="pres">
      <dgm:prSet presAssocID="{7F680939-E492-4B56-8BB7-DF92B890E796}" presName="composite" presStyleCnt="0"/>
      <dgm:spPr/>
    </dgm:pt>
    <dgm:pt modelId="{407F0054-7B02-4C19-80D4-C1BFC92E7A04}" type="pres">
      <dgm:prSet presAssocID="{7F680939-E492-4B56-8BB7-DF92B890E796}" presName="background" presStyleLbl="node0" presStyleIdx="0" presStyleCnt="1"/>
      <dgm:spPr/>
    </dgm:pt>
    <dgm:pt modelId="{A8C4F62F-E73C-4A26-B4B2-B581BB8BB738}" type="pres">
      <dgm:prSet presAssocID="{7F680939-E492-4B56-8BB7-DF92B890E79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6C7B85D8-5B35-4C12-B6CE-E33A40A95941}" type="pres">
      <dgm:prSet presAssocID="{7F680939-E492-4B56-8BB7-DF92B890E796}" presName="hierChild2" presStyleCnt="0"/>
      <dgm:spPr/>
    </dgm:pt>
    <dgm:pt modelId="{423E8B83-5AB0-4AE7-9F86-A3465B4CD356}" type="pres">
      <dgm:prSet presAssocID="{86709931-E3AB-4BD3-961B-6D306451EDA4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E2621120-ACC9-4037-942E-FB54149B3955}" type="pres">
      <dgm:prSet presAssocID="{54463630-1E42-46D4-88FE-E6E693736A73}" presName="hierRoot2" presStyleCnt="0"/>
      <dgm:spPr/>
    </dgm:pt>
    <dgm:pt modelId="{D3489981-EC59-4CF8-8124-C8099390A4E3}" type="pres">
      <dgm:prSet presAssocID="{54463630-1E42-46D4-88FE-E6E693736A73}" presName="composite2" presStyleCnt="0"/>
      <dgm:spPr/>
    </dgm:pt>
    <dgm:pt modelId="{70CC8C12-8F98-430C-8AC1-E19B2F83F494}" type="pres">
      <dgm:prSet presAssocID="{54463630-1E42-46D4-88FE-E6E693736A73}" presName="background2" presStyleLbl="node2" presStyleIdx="0" presStyleCnt="2"/>
      <dgm:spPr/>
    </dgm:pt>
    <dgm:pt modelId="{07FFA1E5-7FA8-48FB-842D-95621A0E1E67}" type="pres">
      <dgm:prSet presAssocID="{54463630-1E42-46D4-88FE-E6E693736A7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37189DAA-D751-42B3-8114-18C0B8CA4F40}" type="pres">
      <dgm:prSet presAssocID="{54463630-1E42-46D4-88FE-E6E693736A73}" presName="hierChild3" presStyleCnt="0"/>
      <dgm:spPr/>
    </dgm:pt>
    <dgm:pt modelId="{CD7A5674-7444-4E25-8CE4-FC84989AD823}" type="pres">
      <dgm:prSet presAssocID="{CE274C68-EB32-498E-8489-FA3C235AF2AE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8833706-CBC8-4F9C-A038-4AA70EC2421A}" type="pres">
      <dgm:prSet presAssocID="{72D6D1BA-1FC1-46AD-AD8D-450EFA46E206}" presName="hierRoot2" presStyleCnt="0"/>
      <dgm:spPr/>
    </dgm:pt>
    <dgm:pt modelId="{7F334A3E-600D-4F63-9AD6-D09E4CBC7B6F}" type="pres">
      <dgm:prSet presAssocID="{72D6D1BA-1FC1-46AD-AD8D-450EFA46E206}" presName="composite2" presStyleCnt="0"/>
      <dgm:spPr/>
    </dgm:pt>
    <dgm:pt modelId="{77247830-8F5A-4B52-B628-8FD16EB858C7}" type="pres">
      <dgm:prSet presAssocID="{72D6D1BA-1FC1-46AD-AD8D-450EFA46E206}" presName="background2" presStyleLbl="node2" presStyleIdx="1" presStyleCnt="2"/>
      <dgm:spPr/>
    </dgm:pt>
    <dgm:pt modelId="{739CC7BB-D9C8-410D-90B4-892D21543EC6}" type="pres">
      <dgm:prSet presAssocID="{72D6D1BA-1FC1-46AD-AD8D-450EFA46E20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B2C89C9D-51D6-4FE0-B54E-87590CA515AD}" type="pres">
      <dgm:prSet presAssocID="{72D6D1BA-1FC1-46AD-AD8D-450EFA46E206}" presName="hierChild3" presStyleCnt="0"/>
      <dgm:spPr/>
    </dgm:pt>
  </dgm:ptLst>
  <dgm:cxnLst>
    <dgm:cxn modelId="{148462D7-D45E-4B22-8313-A02761259D3B}" type="presOf" srcId="{7F680939-E492-4B56-8BB7-DF92B890E796}" destId="{A8C4F62F-E73C-4A26-B4B2-B581BB8BB738}" srcOrd="0" destOrd="0" presId="urn:microsoft.com/office/officeart/2005/8/layout/hierarchy1"/>
    <dgm:cxn modelId="{1EDB301B-9C1C-44D9-8A16-5B2C8608A8FE}" type="presOf" srcId="{CE274C68-EB32-498E-8489-FA3C235AF2AE}" destId="{CD7A5674-7444-4E25-8CE4-FC84989AD823}" srcOrd="0" destOrd="0" presId="urn:microsoft.com/office/officeart/2005/8/layout/hierarchy1"/>
    <dgm:cxn modelId="{41B1FA1B-9063-4C28-AD65-46B643FEA4C8}" srcId="{7F680939-E492-4B56-8BB7-DF92B890E796}" destId="{72D6D1BA-1FC1-46AD-AD8D-450EFA46E206}" srcOrd="1" destOrd="0" parTransId="{CE274C68-EB32-498E-8489-FA3C235AF2AE}" sibTransId="{C6D4F154-EE94-4695-A2E4-2411AA082E1A}"/>
    <dgm:cxn modelId="{1305FC4C-FF9E-422A-B5FB-1ACB9640F402}" type="presOf" srcId="{54463630-1E42-46D4-88FE-E6E693736A73}" destId="{07FFA1E5-7FA8-48FB-842D-95621A0E1E67}" srcOrd="0" destOrd="0" presId="urn:microsoft.com/office/officeart/2005/8/layout/hierarchy1"/>
    <dgm:cxn modelId="{75113244-CCEF-4580-837C-A1FAE826B395}" type="presOf" srcId="{86709931-E3AB-4BD3-961B-6D306451EDA4}" destId="{423E8B83-5AB0-4AE7-9F86-A3465B4CD356}" srcOrd="0" destOrd="0" presId="urn:microsoft.com/office/officeart/2005/8/layout/hierarchy1"/>
    <dgm:cxn modelId="{D5B10B86-BCE1-4EB2-A9BC-F86E9C3E4564}" srcId="{A57F8ADF-C07A-47ED-8713-102801D3597C}" destId="{7F680939-E492-4B56-8BB7-DF92B890E796}" srcOrd="0" destOrd="0" parTransId="{E1AB0FBE-D306-4742-872F-F858F57EF687}" sibTransId="{A29D4304-DC11-45CF-BE70-AF8CD3F9B752}"/>
    <dgm:cxn modelId="{3DE0EC6B-4A03-4900-B660-C0EDBD93BDC9}" srcId="{7F680939-E492-4B56-8BB7-DF92B890E796}" destId="{54463630-1E42-46D4-88FE-E6E693736A73}" srcOrd="0" destOrd="0" parTransId="{86709931-E3AB-4BD3-961B-6D306451EDA4}" sibTransId="{AC671899-74BA-4DDE-8A7E-8F7C5508701D}"/>
    <dgm:cxn modelId="{23664808-C560-45B9-A63E-80BB0F7305BF}" type="presOf" srcId="{72D6D1BA-1FC1-46AD-AD8D-450EFA46E206}" destId="{739CC7BB-D9C8-410D-90B4-892D21543EC6}" srcOrd="0" destOrd="0" presId="urn:microsoft.com/office/officeart/2005/8/layout/hierarchy1"/>
    <dgm:cxn modelId="{1C6EAE4D-9649-4C66-A244-4193BFC90460}" type="presOf" srcId="{A57F8ADF-C07A-47ED-8713-102801D3597C}" destId="{46AAD57A-9769-4E3B-9EF5-66126AA7C9FD}" srcOrd="0" destOrd="0" presId="urn:microsoft.com/office/officeart/2005/8/layout/hierarchy1"/>
    <dgm:cxn modelId="{8F0F952F-C8ED-476A-A863-8B8500189792}" type="presParOf" srcId="{46AAD57A-9769-4E3B-9EF5-66126AA7C9FD}" destId="{F7A680CD-DA64-4265-BDA0-D97F646BC91B}" srcOrd="0" destOrd="0" presId="urn:microsoft.com/office/officeart/2005/8/layout/hierarchy1"/>
    <dgm:cxn modelId="{B059D9DB-4BEA-4F12-B8C4-917EA7306AAF}" type="presParOf" srcId="{F7A680CD-DA64-4265-BDA0-D97F646BC91B}" destId="{287C0DC7-8ACC-422E-BEF3-2CA7BA969756}" srcOrd="0" destOrd="0" presId="urn:microsoft.com/office/officeart/2005/8/layout/hierarchy1"/>
    <dgm:cxn modelId="{1D86DF1C-8DAD-4661-B504-34AB82FC69FA}" type="presParOf" srcId="{287C0DC7-8ACC-422E-BEF3-2CA7BA969756}" destId="{407F0054-7B02-4C19-80D4-C1BFC92E7A04}" srcOrd="0" destOrd="0" presId="urn:microsoft.com/office/officeart/2005/8/layout/hierarchy1"/>
    <dgm:cxn modelId="{17E8F04A-5025-457C-ADFC-2D122C1B6600}" type="presParOf" srcId="{287C0DC7-8ACC-422E-BEF3-2CA7BA969756}" destId="{A8C4F62F-E73C-4A26-B4B2-B581BB8BB738}" srcOrd="1" destOrd="0" presId="urn:microsoft.com/office/officeart/2005/8/layout/hierarchy1"/>
    <dgm:cxn modelId="{DF6D6AFF-00A1-4D43-B6D5-A07FF8276663}" type="presParOf" srcId="{F7A680CD-DA64-4265-BDA0-D97F646BC91B}" destId="{6C7B85D8-5B35-4C12-B6CE-E33A40A95941}" srcOrd="1" destOrd="0" presId="urn:microsoft.com/office/officeart/2005/8/layout/hierarchy1"/>
    <dgm:cxn modelId="{3FC8B370-EF9E-40BB-83CF-D346666BE20F}" type="presParOf" srcId="{6C7B85D8-5B35-4C12-B6CE-E33A40A95941}" destId="{423E8B83-5AB0-4AE7-9F86-A3465B4CD356}" srcOrd="0" destOrd="0" presId="urn:microsoft.com/office/officeart/2005/8/layout/hierarchy1"/>
    <dgm:cxn modelId="{5BA58FDB-DD6D-414C-B710-797153ACCA46}" type="presParOf" srcId="{6C7B85D8-5B35-4C12-B6CE-E33A40A95941}" destId="{E2621120-ACC9-4037-942E-FB54149B3955}" srcOrd="1" destOrd="0" presId="urn:microsoft.com/office/officeart/2005/8/layout/hierarchy1"/>
    <dgm:cxn modelId="{126086DA-8B7D-4850-A4D5-972CCCD4DC87}" type="presParOf" srcId="{E2621120-ACC9-4037-942E-FB54149B3955}" destId="{D3489981-EC59-4CF8-8124-C8099390A4E3}" srcOrd="0" destOrd="0" presId="urn:microsoft.com/office/officeart/2005/8/layout/hierarchy1"/>
    <dgm:cxn modelId="{3FB06B84-4DD2-420A-B2EA-8A95C214A279}" type="presParOf" srcId="{D3489981-EC59-4CF8-8124-C8099390A4E3}" destId="{70CC8C12-8F98-430C-8AC1-E19B2F83F494}" srcOrd="0" destOrd="0" presId="urn:microsoft.com/office/officeart/2005/8/layout/hierarchy1"/>
    <dgm:cxn modelId="{C2992DD9-BD3E-4650-824F-27932FD4C03A}" type="presParOf" srcId="{D3489981-EC59-4CF8-8124-C8099390A4E3}" destId="{07FFA1E5-7FA8-48FB-842D-95621A0E1E67}" srcOrd="1" destOrd="0" presId="urn:microsoft.com/office/officeart/2005/8/layout/hierarchy1"/>
    <dgm:cxn modelId="{24359319-AA18-497E-B443-F2A897AE221E}" type="presParOf" srcId="{E2621120-ACC9-4037-942E-FB54149B3955}" destId="{37189DAA-D751-42B3-8114-18C0B8CA4F40}" srcOrd="1" destOrd="0" presId="urn:microsoft.com/office/officeart/2005/8/layout/hierarchy1"/>
    <dgm:cxn modelId="{6A28199C-A6CC-4EB8-9BCA-4A2968CAD31B}" type="presParOf" srcId="{6C7B85D8-5B35-4C12-B6CE-E33A40A95941}" destId="{CD7A5674-7444-4E25-8CE4-FC84989AD823}" srcOrd="2" destOrd="0" presId="urn:microsoft.com/office/officeart/2005/8/layout/hierarchy1"/>
    <dgm:cxn modelId="{D6459307-89B8-4F2D-BBB1-196FD7CBD300}" type="presParOf" srcId="{6C7B85D8-5B35-4C12-B6CE-E33A40A95941}" destId="{68833706-CBC8-4F9C-A038-4AA70EC2421A}" srcOrd="3" destOrd="0" presId="urn:microsoft.com/office/officeart/2005/8/layout/hierarchy1"/>
    <dgm:cxn modelId="{1DD482A4-4239-476A-8734-A52A1D913C05}" type="presParOf" srcId="{68833706-CBC8-4F9C-A038-4AA70EC2421A}" destId="{7F334A3E-600D-4F63-9AD6-D09E4CBC7B6F}" srcOrd="0" destOrd="0" presId="urn:microsoft.com/office/officeart/2005/8/layout/hierarchy1"/>
    <dgm:cxn modelId="{CB165DB2-0212-4DE7-ACC2-E8B5A5FA3CDA}" type="presParOf" srcId="{7F334A3E-600D-4F63-9AD6-D09E4CBC7B6F}" destId="{77247830-8F5A-4B52-B628-8FD16EB858C7}" srcOrd="0" destOrd="0" presId="urn:microsoft.com/office/officeart/2005/8/layout/hierarchy1"/>
    <dgm:cxn modelId="{509A2653-D8B7-4969-9B89-83300314F527}" type="presParOf" srcId="{7F334A3E-600D-4F63-9AD6-D09E4CBC7B6F}" destId="{739CC7BB-D9C8-410D-90B4-892D21543EC6}" srcOrd="1" destOrd="0" presId="urn:microsoft.com/office/officeart/2005/8/layout/hierarchy1"/>
    <dgm:cxn modelId="{2C8CC0AD-9453-4026-A3EC-418264789B81}" type="presParOf" srcId="{68833706-CBC8-4F9C-A038-4AA70EC2421A}" destId="{B2C89C9D-51D6-4FE0-B54E-87590CA515AD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98D16D-67D0-4F6B-B817-690867BA369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JO"/>
        </a:p>
      </dgm:t>
    </dgm:pt>
    <dgm:pt modelId="{E3C90EA1-0E15-42F8-B210-12B7C8578DC6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400" dirty="0" smtClean="0"/>
            <a:t>الاسم الموصول اسم معرفة يدل على معين تحدده جملة تاتي بعده تسمى </a:t>
          </a:r>
          <a:r>
            <a:rPr lang="ar-JO" sz="2400" dirty="0" smtClean="0">
              <a:solidFill>
                <a:schemeClr val="accent2"/>
              </a:solidFill>
            </a:rPr>
            <a:t>صلة الموصول</a:t>
          </a:r>
          <a:endParaRPr lang="ar-JO" sz="2400" dirty="0">
            <a:solidFill>
              <a:schemeClr val="accent2"/>
            </a:solidFill>
          </a:endParaRPr>
        </a:p>
      </dgm:t>
    </dgm:pt>
    <dgm:pt modelId="{CCEFDB19-E4E7-4564-B14A-4F969B46C718}" type="par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68E400E5-3A67-448F-947F-271A294C5279}" type="sibTrans" cxnId="{B523CD23-FFCA-4D9D-8B02-C23B46FCDA8D}">
      <dgm:prSet/>
      <dgm:spPr/>
      <dgm:t>
        <a:bodyPr/>
        <a:lstStyle/>
        <a:p>
          <a:pPr rtl="1"/>
          <a:endParaRPr lang="ar-JO"/>
        </a:p>
      </dgm:t>
    </dgm:pt>
    <dgm:pt modelId="{53BA30DF-A19F-42B9-A122-AE68DC4275FC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الذين :لجمع الذكور</a:t>
          </a:r>
        </a:p>
        <a:p>
          <a:pPr rtl="1"/>
          <a:r>
            <a:rPr lang="ar-JO" dirty="0" smtClean="0"/>
            <a:t>اللواتي-اللائي:لجمع الإناث</a:t>
          </a:r>
          <a:endParaRPr lang="ar-JO" dirty="0"/>
        </a:p>
      </dgm:t>
    </dgm:pt>
    <dgm:pt modelId="{6B66BB3D-70DC-4091-991D-761EB0BB96C2}" type="par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3AB50973-DA8A-43DF-BB5F-D12DA370E305}" type="sibTrans" cxnId="{0169887C-72CF-40DD-8899-66B50822BBCF}">
      <dgm:prSet/>
      <dgm:spPr/>
      <dgm:t>
        <a:bodyPr/>
        <a:lstStyle/>
        <a:p>
          <a:pPr rtl="1"/>
          <a:endParaRPr lang="ar-JO"/>
        </a:p>
      </dgm:t>
    </dgm:pt>
    <dgm:pt modelId="{A95282F8-1A6E-4D83-8018-0BCF6703205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2400" dirty="0" smtClean="0"/>
            <a:t>الذي:للمفرد المذكر</a:t>
          </a:r>
        </a:p>
        <a:p>
          <a:pPr rtl="1"/>
          <a:r>
            <a:rPr lang="ar-JO" sz="2400" dirty="0" smtClean="0"/>
            <a:t>التي: للمفردة المؤنث</a:t>
          </a:r>
        </a:p>
      </dgm:t>
    </dgm:pt>
    <dgm:pt modelId="{29DF54B4-E790-4D78-B4D3-8494021B1D45}" type="par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6A050F41-D04D-4862-A88C-DD337182D638}" type="sibTrans" cxnId="{22C24B47-CBDD-4912-9987-2B0B1A8996CE}">
      <dgm:prSet/>
      <dgm:spPr/>
      <dgm:t>
        <a:bodyPr/>
        <a:lstStyle/>
        <a:p>
          <a:pPr rtl="1"/>
          <a:endParaRPr lang="ar-JO"/>
        </a:p>
      </dgm:t>
    </dgm:pt>
    <dgm:pt modelId="{1D45C45F-92A1-4489-9273-823A65D42CFE}" type="pres">
      <dgm:prSet presAssocID="{2398D16D-67D0-4F6B-B817-690867BA369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5FB4BDB8-9DB4-4F66-A233-D9E58C2A2645}" type="pres">
      <dgm:prSet presAssocID="{E3C90EA1-0E15-42F8-B210-12B7C8578DC6}" presName="centerShape" presStyleLbl="node0" presStyleIdx="0" presStyleCnt="1"/>
      <dgm:spPr/>
      <dgm:t>
        <a:bodyPr/>
        <a:lstStyle/>
        <a:p>
          <a:pPr rtl="1"/>
          <a:endParaRPr lang="ar-JO"/>
        </a:p>
      </dgm:t>
    </dgm:pt>
    <dgm:pt modelId="{5152BC68-ABA4-484D-8D10-9B8C3199AD2A}" type="pres">
      <dgm:prSet presAssocID="{6B66BB3D-70DC-4091-991D-761EB0BB96C2}" presName="parTrans" presStyleLbl="bgSibTrans2D1" presStyleIdx="0" presStyleCnt="2"/>
      <dgm:spPr/>
      <dgm:t>
        <a:bodyPr/>
        <a:lstStyle/>
        <a:p>
          <a:pPr rtl="1"/>
          <a:endParaRPr lang="ar-JO"/>
        </a:p>
      </dgm:t>
    </dgm:pt>
    <dgm:pt modelId="{8C2A00C6-FA92-40D6-9AB1-A6AFD8FB7391}" type="pres">
      <dgm:prSet presAssocID="{53BA30DF-A19F-42B9-A122-AE68DC4275F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7E25C528-88D3-4225-BD9C-3BB310E5EB6F}" type="pres">
      <dgm:prSet presAssocID="{29DF54B4-E790-4D78-B4D3-8494021B1D45}" presName="parTrans" presStyleLbl="bgSibTrans2D1" presStyleIdx="1" presStyleCnt="2"/>
      <dgm:spPr/>
      <dgm:t>
        <a:bodyPr/>
        <a:lstStyle/>
        <a:p>
          <a:pPr rtl="1"/>
          <a:endParaRPr lang="ar-JO"/>
        </a:p>
      </dgm:t>
    </dgm:pt>
    <dgm:pt modelId="{F6BF0A2E-EA54-4759-9718-0E28EADDD196}" type="pres">
      <dgm:prSet presAssocID="{A95282F8-1A6E-4D83-8018-0BCF6703205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D1688F3A-EBF3-4C8E-AD7B-119A93ABAE97}" type="presOf" srcId="{2398D16D-67D0-4F6B-B817-690867BA3699}" destId="{1D45C45F-92A1-4489-9273-823A65D42CFE}" srcOrd="0" destOrd="0" presId="urn:microsoft.com/office/officeart/2005/8/layout/radial4"/>
    <dgm:cxn modelId="{F45DE457-54AD-4E30-A1D7-BA015295E818}" type="presOf" srcId="{A95282F8-1A6E-4D83-8018-0BCF6703205D}" destId="{F6BF0A2E-EA54-4759-9718-0E28EADDD196}" srcOrd="0" destOrd="0" presId="urn:microsoft.com/office/officeart/2005/8/layout/radial4"/>
    <dgm:cxn modelId="{0169887C-72CF-40DD-8899-66B50822BBCF}" srcId="{E3C90EA1-0E15-42F8-B210-12B7C8578DC6}" destId="{53BA30DF-A19F-42B9-A122-AE68DC4275FC}" srcOrd="0" destOrd="0" parTransId="{6B66BB3D-70DC-4091-991D-761EB0BB96C2}" sibTransId="{3AB50973-DA8A-43DF-BB5F-D12DA370E305}"/>
    <dgm:cxn modelId="{B523CD23-FFCA-4D9D-8B02-C23B46FCDA8D}" srcId="{2398D16D-67D0-4F6B-B817-690867BA3699}" destId="{E3C90EA1-0E15-42F8-B210-12B7C8578DC6}" srcOrd="0" destOrd="0" parTransId="{CCEFDB19-E4E7-4564-B14A-4F969B46C718}" sibTransId="{68E400E5-3A67-448F-947F-271A294C5279}"/>
    <dgm:cxn modelId="{AEF9324A-ED6C-41E5-BE7E-F6DC758E08CD}" type="presOf" srcId="{6B66BB3D-70DC-4091-991D-761EB0BB96C2}" destId="{5152BC68-ABA4-484D-8D10-9B8C3199AD2A}" srcOrd="0" destOrd="0" presId="urn:microsoft.com/office/officeart/2005/8/layout/radial4"/>
    <dgm:cxn modelId="{453ABF17-E7FF-4B0F-9A81-FED7F4D963D3}" type="presOf" srcId="{53BA30DF-A19F-42B9-A122-AE68DC4275FC}" destId="{8C2A00C6-FA92-40D6-9AB1-A6AFD8FB7391}" srcOrd="0" destOrd="0" presId="urn:microsoft.com/office/officeart/2005/8/layout/radial4"/>
    <dgm:cxn modelId="{22C24B47-CBDD-4912-9987-2B0B1A8996CE}" srcId="{E3C90EA1-0E15-42F8-B210-12B7C8578DC6}" destId="{A95282F8-1A6E-4D83-8018-0BCF6703205D}" srcOrd="1" destOrd="0" parTransId="{29DF54B4-E790-4D78-B4D3-8494021B1D45}" sibTransId="{6A050F41-D04D-4862-A88C-DD337182D638}"/>
    <dgm:cxn modelId="{F525C2A8-57FF-4D59-93C6-E99C41EF19AA}" type="presOf" srcId="{29DF54B4-E790-4D78-B4D3-8494021B1D45}" destId="{7E25C528-88D3-4225-BD9C-3BB310E5EB6F}" srcOrd="0" destOrd="0" presId="urn:microsoft.com/office/officeart/2005/8/layout/radial4"/>
    <dgm:cxn modelId="{89EB6513-9C61-4700-914D-E3DE9F705E3F}" type="presOf" srcId="{E3C90EA1-0E15-42F8-B210-12B7C8578DC6}" destId="{5FB4BDB8-9DB4-4F66-A233-D9E58C2A2645}" srcOrd="0" destOrd="0" presId="urn:microsoft.com/office/officeart/2005/8/layout/radial4"/>
    <dgm:cxn modelId="{BA4B2F85-27F9-46B2-A524-7E166FACBD8C}" type="presParOf" srcId="{1D45C45F-92A1-4489-9273-823A65D42CFE}" destId="{5FB4BDB8-9DB4-4F66-A233-D9E58C2A2645}" srcOrd="0" destOrd="0" presId="urn:microsoft.com/office/officeart/2005/8/layout/radial4"/>
    <dgm:cxn modelId="{29366482-AD6F-44B6-AF09-4C64E1E679FA}" type="presParOf" srcId="{1D45C45F-92A1-4489-9273-823A65D42CFE}" destId="{5152BC68-ABA4-484D-8D10-9B8C3199AD2A}" srcOrd="1" destOrd="0" presId="urn:microsoft.com/office/officeart/2005/8/layout/radial4"/>
    <dgm:cxn modelId="{CC32519C-EAA6-4FE2-AAA0-4F971FD5D7C0}" type="presParOf" srcId="{1D45C45F-92A1-4489-9273-823A65D42CFE}" destId="{8C2A00C6-FA92-40D6-9AB1-A6AFD8FB7391}" srcOrd="2" destOrd="0" presId="urn:microsoft.com/office/officeart/2005/8/layout/radial4"/>
    <dgm:cxn modelId="{C6326211-B7CF-44F9-B46D-357F211C9C2F}" type="presParOf" srcId="{1D45C45F-92A1-4489-9273-823A65D42CFE}" destId="{7E25C528-88D3-4225-BD9C-3BB310E5EB6F}" srcOrd="3" destOrd="0" presId="urn:microsoft.com/office/officeart/2005/8/layout/radial4"/>
    <dgm:cxn modelId="{2A2E6608-5A59-4529-B14B-BE9C263FD73A}" type="presParOf" srcId="{1D45C45F-92A1-4489-9273-823A65D42CFE}" destId="{F6BF0A2E-EA54-4759-9718-0E28EADDD196}" srcOrd="4" destOrd="0" presId="urn:microsoft.com/office/officeart/2005/8/layout/radial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DF03B4-526B-467B-926D-519B2A64362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4768978C-66DD-4CD2-B9AB-C001F901F23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rPr>
            <a:t>الأسماء الموصولة المعربة</a:t>
          </a:r>
          <a:endParaRPr lang="ar-JO" sz="3200" b="1" dirty="0">
            <a:solidFill>
              <a:schemeClr val="tx1"/>
            </a:solidFill>
            <a:latin typeface="Simplified Arabic" pitchFamily="18" charset="-78"/>
            <a:cs typeface="Simplified Arabic" pitchFamily="18" charset="-78"/>
          </a:endParaRPr>
        </a:p>
      </dgm:t>
    </dgm:pt>
    <dgm:pt modelId="{FE214C5F-47E6-4E1E-BB6C-9A8DBD08C0EA}" type="par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6A020F8F-05FF-4374-B622-CED48D77C602}" type="sibTrans" cxnId="{2FB215CC-A5C2-491C-B3F3-CC1317F34EA2}">
      <dgm:prSet/>
      <dgm:spPr/>
      <dgm:t>
        <a:bodyPr/>
        <a:lstStyle/>
        <a:p>
          <a:pPr rtl="1"/>
          <a:endParaRPr lang="ar-JO"/>
        </a:p>
      </dgm:t>
    </dgm:pt>
    <dgm:pt modelId="{C0F67930-3E1F-4AB5-BC9F-FDC5A611919D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اللتان-اللتين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المؤنث</a:t>
          </a:r>
          <a:endParaRPr lang="ar-JO" sz="3200" b="1" dirty="0">
            <a:solidFill>
              <a:schemeClr val="tx1"/>
            </a:solidFill>
          </a:endParaRPr>
        </a:p>
      </dgm:t>
    </dgm:pt>
    <dgm:pt modelId="{5EB790FF-8AB9-42D0-9E67-CB50DEA73D6D}" type="par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221A4924-384A-4F16-8A52-C2C0E40828AC}" type="sibTrans" cxnId="{B19DF44E-9AA6-4F0F-B024-A41857CA7824}">
      <dgm:prSet/>
      <dgm:spPr/>
      <dgm:t>
        <a:bodyPr/>
        <a:lstStyle/>
        <a:p>
          <a:pPr rtl="1"/>
          <a:endParaRPr lang="ar-JO"/>
        </a:p>
      </dgm:t>
    </dgm:pt>
    <dgm:pt modelId="{352F910F-B8FB-4B47-95C5-ADCB9A85AE8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sz="3200" b="1" dirty="0" smtClean="0">
              <a:solidFill>
                <a:schemeClr val="tx1"/>
              </a:solidFill>
            </a:rPr>
            <a:t>اللذان- اللذين</a:t>
          </a:r>
        </a:p>
        <a:p>
          <a:pPr rtl="1"/>
          <a:r>
            <a:rPr lang="ar-JO" sz="3200" b="1" dirty="0" smtClean="0">
              <a:solidFill>
                <a:schemeClr val="tx1"/>
              </a:solidFill>
            </a:rPr>
            <a:t>للمثنى المذكر</a:t>
          </a:r>
          <a:endParaRPr lang="ar-JO" sz="3200" b="1" dirty="0">
            <a:solidFill>
              <a:schemeClr val="tx1"/>
            </a:solidFill>
          </a:endParaRPr>
        </a:p>
      </dgm:t>
    </dgm:pt>
    <dgm:pt modelId="{3EBE8163-95E2-44AE-8EAC-98C8208F34AF}" type="par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BC4BE787-8BD6-4A28-A22B-677480E5F234}" type="sibTrans" cxnId="{FDA52C31-2F9A-4031-B7BE-25CBCDF19767}">
      <dgm:prSet/>
      <dgm:spPr/>
      <dgm:t>
        <a:bodyPr/>
        <a:lstStyle/>
        <a:p>
          <a:pPr rtl="1"/>
          <a:endParaRPr lang="ar-JO"/>
        </a:p>
      </dgm:t>
    </dgm:pt>
    <dgm:pt modelId="{A066FB2E-909A-4C2C-A839-2BF4114DA151}" type="pres">
      <dgm:prSet presAssocID="{EADF03B4-526B-467B-926D-519B2A6436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JO"/>
        </a:p>
      </dgm:t>
    </dgm:pt>
    <dgm:pt modelId="{C9ADC9D9-483C-43CC-88AB-80FB598FC160}" type="pres">
      <dgm:prSet presAssocID="{4768978C-66DD-4CD2-B9AB-C001F901F23A}" presName="centerShape" presStyleLbl="node0" presStyleIdx="0" presStyleCnt="1" custLinFactNeighborX="183" custLinFactNeighborY="-16424"/>
      <dgm:spPr/>
      <dgm:t>
        <a:bodyPr/>
        <a:lstStyle/>
        <a:p>
          <a:pPr rtl="1"/>
          <a:endParaRPr lang="ar-JO"/>
        </a:p>
      </dgm:t>
    </dgm:pt>
    <dgm:pt modelId="{4AA7FB3D-C532-41BC-A176-216BEC4BF0E5}" type="pres">
      <dgm:prSet presAssocID="{5EB790FF-8AB9-42D0-9E67-CB50DEA73D6D}" presName="parTrans" presStyleLbl="bgSibTrans2D1" presStyleIdx="0" presStyleCnt="2"/>
      <dgm:spPr/>
      <dgm:t>
        <a:bodyPr/>
        <a:lstStyle/>
        <a:p>
          <a:pPr rtl="1"/>
          <a:endParaRPr lang="ar-JO"/>
        </a:p>
      </dgm:t>
    </dgm:pt>
    <dgm:pt modelId="{9D3CF7A5-0F00-415A-B410-3DD4574265F5}" type="pres">
      <dgm:prSet presAssocID="{C0F67930-3E1F-4AB5-BC9F-FDC5A611919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  <dgm:pt modelId="{07DBFB2A-7F03-4A39-8233-6D3087D4B3E0}" type="pres">
      <dgm:prSet presAssocID="{3EBE8163-95E2-44AE-8EAC-98C8208F34AF}" presName="parTrans" presStyleLbl="bgSibTrans2D1" presStyleIdx="1" presStyleCnt="2"/>
      <dgm:spPr/>
      <dgm:t>
        <a:bodyPr/>
        <a:lstStyle/>
        <a:p>
          <a:pPr rtl="1"/>
          <a:endParaRPr lang="ar-JO"/>
        </a:p>
      </dgm:t>
    </dgm:pt>
    <dgm:pt modelId="{87BD4081-B7C6-426D-BF04-C89A8F3E1886}" type="pres">
      <dgm:prSet presAssocID="{352F910F-B8FB-4B47-95C5-ADCB9A85AE8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JO"/>
        </a:p>
      </dgm:t>
    </dgm:pt>
  </dgm:ptLst>
  <dgm:cxnLst>
    <dgm:cxn modelId="{0D03F7D7-3876-4190-8AB7-F7254F5AA9FC}" type="presOf" srcId="{3EBE8163-95E2-44AE-8EAC-98C8208F34AF}" destId="{07DBFB2A-7F03-4A39-8233-6D3087D4B3E0}" srcOrd="0" destOrd="0" presId="urn:microsoft.com/office/officeart/2005/8/layout/radial4"/>
    <dgm:cxn modelId="{FDA52C31-2F9A-4031-B7BE-25CBCDF19767}" srcId="{4768978C-66DD-4CD2-B9AB-C001F901F23A}" destId="{352F910F-B8FB-4B47-95C5-ADCB9A85AE8B}" srcOrd="1" destOrd="0" parTransId="{3EBE8163-95E2-44AE-8EAC-98C8208F34AF}" sibTransId="{BC4BE787-8BD6-4A28-A22B-677480E5F234}"/>
    <dgm:cxn modelId="{E6EBC4FB-1BB3-4EB7-94AC-83896F951EAE}" type="presOf" srcId="{C0F67930-3E1F-4AB5-BC9F-FDC5A611919D}" destId="{9D3CF7A5-0F00-415A-B410-3DD4574265F5}" srcOrd="0" destOrd="0" presId="urn:microsoft.com/office/officeart/2005/8/layout/radial4"/>
    <dgm:cxn modelId="{2FB215CC-A5C2-491C-B3F3-CC1317F34EA2}" srcId="{EADF03B4-526B-467B-926D-519B2A64362F}" destId="{4768978C-66DD-4CD2-B9AB-C001F901F23A}" srcOrd="0" destOrd="0" parTransId="{FE214C5F-47E6-4E1E-BB6C-9A8DBD08C0EA}" sibTransId="{6A020F8F-05FF-4374-B622-CED48D77C602}"/>
    <dgm:cxn modelId="{B19DF44E-9AA6-4F0F-B024-A41857CA7824}" srcId="{4768978C-66DD-4CD2-B9AB-C001F901F23A}" destId="{C0F67930-3E1F-4AB5-BC9F-FDC5A611919D}" srcOrd="0" destOrd="0" parTransId="{5EB790FF-8AB9-42D0-9E67-CB50DEA73D6D}" sibTransId="{221A4924-384A-4F16-8A52-C2C0E40828AC}"/>
    <dgm:cxn modelId="{A3373C87-9E9D-4B12-99D2-70609E7B16F7}" type="presOf" srcId="{4768978C-66DD-4CD2-B9AB-C001F901F23A}" destId="{C9ADC9D9-483C-43CC-88AB-80FB598FC160}" srcOrd="0" destOrd="0" presId="urn:microsoft.com/office/officeart/2005/8/layout/radial4"/>
    <dgm:cxn modelId="{E1A14A15-92A7-4167-9657-3B5B062A2044}" type="presOf" srcId="{EADF03B4-526B-467B-926D-519B2A64362F}" destId="{A066FB2E-909A-4C2C-A839-2BF4114DA151}" srcOrd="0" destOrd="0" presId="urn:microsoft.com/office/officeart/2005/8/layout/radial4"/>
    <dgm:cxn modelId="{892FF32A-7C46-4CA0-9721-C322E35D4BAF}" type="presOf" srcId="{352F910F-B8FB-4B47-95C5-ADCB9A85AE8B}" destId="{87BD4081-B7C6-426D-BF04-C89A8F3E1886}" srcOrd="0" destOrd="0" presId="urn:microsoft.com/office/officeart/2005/8/layout/radial4"/>
    <dgm:cxn modelId="{569737F3-0E3C-4F55-8EF3-AE103A1329B5}" type="presOf" srcId="{5EB790FF-8AB9-42D0-9E67-CB50DEA73D6D}" destId="{4AA7FB3D-C532-41BC-A176-216BEC4BF0E5}" srcOrd="0" destOrd="0" presId="urn:microsoft.com/office/officeart/2005/8/layout/radial4"/>
    <dgm:cxn modelId="{6F114EE6-8C94-4DA5-A9A9-E86DB5E18453}" type="presParOf" srcId="{A066FB2E-909A-4C2C-A839-2BF4114DA151}" destId="{C9ADC9D9-483C-43CC-88AB-80FB598FC160}" srcOrd="0" destOrd="0" presId="urn:microsoft.com/office/officeart/2005/8/layout/radial4"/>
    <dgm:cxn modelId="{DC418A06-FB82-4FF3-8637-1672C93A50DC}" type="presParOf" srcId="{A066FB2E-909A-4C2C-A839-2BF4114DA151}" destId="{4AA7FB3D-C532-41BC-A176-216BEC4BF0E5}" srcOrd="1" destOrd="0" presId="urn:microsoft.com/office/officeart/2005/8/layout/radial4"/>
    <dgm:cxn modelId="{092ACA1B-5B01-494B-BB6C-C0CBE36AF535}" type="presParOf" srcId="{A066FB2E-909A-4C2C-A839-2BF4114DA151}" destId="{9D3CF7A5-0F00-415A-B410-3DD4574265F5}" srcOrd="2" destOrd="0" presId="urn:microsoft.com/office/officeart/2005/8/layout/radial4"/>
    <dgm:cxn modelId="{8A7D1409-75AD-4544-9428-E4D4C61BD93B}" type="presParOf" srcId="{A066FB2E-909A-4C2C-A839-2BF4114DA151}" destId="{07DBFB2A-7F03-4A39-8233-6D3087D4B3E0}" srcOrd="3" destOrd="0" presId="urn:microsoft.com/office/officeart/2005/8/layout/radial4"/>
    <dgm:cxn modelId="{33410F05-025A-4B86-84FC-0D931778411C}" type="presParOf" srcId="{A066FB2E-909A-4C2C-A839-2BF4114DA151}" destId="{87BD4081-B7C6-426D-BF04-C89A8F3E1886}" srcOrd="4" destOrd="0" presId="urn:microsoft.com/office/officeart/2005/8/layout/radial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7F8ADF-C07A-47ED-8713-102801D3597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JO"/>
        </a:p>
      </dgm:t>
    </dgm:pt>
    <dgm:pt modelId="{7F680939-E492-4B56-8BB7-DF92B890E796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الأسماء الموصولة العامة</a:t>
          </a:r>
          <a:endParaRPr lang="ar-JO" dirty="0"/>
        </a:p>
      </dgm:t>
    </dgm:pt>
    <dgm:pt modelId="{E1AB0FBE-D306-4742-872F-F858F57EF687}" type="par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A29D4304-DC11-45CF-BE70-AF8CD3F9B752}" type="sibTrans" cxnId="{D5B10B86-BCE1-4EB2-A9BC-F86E9C3E4564}">
      <dgm:prSet/>
      <dgm:spPr/>
      <dgm:t>
        <a:bodyPr/>
        <a:lstStyle/>
        <a:p>
          <a:pPr rtl="1"/>
          <a:endParaRPr lang="ar-JO"/>
        </a:p>
      </dgm:t>
    </dgm:pt>
    <dgm:pt modelId="{54463630-1E42-46D4-88FE-E6E693736A7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ذا: للعاقل وغيره</a:t>
          </a:r>
        </a:p>
        <a:p>
          <a:pPr rtl="1"/>
          <a:r>
            <a:rPr lang="ar-JO" dirty="0" smtClean="0"/>
            <a:t>أي: للعاقل وغيره</a:t>
          </a:r>
          <a:endParaRPr lang="ar-JO" dirty="0"/>
        </a:p>
      </dgm:t>
    </dgm:pt>
    <dgm:pt modelId="{86709931-E3AB-4BD3-961B-6D306451EDA4}" type="par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AC671899-74BA-4DDE-8A7E-8F7C5508701D}" type="sibTrans" cxnId="{3DE0EC6B-4A03-4900-B660-C0EDBD93BDC9}">
      <dgm:prSet/>
      <dgm:spPr/>
      <dgm:t>
        <a:bodyPr/>
        <a:lstStyle/>
        <a:p>
          <a:pPr rtl="1"/>
          <a:endParaRPr lang="ar-JO"/>
        </a:p>
      </dgm:t>
    </dgm:pt>
    <dgm:pt modelId="{72D6D1BA-1FC1-46AD-AD8D-450EFA46E20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JO" dirty="0" smtClean="0"/>
            <a:t>من: </a:t>
          </a:r>
          <a:r>
            <a:rPr lang="ar-JO" dirty="0" smtClean="0"/>
            <a:t>للعاقل</a:t>
          </a:r>
        </a:p>
        <a:p>
          <a:pPr rtl="1"/>
          <a:r>
            <a:rPr lang="ar-JO" dirty="0" smtClean="0"/>
            <a:t>ما: لغير العاقل</a:t>
          </a:r>
          <a:endParaRPr lang="ar-JO" dirty="0"/>
        </a:p>
      </dgm:t>
    </dgm:pt>
    <dgm:pt modelId="{CE274C68-EB32-498E-8489-FA3C235AF2AE}" type="par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C6D4F154-EE94-4695-A2E4-2411AA082E1A}" type="sibTrans" cxnId="{41B1FA1B-9063-4C28-AD65-46B643FEA4C8}">
      <dgm:prSet/>
      <dgm:spPr/>
      <dgm:t>
        <a:bodyPr/>
        <a:lstStyle/>
        <a:p>
          <a:pPr rtl="1"/>
          <a:endParaRPr lang="ar-JO"/>
        </a:p>
      </dgm:t>
    </dgm:pt>
    <dgm:pt modelId="{46AAD57A-9769-4E3B-9EF5-66126AA7C9FD}" type="pres">
      <dgm:prSet presAssocID="{A57F8ADF-C07A-47ED-8713-102801D359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JO"/>
        </a:p>
      </dgm:t>
    </dgm:pt>
    <dgm:pt modelId="{F7A680CD-DA64-4265-BDA0-D97F646BC91B}" type="pres">
      <dgm:prSet presAssocID="{7F680939-E492-4B56-8BB7-DF92B890E796}" presName="hierRoot1" presStyleCnt="0"/>
      <dgm:spPr/>
    </dgm:pt>
    <dgm:pt modelId="{287C0DC7-8ACC-422E-BEF3-2CA7BA969756}" type="pres">
      <dgm:prSet presAssocID="{7F680939-E492-4B56-8BB7-DF92B890E796}" presName="composite" presStyleCnt="0"/>
      <dgm:spPr/>
    </dgm:pt>
    <dgm:pt modelId="{407F0054-7B02-4C19-80D4-C1BFC92E7A04}" type="pres">
      <dgm:prSet presAssocID="{7F680939-E492-4B56-8BB7-DF92B890E796}" presName="background" presStyleLbl="node0" presStyleIdx="0" presStyleCnt="1"/>
      <dgm:spPr/>
    </dgm:pt>
    <dgm:pt modelId="{A8C4F62F-E73C-4A26-B4B2-B581BB8BB738}" type="pres">
      <dgm:prSet presAssocID="{7F680939-E492-4B56-8BB7-DF92B890E79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6C7B85D8-5B35-4C12-B6CE-E33A40A95941}" type="pres">
      <dgm:prSet presAssocID="{7F680939-E492-4B56-8BB7-DF92B890E796}" presName="hierChild2" presStyleCnt="0"/>
      <dgm:spPr/>
    </dgm:pt>
    <dgm:pt modelId="{423E8B83-5AB0-4AE7-9F86-A3465B4CD356}" type="pres">
      <dgm:prSet presAssocID="{86709931-E3AB-4BD3-961B-6D306451EDA4}" presName="Name10" presStyleLbl="parChTrans1D2" presStyleIdx="0" presStyleCnt="2"/>
      <dgm:spPr/>
      <dgm:t>
        <a:bodyPr/>
        <a:lstStyle/>
        <a:p>
          <a:pPr rtl="1"/>
          <a:endParaRPr lang="ar-JO"/>
        </a:p>
      </dgm:t>
    </dgm:pt>
    <dgm:pt modelId="{E2621120-ACC9-4037-942E-FB54149B3955}" type="pres">
      <dgm:prSet presAssocID="{54463630-1E42-46D4-88FE-E6E693736A73}" presName="hierRoot2" presStyleCnt="0"/>
      <dgm:spPr/>
    </dgm:pt>
    <dgm:pt modelId="{D3489981-EC59-4CF8-8124-C8099390A4E3}" type="pres">
      <dgm:prSet presAssocID="{54463630-1E42-46D4-88FE-E6E693736A73}" presName="composite2" presStyleCnt="0"/>
      <dgm:spPr/>
    </dgm:pt>
    <dgm:pt modelId="{70CC8C12-8F98-430C-8AC1-E19B2F83F494}" type="pres">
      <dgm:prSet presAssocID="{54463630-1E42-46D4-88FE-E6E693736A73}" presName="background2" presStyleLbl="node2" presStyleIdx="0" presStyleCnt="2"/>
      <dgm:spPr/>
    </dgm:pt>
    <dgm:pt modelId="{07FFA1E5-7FA8-48FB-842D-95621A0E1E67}" type="pres">
      <dgm:prSet presAssocID="{54463630-1E42-46D4-88FE-E6E693736A73}" presName="text2" presStyleLbl="fgAcc2" presStyleIdx="0" presStyleCnt="2" custLinFactNeighborX="-550" custLinFactNeighborY="-46893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37189DAA-D751-42B3-8114-18C0B8CA4F40}" type="pres">
      <dgm:prSet presAssocID="{54463630-1E42-46D4-88FE-E6E693736A73}" presName="hierChild3" presStyleCnt="0"/>
      <dgm:spPr/>
    </dgm:pt>
    <dgm:pt modelId="{CD7A5674-7444-4E25-8CE4-FC84989AD823}" type="pres">
      <dgm:prSet presAssocID="{CE274C68-EB32-498E-8489-FA3C235AF2AE}" presName="Name10" presStyleLbl="parChTrans1D2" presStyleIdx="1" presStyleCnt="2"/>
      <dgm:spPr/>
      <dgm:t>
        <a:bodyPr/>
        <a:lstStyle/>
        <a:p>
          <a:pPr rtl="1"/>
          <a:endParaRPr lang="ar-JO"/>
        </a:p>
      </dgm:t>
    </dgm:pt>
    <dgm:pt modelId="{68833706-CBC8-4F9C-A038-4AA70EC2421A}" type="pres">
      <dgm:prSet presAssocID="{72D6D1BA-1FC1-46AD-AD8D-450EFA46E206}" presName="hierRoot2" presStyleCnt="0"/>
      <dgm:spPr/>
    </dgm:pt>
    <dgm:pt modelId="{7F334A3E-600D-4F63-9AD6-D09E4CBC7B6F}" type="pres">
      <dgm:prSet presAssocID="{72D6D1BA-1FC1-46AD-AD8D-450EFA46E206}" presName="composite2" presStyleCnt="0"/>
      <dgm:spPr/>
    </dgm:pt>
    <dgm:pt modelId="{77247830-8F5A-4B52-B628-8FD16EB858C7}" type="pres">
      <dgm:prSet presAssocID="{72D6D1BA-1FC1-46AD-AD8D-450EFA46E206}" presName="background2" presStyleLbl="node2" presStyleIdx="1" presStyleCnt="2"/>
      <dgm:spPr/>
    </dgm:pt>
    <dgm:pt modelId="{739CC7BB-D9C8-410D-90B4-892D21543EC6}" type="pres">
      <dgm:prSet presAssocID="{72D6D1BA-1FC1-46AD-AD8D-450EFA46E206}" presName="text2" presStyleLbl="fgAcc2" presStyleIdx="1" presStyleCnt="2" custLinFactNeighborX="-2625" custLinFactNeighborY="-28433">
        <dgm:presLayoutVars>
          <dgm:chPref val="3"/>
        </dgm:presLayoutVars>
      </dgm:prSet>
      <dgm:spPr/>
      <dgm:t>
        <a:bodyPr/>
        <a:lstStyle/>
        <a:p>
          <a:pPr rtl="1"/>
          <a:endParaRPr lang="ar-JO"/>
        </a:p>
      </dgm:t>
    </dgm:pt>
    <dgm:pt modelId="{B2C89C9D-51D6-4FE0-B54E-87590CA515AD}" type="pres">
      <dgm:prSet presAssocID="{72D6D1BA-1FC1-46AD-AD8D-450EFA46E206}" presName="hierChild3" presStyleCnt="0"/>
      <dgm:spPr/>
    </dgm:pt>
  </dgm:ptLst>
  <dgm:cxnLst>
    <dgm:cxn modelId="{10BA5846-C145-40A0-B1BC-BB0A3D437B79}" type="presOf" srcId="{CE274C68-EB32-498E-8489-FA3C235AF2AE}" destId="{CD7A5674-7444-4E25-8CE4-FC84989AD823}" srcOrd="0" destOrd="0" presId="urn:microsoft.com/office/officeart/2005/8/layout/hierarchy1"/>
    <dgm:cxn modelId="{41B1FA1B-9063-4C28-AD65-46B643FEA4C8}" srcId="{7F680939-E492-4B56-8BB7-DF92B890E796}" destId="{72D6D1BA-1FC1-46AD-AD8D-450EFA46E206}" srcOrd="1" destOrd="0" parTransId="{CE274C68-EB32-498E-8489-FA3C235AF2AE}" sibTransId="{C6D4F154-EE94-4695-A2E4-2411AA082E1A}"/>
    <dgm:cxn modelId="{D7806D57-368A-4591-AA7E-E35B2332B29E}" type="presOf" srcId="{A57F8ADF-C07A-47ED-8713-102801D3597C}" destId="{46AAD57A-9769-4E3B-9EF5-66126AA7C9FD}" srcOrd="0" destOrd="0" presId="urn:microsoft.com/office/officeart/2005/8/layout/hierarchy1"/>
    <dgm:cxn modelId="{D5B10B86-BCE1-4EB2-A9BC-F86E9C3E4564}" srcId="{A57F8ADF-C07A-47ED-8713-102801D3597C}" destId="{7F680939-E492-4B56-8BB7-DF92B890E796}" srcOrd="0" destOrd="0" parTransId="{E1AB0FBE-D306-4742-872F-F858F57EF687}" sibTransId="{A29D4304-DC11-45CF-BE70-AF8CD3F9B752}"/>
    <dgm:cxn modelId="{7393B8FF-F08D-4F21-AE1C-82157B83BE00}" type="presOf" srcId="{7F680939-E492-4B56-8BB7-DF92B890E796}" destId="{A8C4F62F-E73C-4A26-B4B2-B581BB8BB738}" srcOrd="0" destOrd="0" presId="urn:microsoft.com/office/officeart/2005/8/layout/hierarchy1"/>
    <dgm:cxn modelId="{369FD492-2D14-417A-9973-112F57E658D5}" type="presOf" srcId="{54463630-1E42-46D4-88FE-E6E693736A73}" destId="{07FFA1E5-7FA8-48FB-842D-95621A0E1E67}" srcOrd="0" destOrd="0" presId="urn:microsoft.com/office/officeart/2005/8/layout/hierarchy1"/>
    <dgm:cxn modelId="{3DE0EC6B-4A03-4900-B660-C0EDBD93BDC9}" srcId="{7F680939-E492-4B56-8BB7-DF92B890E796}" destId="{54463630-1E42-46D4-88FE-E6E693736A73}" srcOrd="0" destOrd="0" parTransId="{86709931-E3AB-4BD3-961B-6D306451EDA4}" sibTransId="{AC671899-74BA-4DDE-8A7E-8F7C5508701D}"/>
    <dgm:cxn modelId="{EF1B9EFE-318A-4D82-B66E-67961D923F0F}" type="presOf" srcId="{86709931-E3AB-4BD3-961B-6D306451EDA4}" destId="{423E8B83-5AB0-4AE7-9F86-A3465B4CD356}" srcOrd="0" destOrd="0" presId="urn:microsoft.com/office/officeart/2005/8/layout/hierarchy1"/>
    <dgm:cxn modelId="{AAC1E8AE-68AD-46EA-8BFB-0D7F148C3B2B}" type="presOf" srcId="{72D6D1BA-1FC1-46AD-AD8D-450EFA46E206}" destId="{739CC7BB-D9C8-410D-90B4-892D21543EC6}" srcOrd="0" destOrd="0" presId="urn:microsoft.com/office/officeart/2005/8/layout/hierarchy1"/>
    <dgm:cxn modelId="{C4EDB49B-2AEA-4B0F-9714-F4ECC6673038}" type="presParOf" srcId="{46AAD57A-9769-4E3B-9EF5-66126AA7C9FD}" destId="{F7A680CD-DA64-4265-BDA0-D97F646BC91B}" srcOrd="0" destOrd="0" presId="urn:microsoft.com/office/officeart/2005/8/layout/hierarchy1"/>
    <dgm:cxn modelId="{8726631C-8BAC-41E0-B14F-2CCCE83D4728}" type="presParOf" srcId="{F7A680CD-DA64-4265-BDA0-D97F646BC91B}" destId="{287C0DC7-8ACC-422E-BEF3-2CA7BA969756}" srcOrd="0" destOrd="0" presId="urn:microsoft.com/office/officeart/2005/8/layout/hierarchy1"/>
    <dgm:cxn modelId="{11F05FE6-FFFC-4368-807D-6D491086659B}" type="presParOf" srcId="{287C0DC7-8ACC-422E-BEF3-2CA7BA969756}" destId="{407F0054-7B02-4C19-80D4-C1BFC92E7A04}" srcOrd="0" destOrd="0" presId="urn:microsoft.com/office/officeart/2005/8/layout/hierarchy1"/>
    <dgm:cxn modelId="{70806CA6-C13F-44EE-8D8D-CA804ED21B27}" type="presParOf" srcId="{287C0DC7-8ACC-422E-BEF3-2CA7BA969756}" destId="{A8C4F62F-E73C-4A26-B4B2-B581BB8BB738}" srcOrd="1" destOrd="0" presId="urn:microsoft.com/office/officeart/2005/8/layout/hierarchy1"/>
    <dgm:cxn modelId="{F286D496-080F-44C2-9A80-8C5FEE6A7B2D}" type="presParOf" srcId="{F7A680CD-DA64-4265-BDA0-D97F646BC91B}" destId="{6C7B85D8-5B35-4C12-B6CE-E33A40A95941}" srcOrd="1" destOrd="0" presId="urn:microsoft.com/office/officeart/2005/8/layout/hierarchy1"/>
    <dgm:cxn modelId="{F8E97C5A-0BCA-4923-87D4-FB079F03A3A6}" type="presParOf" srcId="{6C7B85D8-5B35-4C12-B6CE-E33A40A95941}" destId="{423E8B83-5AB0-4AE7-9F86-A3465B4CD356}" srcOrd="0" destOrd="0" presId="urn:microsoft.com/office/officeart/2005/8/layout/hierarchy1"/>
    <dgm:cxn modelId="{DF276A77-52B8-42E8-809A-23B1D7FDA4DB}" type="presParOf" srcId="{6C7B85D8-5B35-4C12-B6CE-E33A40A95941}" destId="{E2621120-ACC9-4037-942E-FB54149B3955}" srcOrd="1" destOrd="0" presId="urn:microsoft.com/office/officeart/2005/8/layout/hierarchy1"/>
    <dgm:cxn modelId="{BDAD516A-29FA-4D9A-A894-02316FE5B6E4}" type="presParOf" srcId="{E2621120-ACC9-4037-942E-FB54149B3955}" destId="{D3489981-EC59-4CF8-8124-C8099390A4E3}" srcOrd="0" destOrd="0" presId="urn:microsoft.com/office/officeart/2005/8/layout/hierarchy1"/>
    <dgm:cxn modelId="{3B9EA7FE-BF75-418D-9815-45169D61A09F}" type="presParOf" srcId="{D3489981-EC59-4CF8-8124-C8099390A4E3}" destId="{70CC8C12-8F98-430C-8AC1-E19B2F83F494}" srcOrd="0" destOrd="0" presId="urn:microsoft.com/office/officeart/2005/8/layout/hierarchy1"/>
    <dgm:cxn modelId="{3BF95F2E-BC98-4897-B3F7-889BA81E8E1D}" type="presParOf" srcId="{D3489981-EC59-4CF8-8124-C8099390A4E3}" destId="{07FFA1E5-7FA8-48FB-842D-95621A0E1E67}" srcOrd="1" destOrd="0" presId="urn:microsoft.com/office/officeart/2005/8/layout/hierarchy1"/>
    <dgm:cxn modelId="{87C32E1C-34B7-4094-AAE6-3E6C19800871}" type="presParOf" srcId="{E2621120-ACC9-4037-942E-FB54149B3955}" destId="{37189DAA-D751-42B3-8114-18C0B8CA4F40}" srcOrd="1" destOrd="0" presId="urn:microsoft.com/office/officeart/2005/8/layout/hierarchy1"/>
    <dgm:cxn modelId="{E17CD457-F6D2-4BD0-9EDC-402D2F6357AE}" type="presParOf" srcId="{6C7B85D8-5B35-4C12-B6CE-E33A40A95941}" destId="{CD7A5674-7444-4E25-8CE4-FC84989AD823}" srcOrd="2" destOrd="0" presId="urn:microsoft.com/office/officeart/2005/8/layout/hierarchy1"/>
    <dgm:cxn modelId="{7999DEB3-07E7-4180-8FDB-234D9636BD93}" type="presParOf" srcId="{6C7B85D8-5B35-4C12-B6CE-E33A40A95941}" destId="{68833706-CBC8-4F9C-A038-4AA70EC2421A}" srcOrd="3" destOrd="0" presId="urn:microsoft.com/office/officeart/2005/8/layout/hierarchy1"/>
    <dgm:cxn modelId="{79C6415F-7632-473B-ACCE-48FCCC6B6498}" type="presParOf" srcId="{68833706-CBC8-4F9C-A038-4AA70EC2421A}" destId="{7F334A3E-600D-4F63-9AD6-D09E4CBC7B6F}" srcOrd="0" destOrd="0" presId="urn:microsoft.com/office/officeart/2005/8/layout/hierarchy1"/>
    <dgm:cxn modelId="{6DBE961E-95D2-468B-9036-14A334DDD80A}" type="presParOf" srcId="{7F334A3E-600D-4F63-9AD6-D09E4CBC7B6F}" destId="{77247830-8F5A-4B52-B628-8FD16EB858C7}" srcOrd="0" destOrd="0" presId="urn:microsoft.com/office/officeart/2005/8/layout/hierarchy1"/>
    <dgm:cxn modelId="{D961BCAB-7DEF-4F46-A4A2-55A050A4600A}" type="presParOf" srcId="{7F334A3E-600D-4F63-9AD6-D09E4CBC7B6F}" destId="{739CC7BB-D9C8-410D-90B4-892D21543EC6}" srcOrd="1" destOrd="0" presId="urn:microsoft.com/office/officeart/2005/8/layout/hierarchy1"/>
    <dgm:cxn modelId="{C657B396-202B-4B5D-B8E5-22448D048D23}" type="presParOf" srcId="{68833706-CBC8-4F9C-A038-4AA70EC2421A}" destId="{B2C89C9D-51D6-4FE0-B54E-87590CA515AD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BDDBA3-7A60-40BD-A67C-DEB7705889E9}" type="datetimeFigureOut">
              <a:rPr lang="ar-SA" smtClean="0"/>
              <a:pPr/>
              <a:t>10/04/1433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A817C5-A378-4B80-A705-7193AF623D9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JO" sz="4000" b="1" dirty="0" smtClean="0">
                <a:solidFill>
                  <a:schemeClr val="bg2">
                    <a:lumMod val="25000"/>
                  </a:schemeClr>
                </a:solidFill>
              </a:rPr>
              <a:t>الأسماء الموصولة</a:t>
            </a:r>
          </a:p>
          <a:p>
            <a:endParaRPr lang="ar-SA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/>
            </a:r>
            <a:br>
              <a:rPr lang="ar-JO" dirty="0" smtClean="0"/>
            </a:br>
            <a:r>
              <a:rPr lang="ar-JO" dirty="0" smtClean="0"/>
              <a:t>الأسماء المبنية</a:t>
            </a:r>
            <a:endParaRPr lang="ar-JO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الأهداف</a:t>
            </a:r>
            <a:endParaRPr lang="ar-JO" dirty="0"/>
          </a:p>
        </p:txBody>
      </p:sp>
      <p:sp>
        <p:nvSpPr>
          <p:cNvPr id="4" name="Rectangle 3"/>
          <p:cNvSpPr/>
          <p:nvPr/>
        </p:nvSpPr>
        <p:spPr>
          <a:xfrm>
            <a:off x="2357422" y="1928802"/>
            <a:ext cx="4572000" cy="35394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24078" indent="-514350">
              <a:buFont typeface="+mj-lt"/>
              <a:buAutoNum type="arabicPeriod"/>
            </a:pP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تمييز الأسماء الموصولة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تعرف الأسماء الموصولة المبنية والمعربة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تعرف إعراب الأسماء الموصولة</a:t>
            </a:r>
          </a:p>
          <a:p>
            <a:pPr marL="624078" indent="-514350">
              <a:buFont typeface="+mj-lt"/>
              <a:buAutoNum type="arabicPeriod"/>
            </a:pPr>
            <a:r>
              <a:rPr lang="ar-JO" sz="2800" b="1" dirty="0" smtClean="0">
                <a:latin typeface="Simplified Arabic" pitchFamily="18" charset="-78"/>
                <a:cs typeface="Simplified Arabic" pitchFamily="18" charset="-78"/>
              </a:rPr>
              <a:t>توظيف الأسماء الموصولة في جمل دالة</a:t>
            </a:r>
          </a:p>
          <a:p>
            <a:pPr marL="624078" indent="-514350">
              <a:buNone/>
            </a:pPr>
            <a:endParaRPr lang="ar-JO" sz="2800" b="1" dirty="0" smtClean="0">
              <a:latin typeface="Simplified Arabic" pitchFamily="18" charset="-78"/>
              <a:cs typeface="Simplified Arabic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الموصولة </a:t>
            </a:r>
            <a:endParaRPr lang="ar-J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ar-JO" sz="2000" b="1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الأسماء الموصولة</a:t>
            </a:r>
            <a:endParaRPr lang="ar-JO" sz="2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2910" y="1428736"/>
            <a:ext cx="7858180" cy="45005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JO" sz="2000" b="1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000364" y="2428868"/>
            <a:ext cx="2714644" cy="221457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000" b="1" dirty="0" smtClean="0">
                <a:solidFill>
                  <a:schemeClr val="tx1"/>
                </a:solidFill>
              </a:rPr>
              <a:t>الاسم الموصول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اسم معرفة يدل على معين تحدده جملة تأتي بعده  تسمى (صلة الموصول )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071670" y="1357298"/>
            <a:ext cx="4643470" cy="107157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000" b="1" dirty="0" smtClean="0">
                <a:solidFill>
                  <a:schemeClr val="tx1"/>
                </a:solidFill>
              </a:rPr>
              <a:t>الاسم الموصول مبني على ما تلفظ به حركة آخره</a:t>
            </a:r>
            <a:endParaRPr lang="ar-JO" sz="2000" b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10800000">
            <a:off x="2357422" y="3071810"/>
            <a:ext cx="78581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2"/>
          </p:cNvCxnSpPr>
          <p:nvPr/>
        </p:nvCxnSpPr>
        <p:spPr>
          <a:xfrm rot="10800000" flipV="1">
            <a:off x="2000232" y="3536157"/>
            <a:ext cx="1000132" cy="107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2500298" y="4714884"/>
            <a:ext cx="1000132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357818" y="2857496"/>
            <a:ext cx="1000132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</p:cNvCxnSpPr>
          <p:nvPr/>
        </p:nvCxnSpPr>
        <p:spPr>
          <a:xfrm>
            <a:off x="5715008" y="3536157"/>
            <a:ext cx="1000132" cy="107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5"/>
          </p:cNvCxnSpPr>
          <p:nvPr/>
        </p:nvCxnSpPr>
        <p:spPr>
          <a:xfrm rot="16200000" flipH="1">
            <a:off x="5568388" y="4068198"/>
            <a:ext cx="610068" cy="1111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000100" y="2571744"/>
            <a:ext cx="1714512" cy="928694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التي:</a:t>
            </a:r>
            <a:r>
              <a:rPr lang="ar-JO" sz="20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للمفرد المؤنث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28662" y="3714752"/>
            <a:ext cx="1785950" cy="857256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اللتان:</a:t>
            </a:r>
            <a:r>
              <a:rPr lang="ar-JO" sz="20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للمثنى المؤنث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28662" y="4857760"/>
            <a:ext cx="1785950" cy="1071570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اللواتي/ اللائي: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للجمع المؤنث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000760" y="2643182"/>
            <a:ext cx="2071702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الذي</a:t>
            </a:r>
            <a:r>
              <a:rPr lang="ar-JO" sz="2000" b="1" dirty="0" smtClean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للمفرد المذكر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72198" y="3786190"/>
            <a:ext cx="1928826" cy="8572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اللذان</a:t>
            </a:r>
            <a:r>
              <a:rPr lang="ar-JO" sz="2000" b="1" dirty="0" smtClean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للمثنى المذكر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72198" y="4857760"/>
            <a:ext cx="1785950" cy="10715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الذين</a:t>
            </a:r>
            <a:r>
              <a:rPr lang="ar-JO" sz="2000" b="1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ar-JO" sz="2000" dirty="0" smtClean="0">
                <a:solidFill>
                  <a:schemeClr val="tx1"/>
                </a:solidFill>
              </a:rPr>
              <a:t> للجمع المذكر</a:t>
            </a:r>
            <a:endParaRPr lang="ar-JO" sz="20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86116" y="4714884"/>
            <a:ext cx="2071702" cy="12144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من:</a:t>
            </a:r>
            <a:r>
              <a:rPr lang="ar-JO" sz="2000" b="1" dirty="0" smtClean="0">
                <a:solidFill>
                  <a:schemeClr val="tx1"/>
                </a:solidFill>
              </a:rPr>
              <a:t> </a:t>
            </a:r>
            <a:r>
              <a:rPr lang="ar-JO" sz="2000" dirty="0" smtClean="0">
                <a:solidFill>
                  <a:schemeClr val="tx1"/>
                </a:solidFill>
              </a:rPr>
              <a:t>للعاقل</a:t>
            </a:r>
          </a:p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ما:</a:t>
            </a:r>
            <a:r>
              <a:rPr lang="ar-JO" sz="2000" dirty="0" smtClean="0">
                <a:solidFill>
                  <a:schemeClr val="tx1"/>
                </a:solidFill>
              </a:rPr>
              <a:t> لغير </a:t>
            </a:r>
            <a:r>
              <a:rPr lang="ar-JO" sz="2000" dirty="0" smtClean="0">
                <a:solidFill>
                  <a:schemeClr val="tx1"/>
                </a:solidFill>
              </a:rPr>
              <a:t>العاقل</a:t>
            </a:r>
            <a:endParaRPr lang="ar-JO" sz="2000" b="1" u="sng" dirty="0" smtClean="0">
              <a:solidFill>
                <a:schemeClr val="tx1"/>
              </a:solidFill>
            </a:endParaRPr>
          </a:p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ذا</a:t>
            </a:r>
            <a:r>
              <a:rPr lang="ar-JO" sz="2000" dirty="0" smtClean="0">
                <a:solidFill>
                  <a:schemeClr val="tx1"/>
                </a:solidFill>
              </a:rPr>
              <a:t>: للعاقل وغير</a:t>
            </a:r>
            <a:r>
              <a:rPr lang="ar-JO" sz="2000" b="1" dirty="0" smtClean="0">
                <a:solidFill>
                  <a:schemeClr val="tx1"/>
                </a:solidFill>
              </a:rPr>
              <a:t>ه</a:t>
            </a:r>
          </a:p>
          <a:p>
            <a:pPr algn="ctr"/>
            <a:r>
              <a:rPr lang="ar-JO" sz="2000" b="1" u="sng" dirty="0" smtClean="0">
                <a:solidFill>
                  <a:schemeClr val="tx1"/>
                </a:solidFill>
              </a:rPr>
              <a:t>أي:</a:t>
            </a:r>
            <a:r>
              <a:rPr lang="ar-JO" sz="2000" dirty="0" smtClean="0">
                <a:solidFill>
                  <a:schemeClr val="tx1"/>
                </a:solidFill>
              </a:rPr>
              <a:t> للعاقل وغيره</a:t>
            </a:r>
            <a:endParaRPr lang="ar-JO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الموصولة الخاصة</a:t>
            </a:r>
            <a:endParaRPr lang="ar-J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JO" dirty="0" smtClean="0"/>
              <a:t>الأسماء الموصولة المبنية</a:t>
            </a:r>
            <a:br>
              <a:rPr lang="ar-JO" dirty="0" smtClean="0"/>
            </a:br>
            <a:r>
              <a:rPr lang="ar-JO" dirty="0" smtClean="0"/>
              <a:t>الاسم الموصول مبني على ما تلفظ به حركة آخره</a:t>
            </a:r>
            <a:endParaRPr lang="ar-SA" dirty="0"/>
          </a:p>
        </p:txBody>
      </p:sp>
      <p:graphicFrame>
        <p:nvGraphicFramePr>
          <p:cNvPr id="5" name="Content Placeholder 16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الأسماء الموصلة المعربة</a:t>
            </a:r>
            <a:br>
              <a:rPr lang="ar-JO" sz="3200" dirty="0" smtClean="0">
                <a:latin typeface="Simplified Arabic" pitchFamily="18" charset="-78"/>
                <a:cs typeface="Simplified Arabic" pitchFamily="18" charset="-78"/>
              </a:rPr>
            </a:br>
            <a:r>
              <a:rPr lang="ar-JO" sz="3200" dirty="0" smtClean="0">
                <a:latin typeface="Simplified Arabic" pitchFamily="18" charset="-78"/>
                <a:cs typeface="Simplified Arabic" pitchFamily="18" charset="-78"/>
              </a:rPr>
              <a:t>تلحق بالمثنى؛فترفع بالألف،وتنصب وتجر بالياء</a:t>
            </a:r>
            <a:endParaRPr lang="ar-JO" sz="32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مستطيل 10"/>
          <p:cNvSpPr/>
          <p:nvPr/>
        </p:nvSpPr>
        <p:spPr>
          <a:xfrm>
            <a:off x="1071538" y="4929198"/>
            <a:ext cx="6858048" cy="1357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596646" indent="-514350">
              <a:buNone/>
            </a:pPr>
            <a:r>
              <a:rPr lang="ar-SA" b="1" dirty="0" smtClean="0">
                <a:solidFill>
                  <a:schemeClr val="tx1"/>
                </a:solidFill>
                <a:cs typeface="Simplified Arabic" pitchFamily="2" charset="-78"/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أي عند استخدامها في جملة ما علينا 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أن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نفكر في موقعها الإعرابي في هذه الجملة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، ثم:</a:t>
            </a:r>
            <a:endParaRPr lang="ar-SA" sz="2000" b="1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marL="596646" indent="-514350">
              <a:buFontTx/>
              <a:buChar char="-"/>
            </a:pP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اختيار 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اللذان/ اللتان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إذا جاءت حالته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ما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الإعرابية ”رفع“ </a:t>
            </a:r>
          </a:p>
          <a:p>
            <a:pPr marL="596646" indent="-514350">
              <a:buFontTx/>
              <a:buChar char="-"/>
            </a:pP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اختيار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 اللذين/ اللتين 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إذا جاءت حالته</a:t>
            </a:r>
            <a:r>
              <a:rPr lang="ar-JO" sz="2000" b="1" dirty="0" smtClean="0">
                <a:solidFill>
                  <a:schemeClr val="tx1"/>
                </a:solidFill>
                <a:cs typeface="Simplified Arabic" pitchFamily="2" charset="-78"/>
              </a:rPr>
              <a:t>م</a:t>
            </a:r>
            <a:r>
              <a:rPr lang="ar-SA" sz="2000" b="1" dirty="0" smtClean="0">
                <a:solidFill>
                  <a:schemeClr val="tx1"/>
                </a:solidFill>
                <a:cs typeface="Simplified Arabic" pitchFamily="2" charset="-78"/>
              </a:rPr>
              <a:t>ا الإعرابية ” نصب“ او ”جر“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 </a:t>
            </a:r>
            <a:r>
              <a:rPr lang="ar-SA" dirty="0" smtClean="0">
                <a:solidFill>
                  <a:schemeClr val="accent2"/>
                </a:solidFill>
              </a:rPr>
              <a:t>الذي</a:t>
            </a:r>
            <a:r>
              <a:rPr lang="ar-SA" dirty="0" smtClean="0">
                <a:solidFill>
                  <a:schemeClr val="tx1"/>
                </a:solidFill>
              </a:rPr>
              <a:t> فاز بجائزة الإخراج لهذا العام.</a:t>
            </a:r>
          </a:p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الذي</a:t>
            </a:r>
            <a:r>
              <a:rPr lang="ar-SA" dirty="0" smtClean="0">
                <a:solidFill>
                  <a:schemeClr val="tx1"/>
                </a:solidFill>
              </a:rPr>
              <a:t> كتب القصة الواقعية</a:t>
            </a:r>
          </a:p>
          <a:p>
            <a:pPr marL="596646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مررت ب</a:t>
            </a:r>
            <a:r>
              <a:rPr lang="ar-SA" dirty="0" smtClean="0">
                <a:solidFill>
                  <a:schemeClr val="accent2"/>
                </a:solidFill>
              </a:rPr>
              <a:t>التي</a:t>
            </a:r>
            <a:r>
              <a:rPr lang="ar-SA" dirty="0" smtClean="0">
                <a:solidFill>
                  <a:schemeClr val="tx1"/>
                </a:solidFill>
              </a:rPr>
              <a:t> ألقت المحاضرة العلمية اليوم.</a:t>
            </a:r>
            <a:endParaRPr lang="ar-JO" dirty="0" smtClean="0">
              <a:solidFill>
                <a:schemeClr val="tx1"/>
              </a:solidFill>
            </a:endParaRP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 </a:t>
            </a:r>
            <a:r>
              <a:rPr lang="ar-SA" dirty="0" smtClean="0">
                <a:solidFill>
                  <a:schemeClr val="accent2"/>
                </a:solidFill>
              </a:rPr>
              <a:t>اللذان</a:t>
            </a:r>
            <a:r>
              <a:rPr lang="ar-SA" dirty="0" smtClean="0">
                <a:solidFill>
                  <a:schemeClr val="tx1"/>
                </a:solidFill>
              </a:rPr>
              <a:t> نجحا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اللذين</a:t>
            </a:r>
            <a:r>
              <a:rPr lang="ar-SA" dirty="0" smtClean="0">
                <a:solidFill>
                  <a:schemeClr val="tx1"/>
                </a:solidFill>
              </a:rPr>
              <a:t> ألقيا المحاضرة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جاءت </a:t>
            </a:r>
            <a:r>
              <a:rPr lang="ar-SA" dirty="0" smtClean="0">
                <a:solidFill>
                  <a:schemeClr val="accent2"/>
                </a:solidFill>
              </a:rPr>
              <a:t>اللتان</a:t>
            </a:r>
            <a:r>
              <a:rPr lang="ar-SA" dirty="0" smtClean="0">
                <a:solidFill>
                  <a:schemeClr val="tx1"/>
                </a:solidFill>
              </a:rPr>
              <a:t> نجحتا</a:t>
            </a:r>
          </a:p>
          <a:p>
            <a:pPr marL="541782" indent="-514350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رأيت </a:t>
            </a:r>
            <a:r>
              <a:rPr lang="ar-SA" dirty="0" smtClean="0">
                <a:solidFill>
                  <a:schemeClr val="accent2"/>
                </a:solidFill>
              </a:rPr>
              <a:t>اللتين </a:t>
            </a:r>
            <a:r>
              <a:rPr lang="ar-SA" dirty="0" smtClean="0">
                <a:solidFill>
                  <a:schemeClr val="tx1"/>
                </a:solidFill>
              </a:rPr>
              <a:t>كتبتا الرواية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جاء ا</a:t>
            </a:r>
            <a:r>
              <a:rPr lang="ar-SA" sz="2400" dirty="0" smtClean="0">
                <a:solidFill>
                  <a:schemeClr val="accent2"/>
                </a:solidFill>
              </a:rPr>
              <a:t>لذين</a:t>
            </a:r>
            <a:r>
              <a:rPr lang="ar-SA" sz="2400" dirty="0" smtClean="0">
                <a:solidFill>
                  <a:schemeClr val="tx1"/>
                </a:solidFill>
              </a:rPr>
              <a:t> نجحوا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رأيت ا</a:t>
            </a:r>
            <a:r>
              <a:rPr lang="ar-SA" sz="2400" dirty="0" smtClean="0">
                <a:solidFill>
                  <a:schemeClr val="accent2"/>
                </a:solidFill>
              </a:rPr>
              <a:t>للائي</a:t>
            </a:r>
            <a:r>
              <a:rPr lang="ar-SA" sz="2400" dirty="0" smtClean="0">
                <a:solidFill>
                  <a:schemeClr val="tx1"/>
                </a:solidFill>
              </a:rPr>
              <a:t> نجحن</a:t>
            </a:r>
          </a:p>
          <a:p>
            <a:pPr marL="596646" indent="-51435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</a:rPr>
              <a:t>مررت </a:t>
            </a:r>
            <a:r>
              <a:rPr lang="ar-SA" sz="2400" dirty="0" smtClean="0">
                <a:solidFill>
                  <a:schemeClr val="accent2"/>
                </a:solidFill>
              </a:rPr>
              <a:t>باللاتي</a:t>
            </a:r>
            <a:r>
              <a:rPr lang="ar-SA" sz="2400" dirty="0" smtClean="0">
                <a:solidFill>
                  <a:schemeClr val="tx1"/>
                </a:solidFill>
              </a:rPr>
              <a:t> نجحن</a:t>
            </a:r>
          </a:p>
          <a:p>
            <a:pPr marL="596646" indent="-514350">
              <a:buFont typeface="+mj-lt"/>
              <a:buAutoNum type="arabicPeriod"/>
            </a:pPr>
            <a:endParaRPr lang="ar-SA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الأسماء الموصولة العامة</a:t>
            </a:r>
            <a:endParaRPr lang="ar-J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2928926" y="5000636"/>
            <a:ext cx="3214710" cy="121442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800" b="1" dirty="0" smtClean="0">
                <a:solidFill>
                  <a:schemeClr val="tx1"/>
                </a:solidFill>
              </a:rPr>
              <a:t>أسماء موصولة مبنية</a:t>
            </a:r>
            <a:endParaRPr lang="ar-JO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ar-JO" dirty="0" smtClean="0">
                <a:solidFill>
                  <a:srgbClr val="FF0000"/>
                </a:solidFill>
              </a:rPr>
              <a:t>من</a:t>
            </a:r>
            <a:r>
              <a:rPr lang="ar-JO" dirty="0" smtClean="0"/>
              <a:t>: 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وتستعمل للعاقل ( </a:t>
            </a:r>
            <a:r>
              <a:rPr lang="ar-JO" b="1" dirty="0" smtClean="0">
                <a:solidFill>
                  <a:schemeClr val="accent3">
                    <a:lumMod val="50000"/>
                  </a:schemeClr>
                </a:solidFill>
              </a:rPr>
              <a:t>مفرد، مثنى، جمع : مؤنث ومذكر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 )</a:t>
            </a:r>
            <a:r>
              <a:rPr lang="ar-JO" dirty="0" smtClean="0"/>
              <a:t>، مثل:</a:t>
            </a: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جاء من نجح</a:t>
            </a: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رأيت من فاز ببطولة الفروسية</a:t>
            </a:r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None/>
            </a:pPr>
            <a:r>
              <a:rPr lang="ar-JO" dirty="0" smtClean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ar-JO" dirty="0" smtClean="0">
                <a:solidFill>
                  <a:srgbClr val="FF0000"/>
                </a:solidFill>
              </a:rPr>
              <a:t>ما</a:t>
            </a:r>
            <a:r>
              <a:rPr lang="ar-JO" dirty="0" smtClean="0"/>
              <a:t>: 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وتستعمل لغير العاقل ( </a:t>
            </a:r>
            <a:r>
              <a:rPr lang="ar-JO" b="1" dirty="0" smtClean="0">
                <a:solidFill>
                  <a:schemeClr val="accent2">
                    <a:lumMod val="50000"/>
                  </a:schemeClr>
                </a:solidFill>
              </a:rPr>
              <a:t>مفرد، مثنى، جمع : مؤنث ومذكر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 )</a:t>
            </a:r>
            <a:r>
              <a:rPr lang="ar-JO" dirty="0" smtClean="0"/>
              <a:t>، مثل:</a:t>
            </a:r>
          </a:p>
          <a:p>
            <a:pPr marL="624078" indent="-514350"/>
            <a:r>
              <a:rPr lang="ar-JO" smtClean="0">
                <a:solidFill>
                  <a:schemeClr val="bg2">
                    <a:lumMod val="25000"/>
                  </a:schemeClr>
                </a:solidFill>
              </a:rPr>
              <a:t>درست </a:t>
            </a:r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ما كلفني به </a:t>
            </a:r>
            <a:r>
              <a:rPr lang="ar-JO" smtClean="0">
                <a:solidFill>
                  <a:schemeClr val="bg2">
                    <a:lumMod val="25000"/>
                  </a:schemeClr>
                </a:solidFill>
              </a:rPr>
              <a:t>الأستاذ </a:t>
            </a:r>
            <a:endParaRPr lang="ar-JO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/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أعجبني ما قلته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3.</a:t>
            </a:r>
            <a:r>
              <a:rPr lang="ar-JO" dirty="0" smtClean="0">
                <a:solidFill>
                  <a:srgbClr val="FF0000"/>
                </a:solidFill>
              </a:rPr>
              <a:t>ذا: 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وتستعمل للعاقل وغيره، بشرط أن تأتي بعد ما أو من الاستفهاميتين،</a:t>
            </a:r>
            <a:r>
              <a:rPr lang="ar-JO" dirty="0" smtClean="0">
                <a:solidFill>
                  <a:schemeClr val="tx1"/>
                </a:solidFill>
              </a:rPr>
              <a:t> مثل: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ماذا في الكتاب؟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4. أ</a:t>
            </a:r>
            <a:r>
              <a:rPr lang="ar-JO" dirty="0" smtClean="0">
                <a:solidFill>
                  <a:srgbClr val="FF0000"/>
                </a:solidFill>
              </a:rPr>
              <a:t>ي:</a:t>
            </a:r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ar-JO" dirty="0" smtClean="0">
                <a:solidFill>
                  <a:schemeClr val="bg2">
                    <a:lumMod val="10000"/>
                  </a:schemeClr>
                </a:solidFill>
              </a:rPr>
              <a:t>وتستعمل للعاقل وغيره، وهي معربة في كل أحوالها، ولا تبنى إلا في حالة واحدة، وذلك حين تكون مضافة، بشرط أن تكون صلتها جملة اسمية صدرها ضمير محذوف، </a:t>
            </a:r>
            <a:r>
              <a:rPr lang="ar-JO" dirty="0" smtClean="0">
                <a:solidFill>
                  <a:schemeClr val="tx1"/>
                </a:solidFill>
              </a:rPr>
              <a:t>مثل: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bg2">
                    <a:lumMod val="25000"/>
                  </a:schemeClr>
                </a:solidFill>
              </a:rPr>
              <a:t>سيفوز أيهم مجتهد</a:t>
            </a:r>
          </a:p>
          <a:p>
            <a:pPr marL="624078" indent="-514350">
              <a:buNone/>
            </a:pPr>
            <a:endParaRPr lang="ar-JO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624078" indent="-514350"/>
            <a:endParaRPr lang="ar-JO" dirty="0" smtClean="0"/>
          </a:p>
          <a:p>
            <a:pPr marL="624078" indent="-514350">
              <a:buNone/>
            </a:pPr>
            <a:endParaRPr lang="ar-JO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الأمثلة</a:t>
            </a:r>
            <a:endParaRPr lang="ar-J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 smtClean="0"/>
          </a:p>
          <a:p>
            <a:pPr>
              <a:buNone/>
            </a:pPr>
            <a:endParaRPr lang="ar-JO" dirty="0" smtClean="0"/>
          </a:p>
          <a:p>
            <a:pPr>
              <a:buNone/>
            </a:pPr>
            <a:r>
              <a:rPr lang="ar-JO" dirty="0" smtClean="0">
                <a:solidFill>
                  <a:srgbClr val="FF0000"/>
                </a:solidFill>
              </a:rPr>
              <a:t>مثال دال</a:t>
            </a:r>
            <a:r>
              <a:rPr lang="ar-JO" dirty="0" smtClean="0"/>
              <a:t>:</a:t>
            </a:r>
          </a:p>
          <a:p>
            <a:pPr>
              <a:buNone/>
            </a:pPr>
            <a:r>
              <a:rPr lang="ar-JO" dirty="0" smtClean="0"/>
              <a:t>جاء الذي </a:t>
            </a:r>
            <a:r>
              <a:rPr lang="ar-JO" u="sng" dirty="0" smtClean="0">
                <a:solidFill>
                  <a:schemeClr val="bg2">
                    <a:lumMod val="25000"/>
                  </a:schemeClr>
                </a:solidFill>
              </a:rPr>
              <a:t>نجح</a:t>
            </a:r>
          </a:p>
          <a:p>
            <a:pPr>
              <a:buNone/>
            </a:pPr>
            <a:r>
              <a:rPr lang="ar-JO" dirty="0" smtClean="0"/>
              <a:t>نجح: فعل ماض مبني على الفتح، والفاعل ضمير مستتر مبني، يعود على الذي، والجملة الخبرية صلة الموصول لا محل لها من الإعراب</a:t>
            </a: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صلة الموصول</a:t>
            </a:r>
            <a:endParaRPr lang="ar-JO" dirty="0"/>
          </a:p>
        </p:txBody>
      </p:sp>
      <p:sp>
        <p:nvSpPr>
          <p:cNvPr id="4" name="Rounded Rectangle 3"/>
          <p:cNvSpPr/>
          <p:nvPr/>
        </p:nvSpPr>
        <p:spPr>
          <a:xfrm>
            <a:off x="1071538" y="1785926"/>
            <a:ext cx="7286676" cy="135732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JO" sz="2800" b="1" dirty="0" smtClean="0">
                <a:solidFill>
                  <a:schemeClr val="bg2">
                    <a:lumMod val="25000"/>
                  </a:schemeClr>
                </a:solidFill>
              </a:rPr>
              <a:t>الاسم الموصول يحتاج إلى شيئين ضرورين؛ صلة وعائد، والصلة ينبغي أن تكون جملة خبرية والعائد ضمير يعود على الاسم الموصول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حضر </a:t>
            </a:r>
            <a:r>
              <a:rPr lang="ar-JO" dirty="0" smtClean="0">
                <a:solidFill>
                  <a:schemeClr val="accent2"/>
                </a:solidFill>
              </a:rPr>
              <a:t>الذي</a:t>
            </a:r>
            <a:r>
              <a:rPr lang="ar-JO" dirty="0" smtClean="0">
                <a:solidFill>
                  <a:schemeClr val="tx1"/>
                </a:solidFill>
              </a:rPr>
              <a:t> فاز بالجائزة</a:t>
            </a:r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الذي:</a:t>
            </a:r>
            <a:r>
              <a:rPr lang="ar-SA" dirty="0" smtClean="0">
                <a:solidFill>
                  <a:schemeClr val="tx1"/>
                </a:solidFill>
              </a:rPr>
              <a:t> اسم موصول مبني على السكون في محل رفع فاعل</a:t>
            </a:r>
            <a:endParaRPr lang="ar-JO" dirty="0" smtClean="0">
              <a:solidFill>
                <a:schemeClr val="tx1"/>
              </a:solidFill>
            </a:endParaRP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جاء </a:t>
            </a:r>
            <a:r>
              <a:rPr lang="ar-JO" dirty="0" smtClean="0">
                <a:solidFill>
                  <a:schemeClr val="accent2"/>
                </a:solidFill>
              </a:rPr>
              <a:t>اللذان</a:t>
            </a:r>
            <a:r>
              <a:rPr lang="ar-JO" dirty="0" smtClean="0">
                <a:solidFill>
                  <a:schemeClr val="tx1"/>
                </a:solidFill>
              </a:rPr>
              <a:t> نجحا</a:t>
            </a:r>
          </a:p>
          <a:p>
            <a:pPr marL="624078" indent="-514350">
              <a:buNone/>
            </a:pPr>
            <a:r>
              <a:rPr lang="ar-SA" dirty="0" smtClean="0">
                <a:solidFill>
                  <a:srgbClr val="FF0000"/>
                </a:solidFill>
              </a:rPr>
              <a:t>ا</a:t>
            </a:r>
            <a:r>
              <a:rPr lang="ar-SA" b="1" dirty="0" smtClean="0">
                <a:solidFill>
                  <a:srgbClr val="FF0000"/>
                </a:solidFill>
              </a:rPr>
              <a:t>للذان</a:t>
            </a:r>
            <a:r>
              <a:rPr lang="ar-SA" dirty="0" smtClean="0">
                <a:solidFill>
                  <a:schemeClr val="tx1"/>
                </a:solidFill>
              </a:rPr>
              <a:t>: فاعل مرفوع بالألف لأنه ملحق بالمثنى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مررت </a:t>
            </a:r>
            <a:r>
              <a:rPr lang="ar-JO" dirty="0" smtClean="0">
                <a:solidFill>
                  <a:schemeClr val="accent2"/>
                </a:solidFill>
              </a:rPr>
              <a:t>باللتين</a:t>
            </a:r>
            <a:r>
              <a:rPr lang="ar-JO" dirty="0" smtClean="0">
                <a:solidFill>
                  <a:schemeClr val="tx1"/>
                </a:solidFill>
              </a:rPr>
              <a:t> نجحتا</a:t>
            </a:r>
          </a:p>
          <a:p>
            <a:pPr marL="624078" indent="-514350">
              <a:buNone/>
            </a:pPr>
            <a:r>
              <a:rPr lang="ar-SA" b="1" dirty="0" smtClean="0">
                <a:solidFill>
                  <a:srgbClr val="FF0000"/>
                </a:solidFill>
              </a:rPr>
              <a:t>اللتين</a:t>
            </a:r>
            <a:r>
              <a:rPr lang="ar-SA" b="1" dirty="0" smtClean="0">
                <a:solidFill>
                  <a:schemeClr val="tx1"/>
                </a:solidFill>
              </a:rPr>
              <a:t>: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JO" dirty="0" smtClean="0">
                <a:solidFill>
                  <a:schemeClr val="tx1"/>
                </a:solidFill>
              </a:rPr>
              <a:t>اسم مجرور وعلامة جره</a:t>
            </a:r>
            <a:r>
              <a:rPr lang="ar-SA" dirty="0" smtClean="0">
                <a:solidFill>
                  <a:schemeClr val="tx1"/>
                </a:solidFill>
              </a:rPr>
              <a:t> الياء لأنه ملحق بالمثنى</a:t>
            </a:r>
          </a:p>
          <a:p>
            <a:pPr marL="624078" indent="-514350">
              <a:buNone/>
            </a:pPr>
            <a:r>
              <a:rPr lang="ar-JO" dirty="0" smtClean="0">
                <a:solidFill>
                  <a:schemeClr val="tx1"/>
                </a:solidFill>
              </a:rPr>
              <a:t>رأيت</a:t>
            </a:r>
            <a:r>
              <a:rPr lang="ar-JO" dirty="0" smtClean="0">
                <a:solidFill>
                  <a:schemeClr val="accent2"/>
                </a:solidFill>
              </a:rPr>
              <a:t> اللائي</a:t>
            </a:r>
            <a:r>
              <a:rPr lang="ar-JO" dirty="0" smtClean="0">
                <a:solidFill>
                  <a:schemeClr val="tx1"/>
                </a:solidFill>
              </a:rPr>
              <a:t> نجحن</a:t>
            </a:r>
          </a:p>
          <a:p>
            <a:pPr marL="624078" indent="-514350">
              <a:buNone/>
            </a:pPr>
            <a:r>
              <a:rPr lang="ar-SA" sz="2400" b="1" dirty="0" smtClean="0">
                <a:solidFill>
                  <a:srgbClr val="FF0000"/>
                </a:solidFill>
              </a:rPr>
              <a:t>اللائي</a:t>
            </a:r>
            <a:r>
              <a:rPr lang="ar-SA" sz="2400" dirty="0" smtClean="0">
                <a:solidFill>
                  <a:schemeClr val="tx1"/>
                </a:solidFill>
              </a:rPr>
              <a:t>: اسم موصول مبني في محل نصب مفعول به</a:t>
            </a:r>
          </a:p>
          <a:p>
            <a:pPr marL="624078" indent="-514350">
              <a:buNone/>
            </a:pP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نماذج إعرابية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dirty="0" smtClean="0"/>
              <a:t>أعرب الكلمات التي تحتها خط في الآيات الآتية: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</a:t>
            </a:r>
            <a:r>
              <a:rPr lang="ar-JO" u="sng" dirty="0" smtClean="0"/>
              <a:t>الذين </a:t>
            </a:r>
            <a:r>
              <a:rPr lang="ar-JO" dirty="0" smtClean="0"/>
              <a:t>هم على صلاتهم دائمون )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( ربنا أرنا </a:t>
            </a:r>
            <a:r>
              <a:rPr lang="ar-JO" u="sng" dirty="0" smtClean="0"/>
              <a:t>اللذين</a:t>
            </a:r>
            <a:r>
              <a:rPr lang="ar-JO" dirty="0" smtClean="0"/>
              <a:t> أضلانا )</a:t>
            </a:r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/>
            <a:r>
              <a:rPr lang="ar-JO" dirty="0" smtClean="0"/>
              <a:t>مثل على كل مما يلي بمثال دال: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اسماً موصولاً مبنياً في محل رفع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اسماً موصولاً مبنياً في محل نصب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اسماً موصولاً مبنياً في محل جر</a:t>
            </a:r>
          </a:p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24078" indent="-514350">
              <a:buNone/>
            </a:pPr>
            <a:endParaRPr lang="ar-JO" dirty="0" smtClean="0"/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 مرفوعا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 منصوبا</a:t>
            </a:r>
          </a:p>
          <a:p>
            <a:pPr marL="624078" indent="-514350">
              <a:buFont typeface="+mj-lt"/>
              <a:buAutoNum type="arabicPeriod"/>
            </a:pPr>
            <a:r>
              <a:rPr lang="ar-JO" dirty="0" smtClean="0"/>
              <a:t>جملة تحوي اسما موصولا معربا مجرورا</a:t>
            </a:r>
          </a:p>
          <a:p>
            <a:pPr marL="624078" indent="-514350">
              <a:buNone/>
            </a:pPr>
            <a:endParaRPr lang="ar-JO" dirty="0" smtClean="0"/>
          </a:p>
          <a:p>
            <a:pPr marL="624078" indent="-514350" algn="ctr">
              <a:buNone/>
            </a:pPr>
            <a:r>
              <a:rPr lang="ar-JO" b="1" dirty="0" smtClean="0">
                <a:solidFill>
                  <a:srgbClr val="0070C0"/>
                </a:solidFill>
              </a:rPr>
              <a:t>انتهت المحاضرة</a:t>
            </a:r>
          </a:p>
          <a:p>
            <a:pPr marL="624078" indent="-514350" algn="ctr">
              <a:buNone/>
            </a:pPr>
            <a:r>
              <a:rPr lang="ar-JO" b="1" dirty="0" smtClean="0">
                <a:solidFill>
                  <a:srgbClr val="0070C0"/>
                </a:solidFill>
              </a:rPr>
              <a:t>مع تمنياتي لكم بالتوفيق</a:t>
            </a:r>
            <a:endParaRPr lang="ar-SA" b="1" dirty="0" smtClean="0">
              <a:solidFill>
                <a:srgbClr val="0070C0"/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ar-SA" u="sng" dirty="0" smtClean="0"/>
          </a:p>
          <a:p>
            <a:pPr marL="624078" indent="-514350"/>
            <a:endParaRPr lang="ar-SA" u="sng" dirty="0" smtClean="0"/>
          </a:p>
          <a:p>
            <a:pPr marL="624078" indent="-514350">
              <a:buNone/>
            </a:pPr>
            <a:endParaRPr lang="ar-SA" u="sng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JO" dirty="0" smtClean="0"/>
              <a:t>التقييم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513</TotalTime>
  <Words>569</Words>
  <Application>Microsoft Office PowerPoint</Application>
  <PresentationFormat>On-screen Show (4:3)</PresentationFormat>
  <Paragraphs>122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ملتقى</vt:lpstr>
      <vt:lpstr>Slide 1</vt:lpstr>
      <vt:lpstr> الأسماء المبنية</vt:lpstr>
      <vt:lpstr>الأهداف</vt:lpstr>
      <vt:lpstr>الأسماء الموصولة </vt:lpstr>
      <vt:lpstr>الأسماء الموصولة</vt:lpstr>
      <vt:lpstr>الأسماء الموصولة الخاصة</vt:lpstr>
      <vt:lpstr>الأسماء الموصولة المبنية الاسم الموصول مبني على ما تلفظ به حركة آخره</vt:lpstr>
      <vt:lpstr>الأسماء الموصلة المعربة تلحق بالمثنى؛فترفع بالألف،وتنصب وتجر بالياء</vt:lpstr>
      <vt:lpstr>الأمثلة</vt:lpstr>
      <vt:lpstr>الأسماء الموصولة العامة</vt:lpstr>
      <vt:lpstr>الأمثلة</vt:lpstr>
      <vt:lpstr>صلة الموصول</vt:lpstr>
      <vt:lpstr>نماذج إعرابية</vt:lpstr>
      <vt:lpstr>التقييم</vt:lpstr>
      <vt:lpstr>التقييم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الحروف الناسخة</dc:title>
  <dc:creator>kfugirl</dc:creator>
  <cp:lastModifiedBy>Rand</cp:lastModifiedBy>
  <cp:revision>84</cp:revision>
  <dcterms:created xsi:type="dcterms:W3CDTF">2011-07-09T20:32:56Z</dcterms:created>
  <dcterms:modified xsi:type="dcterms:W3CDTF">2012-03-03T11:25:31Z</dcterms:modified>
</cp:coreProperties>
</file>