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4"/>
  </p:notesMasterIdLst>
  <p:sldIdLst>
    <p:sldId id="306" r:id="rId2"/>
    <p:sldId id="257" r:id="rId3"/>
    <p:sldId id="256" r:id="rId4"/>
    <p:sldId id="258" r:id="rId5"/>
    <p:sldId id="267" r:id="rId6"/>
    <p:sldId id="259" r:id="rId7"/>
    <p:sldId id="308" r:id="rId8"/>
    <p:sldId id="261" r:id="rId9"/>
    <p:sldId id="262" r:id="rId10"/>
    <p:sldId id="309" r:id="rId11"/>
    <p:sldId id="263" r:id="rId12"/>
    <p:sldId id="264" r:id="rId13"/>
    <p:sldId id="265" r:id="rId14"/>
    <p:sldId id="310" r:id="rId15"/>
    <p:sldId id="266" r:id="rId16"/>
    <p:sldId id="311" r:id="rId17"/>
    <p:sldId id="312" r:id="rId18"/>
    <p:sldId id="316" r:id="rId19"/>
    <p:sldId id="268" r:id="rId20"/>
    <p:sldId id="269" r:id="rId21"/>
    <p:sldId id="307" r:id="rId22"/>
    <p:sldId id="314" r:id="rId23"/>
    <p:sldId id="315" r:id="rId24"/>
    <p:sldId id="304" r:id="rId25"/>
    <p:sldId id="305" r:id="rId26"/>
    <p:sldId id="270" r:id="rId27"/>
    <p:sldId id="271" r:id="rId28"/>
    <p:sldId id="294" r:id="rId29"/>
    <p:sldId id="273" r:id="rId30"/>
    <p:sldId id="295" r:id="rId31"/>
    <p:sldId id="296" r:id="rId32"/>
    <p:sldId id="297" r:id="rId33"/>
  </p:sldIdLst>
  <p:sldSz cx="9144000" cy="6858000" type="screen4x3"/>
  <p:notesSz cx="6669088" cy="9926638"/>
  <p:defaultTextStyle>
    <a:defPPr>
      <a:defRPr lang="en-GB"/>
    </a:defPPr>
    <a:lvl1pPr algn="r" rtl="1" fontAlgn="base">
      <a:spcBef>
        <a:spcPct val="0"/>
      </a:spcBef>
      <a:spcAft>
        <a:spcPct val="0"/>
      </a:spcAft>
      <a:defRPr kern="1200">
        <a:solidFill>
          <a:schemeClr val="tx1"/>
        </a:solidFill>
        <a:latin typeface="Verdana" pitchFamily="34" charset="0"/>
        <a:ea typeface="+mn-ea"/>
        <a:cs typeface="Arial" pitchFamily="34" charset="0"/>
      </a:defRPr>
    </a:lvl1pPr>
    <a:lvl2pPr marL="457200" algn="r" rtl="1" fontAlgn="base">
      <a:spcBef>
        <a:spcPct val="0"/>
      </a:spcBef>
      <a:spcAft>
        <a:spcPct val="0"/>
      </a:spcAft>
      <a:defRPr kern="1200">
        <a:solidFill>
          <a:schemeClr val="tx1"/>
        </a:solidFill>
        <a:latin typeface="Verdana" pitchFamily="34" charset="0"/>
        <a:ea typeface="+mn-ea"/>
        <a:cs typeface="Arial" pitchFamily="34" charset="0"/>
      </a:defRPr>
    </a:lvl2pPr>
    <a:lvl3pPr marL="914400" algn="r" rtl="1" fontAlgn="base">
      <a:spcBef>
        <a:spcPct val="0"/>
      </a:spcBef>
      <a:spcAft>
        <a:spcPct val="0"/>
      </a:spcAft>
      <a:defRPr kern="1200">
        <a:solidFill>
          <a:schemeClr val="tx1"/>
        </a:solidFill>
        <a:latin typeface="Verdana" pitchFamily="34" charset="0"/>
        <a:ea typeface="+mn-ea"/>
        <a:cs typeface="Arial" pitchFamily="34" charset="0"/>
      </a:defRPr>
    </a:lvl3pPr>
    <a:lvl4pPr marL="1371600" algn="r" rtl="1" fontAlgn="base">
      <a:spcBef>
        <a:spcPct val="0"/>
      </a:spcBef>
      <a:spcAft>
        <a:spcPct val="0"/>
      </a:spcAft>
      <a:defRPr kern="1200">
        <a:solidFill>
          <a:schemeClr val="tx1"/>
        </a:solidFill>
        <a:latin typeface="Verdana" pitchFamily="34" charset="0"/>
        <a:ea typeface="+mn-ea"/>
        <a:cs typeface="Arial" pitchFamily="34" charset="0"/>
      </a:defRPr>
    </a:lvl4pPr>
    <a:lvl5pPr marL="1828800" algn="r" rtl="1" fontAlgn="base">
      <a:spcBef>
        <a:spcPct val="0"/>
      </a:spcBef>
      <a:spcAft>
        <a:spcPct val="0"/>
      </a:spcAft>
      <a:defRPr kern="1200">
        <a:solidFill>
          <a:schemeClr val="tx1"/>
        </a:solidFill>
        <a:latin typeface="Verdana" pitchFamily="34" charset="0"/>
        <a:ea typeface="+mn-ea"/>
        <a:cs typeface="Arial" pitchFamily="34" charset="0"/>
      </a:defRPr>
    </a:lvl5pPr>
    <a:lvl6pPr marL="2286000" algn="r" defTabSz="914400" rtl="1" eaLnBrk="1" latinLnBrk="0" hangingPunct="1">
      <a:defRPr kern="1200">
        <a:solidFill>
          <a:schemeClr val="tx1"/>
        </a:solidFill>
        <a:latin typeface="Verdana" pitchFamily="34" charset="0"/>
        <a:ea typeface="+mn-ea"/>
        <a:cs typeface="Arial" pitchFamily="34" charset="0"/>
      </a:defRPr>
    </a:lvl6pPr>
    <a:lvl7pPr marL="2743200" algn="r" defTabSz="914400" rtl="1" eaLnBrk="1" latinLnBrk="0" hangingPunct="1">
      <a:defRPr kern="1200">
        <a:solidFill>
          <a:schemeClr val="tx1"/>
        </a:solidFill>
        <a:latin typeface="Verdana" pitchFamily="34" charset="0"/>
        <a:ea typeface="+mn-ea"/>
        <a:cs typeface="Arial" pitchFamily="34" charset="0"/>
      </a:defRPr>
    </a:lvl7pPr>
    <a:lvl8pPr marL="3200400" algn="r" defTabSz="914400" rtl="1" eaLnBrk="1" latinLnBrk="0" hangingPunct="1">
      <a:defRPr kern="1200">
        <a:solidFill>
          <a:schemeClr val="tx1"/>
        </a:solidFill>
        <a:latin typeface="Verdana" pitchFamily="34" charset="0"/>
        <a:ea typeface="+mn-ea"/>
        <a:cs typeface="Arial" pitchFamily="34" charset="0"/>
      </a:defRPr>
    </a:lvl8pPr>
    <a:lvl9pPr marL="3657600" algn="r" defTabSz="914400" rtl="1" eaLnBrk="1" latinLnBrk="0" hangingPunct="1">
      <a:defRPr kern="1200">
        <a:solidFill>
          <a:schemeClr val="tx1"/>
        </a:solidFill>
        <a:latin typeface="Verdana"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6" d="100"/>
          <a:sy n="56" d="100"/>
        </p:scale>
        <p:origin x="-1470"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a:defRPr sz="1200">
                <a:solidFill>
                  <a:schemeClr val="tx1"/>
                </a:solidFill>
                <a:latin typeface="Arial" pitchFamily="34" charset="0"/>
              </a:defRPr>
            </a:lvl1pPr>
          </a:lstStyle>
          <a:p>
            <a:pPr>
              <a:defRPr/>
            </a:pPr>
            <a:endParaRPr lang="en-GB"/>
          </a:p>
        </p:txBody>
      </p:sp>
      <p:sp>
        <p:nvSpPr>
          <p:cNvPr id="56323" name="Rectangle 3"/>
          <p:cNvSpPr>
            <a:spLocks noGrp="1" noChangeArrowheads="1"/>
          </p:cNvSpPr>
          <p:nvPr>
            <p:ph type="dt" idx="1"/>
          </p:nvPr>
        </p:nvSpPr>
        <p:spPr bwMode="auto">
          <a:xfrm>
            <a:off x="377825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0">
              <a:defRPr sz="1200">
                <a:solidFill>
                  <a:schemeClr val="tx1"/>
                </a:solidFill>
                <a:latin typeface="Arial" pitchFamily="34" charset="0"/>
              </a:defRPr>
            </a:lvl1pPr>
          </a:lstStyle>
          <a:p>
            <a:pPr>
              <a:defRPr/>
            </a:pPr>
            <a:endParaRPr lang="en-GB"/>
          </a:p>
        </p:txBody>
      </p:sp>
      <p:sp>
        <p:nvSpPr>
          <p:cNvPr id="25604" name="Rectangle 4"/>
          <p:cNvSpPr>
            <a:spLocks noGrp="1" noRot="1" noChangeAspect="1" noChangeArrowheads="1" noTextEdit="1"/>
          </p:cNvSpPr>
          <p:nvPr>
            <p:ph type="sldImg" idx="2"/>
          </p:nvPr>
        </p:nvSpPr>
        <p:spPr bwMode="auto">
          <a:xfrm>
            <a:off x="854075" y="744538"/>
            <a:ext cx="4960938" cy="3722687"/>
          </a:xfrm>
          <a:prstGeom prst="rect">
            <a:avLst/>
          </a:prstGeom>
          <a:noFill/>
          <a:ln w="9525">
            <a:solidFill>
              <a:srgbClr val="000000"/>
            </a:solidFill>
            <a:miter lim="800000"/>
            <a:headEnd/>
            <a:tailEnd/>
          </a:ln>
        </p:spPr>
      </p:sp>
      <p:sp>
        <p:nvSpPr>
          <p:cNvPr id="56325" name="Rectangle 5"/>
          <p:cNvSpPr>
            <a:spLocks noGrp="1" noChangeArrowheads="1"/>
          </p:cNvSpPr>
          <p:nvPr>
            <p:ph type="body" sz="quarter" idx="3"/>
          </p:nvPr>
        </p:nvSpPr>
        <p:spPr bwMode="auto">
          <a:xfrm>
            <a:off x="666750" y="4714875"/>
            <a:ext cx="5335588"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Cliquez pour modifier les styles du texte du masque</a:t>
            </a:r>
          </a:p>
          <a:p>
            <a:pPr lvl="1"/>
            <a:r>
              <a:rPr lang="en-GB" noProof="0" smtClean="0"/>
              <a:t>Deuxième niveau</a:t>
            </a:r>
          </a:p>
          <a:p>
            <a:pPr lvl="2"/>
            <a:r>
              <a:rPr lang="en-GB" noProof="0" smtClean="0"/>
              <a:t>Troisième niveau</a:t>
            </a:r>
          </a:p>
          <a:p>
            <a:pPr lvl="3"/>
            <a:r>
              <a:rPr lang="en-GB" noProof="0" smtClean="0"/>
              <a:t>Quatrième niveau</a:t>
            </a:r>
          </a:p>
          <a:p>
            <a:pPr lvl="4"/>
            <a:r>
              <a:rPr lang="en-GB" noProof="0" smtClean="0"/>
              <a:t>Cinquième niveau</a:t>
            </a:r>
          </a:p>
        </p:txBody>
      </p:sp>
      <p:sp>
        <p:nvSpPr>
          <p:cNvPr id="56326" name="Rectangle 6"/>
          <p:cNvSpPr>
            <a:spLocks noGrp="1" noChangeArrowheads="1"/>
          </p:cNvSpPr>
          <p:nvPr>
            <p:ph type="ftr" sz="quarter" idx="4"/>
          </p:nvPr>
        </p:nvSpPr>
        <p:spPr bwMode="auto">
          <a:xfrm>
            <a:off x="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sz="1200">
                <a:solidFill>
                  <a:schemeClr val="tx1"/>
                </a:solidFill>
                <a:latin typeface="Arial" pitchFamily="34" charset="0"/>
              </a:defRPr>
            </a:lvl1pPr>
          </a:lstStyle>
          <a:p>
            <a:pPr>
              <a:defRPr/>
            </a:pPr>
            <a:endParaRPr lang="en-GB"/>
          </a:p>
        </p:txBody>
      </p:sp>
      <p:sp>
        <p:nvSpPr>
          <p:cNvPr id="56327" name="Rectangle 7"/>
          <p:cNvSpPr>
            <a:spLocks noGrp="1" noChangeArrowheads="1"/>
          </p:cNvSpPr>
          <p:nvPr>
            <p:ph type="sldNum" sz="quarter" idx="5"/>
          </p:nvPr>
        </p:nvSpPr>
        <p:spPr bwMode="auto">
          <a:xfrm>
            <a:off x="377825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sz="1200">
                <a:latin typeface="Arial" pitchFamily="34" charset="0"/>
              </a:defRPr>
            </a:lvl1pPr>
          </a:lstStyle>
          <a:p>
            <a:pPr>
              <a:defRPr/>
            </a:pPr>
            <a:fld id="{6639DE92-F78B-4589-8417-C471A136B4A9}" type="slidenum">
              <a:rPr lang="ar-SA"/>
              <a:pPr>
                <a:defRPr/>
              </a:pPr>
              <a:t>‹#›</a:t>
            </a:fld>
            <a:endParaRPr lang="en-GB"/>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AC5DEC35-86DC-433A-A78A-29F28374B7A7}" type="slidenum">
              <a:rPr lang="ar-JO" altLang="en-US" smtClean="0"/>
              <a:pPr/>
              <a:t>14</a:t>
            </a:fld>
            <a:endParaRPr lang="en-US" altLang="en-US" smtClean="0"/>
          </a:p>
        </p:txBody>
      </p:sp>
      <p:sp>
        <p:nvSpPr>
          <p:cNvPr id="73731" name="Rectangle 2"/>
          <p:cNvSpPr>
            <a:spLocks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endParaRPr lang="ar-EG"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7B1961BE-5410-4484-8761-30B4FCFFAE99}" type="slidenum">
              <a:rPr lang="ar-JO" altLang="en-US" smtClean="0"/>
              <a:pPr/>
              <a:t>16</a:t>
            </a:fld>
            <a:endParaRPr lang="en-US" altLang="en-US" smtClean="0"/>
          </a:p>
        </p:txBody>
      </p:sp>
      <p:sp>
        <p:nvSpPr>
          <p:cNvPr id="75779" name="Rectangle 2"/>
          <p:cNvSpPr>
            <a:spLocks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endParaRPr lang="ar-EG"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C914ABDF-D0E5-40E9-8D4E-354EDC63D4CE}" type="slidenum">
              <a:rPr lang="ar-JO" altLang="en-US" smtClean="0"/>
              <a:pPr/>
              <a:t>17</a:t>
            </a:fld>
            <a:endParaRPr lang="en-US" altLang="en-US" smtClean="0"/>
          </a:p>
        </p:txBody>
      </p:sp>
      <p:sp>
        <p:nvSpPr>
          <p:cNvPr id="76803" name="Rectangle 2"/>
          <p:cNvSpPr>
            <a:spLocks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endParaRPr lang="ar-EG"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AutoShape 7"/>
          <p:cNvSpPr>
            <a:spLocks noChangeArrowheads="1"/>
          </p:cNvSpPr>
          <p:nvPr/>
        </p:nvSpPr>
        <p:spPr bwMode="auto">
          <a:xfrm>
            <a:off x="685800" y="2393950"/>
            <a:ext cx="7772400" cy="109538"/>
          </a:xfrm>
          <a:custGeom>
            <a:avLst/>
            <a:gdLst>
              <a:gd name="G0" fmla="+- 618 0 0"/>
            </a:gdLst>
            <a:ahLst/>
            <a:cxnLst>
              <a:cxn ang="0">
                <a:pos x="0" y="0"/>
              </a:cxn>
              <a:cxn ang="0">
                <a:pos x="618" y="0"/>
              </a:cxn>
              <a:cxn ang="0">
                <a:pos x="618" y="1000"/>
              </a:cxn>
              <a:cxn ang="0">
                <a:pos x="0" y="1000"/>
              </a:cxn>
              <a:cxn ang="0">
                <a:pos x="0" y="0"/>
              </a:cxn>
              <a:cxn ang="0">
                <a:pos x="1000" y="0"/>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algn="l" rtl="0">
              <a:defRPr/>
            </a:pPr>
            <a:endParaRPr lang="en-US" sz="2400">
              <a:latin typeface="Times New Roman" pitchFamily="18" charset="0"/>
            </a:endParaRPr>
          </a:p>
        </p:txBody>
      </p:sp>
      <p:sp>
        <p:nvSpPr>
          <p:cNvPr id="57346" name="Rectangle 2"/>
          <p:cNvSpPr>
            <a:spLocks noGrp="1" noChangeArrowheads="1"/>
          </p:cNvSpPr>
          <p:nvPr>
            <p:ph type="ctrTitle"/>
          </p:nvPr>
        </p:nvSpPr>
        <p:spPr>
          <a:xfrm>
            <a:off x="685800" y="990600"/>
            <a:ext cx="7772400" cy="1371600"/>
          </a:xfrm>
        </p:spPr>
        <p:txBody>
          <a:bodyPr/>
          <a:lstStyle>
            <a:lvl1pPr>
              <a:defRPr sz="4000"/>
            </a:lvl1pPr>
          </a:lstStyle>
          <a:p>
            <a:r>
              <a:rPr lang="en-US"/>
              <a:t>Click to edit Master title style</a:t>
            </a:r>
          </a:p>
        </p:txBody>
      </p:sp>
      <p:sp>
        <p:nvSpPr>
          <p:cNvPr id="57347" name="Rectangle 3"/>
          <p:cNvSpPr>
            <a:spLocks noGrp="1" noChangeArrowheads="1"/>
          </p:cNvSpPr>
          <p:nvPr>
            <p:ph type="subTitle" idx="1"/>
          </p:nvPr>
        </p:nvSpPr>
        <p:spPr>
          <a:xfrm>
            <a:off x="1447800" y="3429000"/>
            <a:ext cx="7010400" cy="1600200"/>
          </a:xfrm>
        </p:spPr>
        <p:txBody>
          <a:bodyPr/>
          <a:lstStyle>
            <a:lvl1pPr marL="0" indent="0">
              <a:buFont typeface="Wingdings" pitchFamily="2" charset="2"/>
              <a:buNone/>
              <a:defRPr sz="2800"/>
            </a:lvl1pPr>
          </a:lstStyle>
          <a:p>
            <a:r>
              <a:rPr lang="en-US"/>
              <a:t>Click to edit Master subtitle style</a:t>
            </a:r>
          </a:p>
        </p:txBody>
      </p:sp>
      <p:sp>
        <p:nvSpPr>
          <p:cNvPr id="5" name="Rectangle 4"/>
          <p:cNvSpPr>
            <a:spLocks noGrp="1" noChangeArrowheads="1"/>
          </p:cNvSpPr>
          <p:nvPr>
            <p:ph type="dt" sz="half" idx="10"/>
          </p:nvPr>
        </p:nvSpPr>
        <p:spPr>
          <a:xfrm>
            <a:off x="685800" y="6248400"/>
            <a:ext cx="1905000" cy="457200"/>
          </a:xfrm>
        </p:spPr>
        <p:txBody>
          <a:bodyPr/>
          <a:lstStyle>
            <a:lvl1pPr>
              <a:defRPr/>
            </a:lvl1pPr>
          </a:lstStyle>
          <a:p>
            <a:pPr>
              <a:defRPr/>
            </a:pPr>
            <a:fld id="{D604B9D7-6B08-455C-A012-2B80F7DC25B4}" type="datetime1">
              <a:rPr lang="ar-SA"/>
              <a:pPr>
                <a:defRPr/>
              </a:pPr>
              <a:t>22/04/1433</a:t>
            </a:fld>
            <a:endParaRPr lang="en-US"/>
          </a:p>
        </p:txBody>
      </p:sp>
      <p:sp>
        <p:nvSpPr>
          <p:cNvPr id="6"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830ED69B-9B38-47B8-900E-7BC967FCCE82}" type="slidenum">
              <a:rPr lang="ar-SA"/>
              <a:pPr>
                <a:defRPr/>
              </a:pPr>
              <a:t>‹#›</a:t>
            </a:fld>
            <a:endParaRPr lang="en-US"/>
          </a:p>
        </p:txBody>
      </p:sp>
    </p:spTree>
  </p:cSld>
  <p:clrMapOvr>
    <a:masterClrMapping/>
  </p:clrMapOvr>
  <p:transition>
    <p:wheel spokes="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Rectangle 6"/>
          <p:cNvSpPr>
            <a:spLocks noGrp="1" noChangeArrowheads="1"/>
          </p:cNvSpPr>
          <p:nvPr>
            <p:ph type="dt" sz="half" idx="10"/>
          </p:nvPr>
        </p:nvSpPr>
        <p:spPr>
          <a:ln/>
        </p:spPr>
        <p:txBody>
          <a:bodyPr/>
          <a:lstStyle>
            <a:lvl1pPr>
              <a:defRPr/>
            </a:lvl1pPr>
          </a:lstStyle>
          <a:p>
            <a:pPr>
              <a:defRPr/>
            </a:pPr>
            <a:fld id="{C16E42ED-F3DE-4B5A-808B-9608CBD1463D}" type="datetime1">
              <a:rPr lang="ar-SA"/>
              <a:pPr>
                <a:defRPr/>
              </a:pPr>
              <a:t>22/04/1433</a:t>
            </a:fld>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C0EE42AB-3A95-48BA-A618-523C4B6D8AF3}" type="slidenum">
              <a:rPr lang="ar-SA"/>
              <a:pPr>
                <a:defRPr/>
              </a:pPr>
              <a:t>‹#›</a:t>
            </a:fld>
            <a:endParaRPr lang="en-US"/>
          </a:p>
        </p:txBody>
      </p:sp>
    </p:spTree>
  </p:cSld>
  <p:clrMapOvr>
    <a:masterClrMapping/>
  </p:clrMapOvr>
  <p:transition>
    <p:wheel spokes="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fld id="{815F35E6-2010-40C6-A36B-8350BECAB741}" type="datetime1">
              <a:rPr lang="ar-SA"/>
              <a:pPr>
                <a:defRPr/>
              </a:pPr>
              <a:t>22/04/1433</a:t>
            </a:fld>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948D82F9-B8C9-4B13-AA59-F55819FB0589}" type="slidenum">
              <a:rPr lang="ar-SA"/>
              <a:pPr>
                <a:defRPr/>
              </a:pPr>
              <a:t>‹#›</a:t>
            </a:fld>
            <a:endParaRPr lang="en-US"/>
          </a:p>
        </p:txBody>
      </p:sp>
    </p:spTree>
  </p:cSld>
  <p:clrMapOvr>
    <a:masterClrMapping/>
  </p:clrMapOvr>
  <p:transition>
    <p:wheel spokes="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Rectangle 6"/>
          <p:cNvSpPr>
            <a:spLocks noGrp="1" noChangeArrowheads="1"/>
          </p:cNvSpPr>
          <p:nvPr>
            <p:ph type="dt" sz="half" idx="10"/>
          </p:nvPr>
        </p:nvSpPr>
        <p:spPr>
          <a:ln/>
        </p:spPr>
        <p:txBody>
          <a:bodyPr/>
          <a:lstStyle>
            <a:lvl1pPr>
              <a:defRPr/>
            </a:lvl1pPr>
          </a:lstStyle>
          <a:p>
            <a:pPr>
              <a:defRPr/>
            </a:pPr>
            <a:fld id="{E6131F8E-62D3-4B4B-A279-C91CD440E5C4}" type="datetime1">
              <a:rPr lang="ar-SA"/>
              <a:pPr>
                <a:defRPr/>
              </a:pPr>
              <a:t>22/04/1433</a:t>
            </a:fld>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
        <p:nvSpPr>
          <p:cNvPr id="7" name="Rectangle 8"/>
          <p:cNvSpPr>
            <a:spLocks noGrp="1" noChangeArrowheads="1"/>
          </p:cNvSpPr>
          <p:nvPr>
            <p:ph type="sldNum" sz="quarter" idx="12"/>
          </p:nvPr>
        </p:nvSpPr>
        <p:spPr>
          <a:ln/>
        </p:spPr>
        <p:txBody>
          <a:bodyPr/>
          <a:lstStyle>
            <a:lvl1pPr>
              <a:defRPr/>
            </a:lvl1pPr>
          </a:lstStyle>
          <a:p>
            <a:pPr>
              <a:defRPr/>
            </a:pPr>
            <a:fld id="{C9409D5B-5559-4106-8C1A-3072AA42E4F5}" type="slidenum">
              <a:rPr lang="ar-SA"/>
              <a:pPr>
                <a:defRPr/>
              </a:pPr>
              <a:t>‹#›</a:t>
            </a:fld>
            <a:endParaRPr lang="en-US"/>
          </a:p>
        </p:txBody>
      </p:sp>
    </p:spTree>
  </p:cSld>
  <p:clrMapOvr>
    <a:masterClrMapping/>
  </p:clrMapOvr>
  <p:transition>
    <p:wheel spokes="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ar-E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7" name="Rectangle 6"/>
          <p:cNvSpPr>
            <a:spLocks noGrp="1" noChangeArrowheads="1"/>
          </p:cNvSpPr>
          <p:nvPr>
            <p:ph type="dt" sz="half" idx="10"/>
          </p:nvPr>
        </p:nvSpPr>
        <p:spPr>
          <a:ln/>
        </p:spPr>
        <p:txBody>
          <a:bodyPr/>
          <a:lstStyle>
            <a:lvl1pPr>
              <a:defRPr/>
            </a:lvl1pPr>
          </a:lstStyle>
          <a:p>
            <a:pPr>
              <a:defRPr/>
            </a:pPr>
            <a:fld id="{45B69312-0EB8-4263-8CA1-58A2ABC85532}" type="datetime1">
              <a:rPr lang="ar-SA"/>
              <a:pPr>
                <a:defRPr/>
              </a:pPr>
              <a:t>22/04/1433</a:t>
            </a:fld>
            <a:endParaRPr lang="en-US"/>
          </a:p>
        </p:txBody>
      </p:sp>
      <p:sp>
        <p:nvSpPr>
          <p:cNvPr id="8" name="Rectangle 7"/>
          <p:cNvSpPr>
            <a:spLocks noGrp="1" noChangeArrowheads="1"/>
          </p:cNvSpPr>
          <p:nvPr>
            <p:ph type="ftr" sz="quarter" idx="11"/>
          </p:nvPr>
        </p:nvSpPr>
        <p:spPr>
          <a:ln/>
        </p:spPr>
        <p:txBody>
          <a:bodyPr/>
          <a:lstStyle>
            <a:lvl1pPr>
              <a:defRPr/>
            </a:lvl1pPr>
          </a:lstStyle>
          <a:p>
            <a:pPr>
              <a:defRPr/>
            </a:pPr>
            <a:endParaRPr lang="en-US"/>
          </a:p>
        </p:txBody>
      </p:sp>
      <p:sp>
        <p:nvSpPr>
          <p:cNvPr id="9" name="Rectangle 8"/>
          <p:cNvSpPr>
            <a:spLocks noGrp="1" noChangeArrowheads="1"/>
          </p:cNvSpPr>
          <p:nvPr>
            <p:ph type="sldNum" sz="quarter" idx="12"/>
          </p:nvPr>
        </p:nvSpPr>
        <p:spPr>
          <a:ln/>
        </p:spPr>
        <p:txBody>
          <a:bodyPr/>
          <a:lstStyle>
            <a:lvl1pPr>
              <a:defRPr/>
            </a:lvl1pPr>
          </a:lstStyle>
          <a:p>
            <a:pPr>
              <a:defRPr/>
            </a:pPr>
            <a:fld id="{95C3470D-42C5-4423-A26B-2E0190813E1A}" type="slidenum">
              <a:rPr lang="ar-SA"/>
              <a:pPr>
                <a:defRPr/>
              </a:pPr>
              <a:t>‹#›</a:t>
            </a:fld>
            <a:endParaRPr lang="en-US"/>
          </a:p>
        </p:txBody>
      </p:sp>
    </p:spTree>
  </p:cSld>
  <p:clrMapOvr>
    <a:masterClrMapping/>
  </p:clrMapOvr>
  <p:transition>
    <p:wheel spokes="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Rectangle 6"/>
          <p:cNvSpPr>
            <a:spLocks noGrp="1" noChangeArrowheads="1"/>
          </p:cNvSpPr>
          <p:nvPr>
            <p:ph type="dt" sz="half" idx="10"/>
          </p:nvPr>
        </p:nvSpPr>
        <p:spPr>
          <a:ln/>
        </p:spPr>
        <p:txBody>
          <a:bodyPr/>
          <a:lstStyle>
            <a:lvl1pPr>
              <a:defRPr/>
            </a:lvl1pPr>
          </a:lstStyle>
          <a:p>
            <a:pPr>
              <a:defRPr/>
            </a:pPr>
            <a:fld id="{104653DA-D962-4A0E-A020-67FEF0E3FEDA}" type="datetime1">
              <a:rPr lang="ar-SA"/>
              <a:pPr>
                <a:defRPr/>
              </a:pPr>
              <a:t>22/04/1433</a:t>
            </a:fld>
            <a:endParaRPr lang="en-US"/>
          </a:p>
        </p:txBody>
      </p:sp>
      <p:sp>
        <p:nvSpPr>
          <p:cNvPr id="4" name="Rectangle 7"/>
          <p:cNvSpPr>
            <a:spLocks noGrp="1" noChangeArrowheads="1"/>
          </p:cNvSpPr>
          <p:nvPr>
            <p:ph type="ftr" sz="quarter" idx="11"/>
          </p:nvPr>
        </p:nvSpPr>
        <p:spPr>
          <a:ln/>
        </p:spPr>
        <p:txBody>
          <a:bodyPr/>
          <a:lstStyle>
            <a:lvl1pPr>
              <a:defRPr/>
            </a:lvl1pPr>
          </a:lstStyle>
          <a:p>
            <a:pPr>
              <a:defRPr/>
            </a:pPr>
            <a:endParaRPr lang="en-US"/>
          </a:p>
        </p:txBody>
      </p:sp>
      <p:sp>
        <p:nvSpPr>
          <p:cNvPr id="5" name="Rectangle 8"/>
          <p:cNvSpPr>
            <a:spLocks noGrp="1" noChangeArrowheads="1"/>
          </p:cNvSpPr>
          <p:nvPr>
            <p:ph type="sldNum" sz="quarter" idx="12"/>
          </p:nvPr>
        </p:nvSpPr>
        <p:spPr>
          <a:ln/>
        </p:spPr>
        <p:txBody>
          <a:bodyPr/>
          <a:lstStyle>
            <a:lvl1pPr>
              <a:defRPr/>
            </a:lvl1pPr>
          </a:lstStyle>
          <a:p>
            <a:pPr>
              <a:defRPr/>
            </a:pPr>
            <a:fld id="{D411690C-BB7D-4FE5-8880-B4878F2533D7}" type="slidenum">
              <a:rPr lang="ar-SA"/>
              <a:pPr>
                <a:defRPr/>
              </a:pPr>
              <a:t>‹#›</a:t>
            </a:fld>
            <a:endParaRPr lang="en-US"/>
          </a:p>
        </p:txBody>
      </p:sp>
    </p:spTree>
  </p:cSld>
  <p:clrMapOvr>
    <a:masterClrMapping/>
  </p:clrMapOvr>
  <p:transition>
    <p:wheel spokes="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fld id="{8CD1359E-32EB-46A4-9F79-F4CCEDFCB2FF}" type="datetime1">
              <a:rPr lang="ar-SA"/>
              <a:pPr>
                <a:defRPr/>
              </a:pPr>
              <a:t>22/04/1433</a:t>
            </a:fld>
            <a:endParaRPr lang="en-US"/>
          </a:p>
        </p:txBody>
      </p:sp>
      <p:sp>
        <p:nvSpPr>
          <p:cNvPr id="3" name="Rectangle 7"/>
          <p:cNvSpPr>
            <a:spLocks noGrp="1" noChangeArrowheads="1"/>
          </p:cNvSpPr>
          <p:nvPr>
            <p:ph type="ftr" sz="quarter" idx="11"/>
          </p:nvPr>
        </p:nvSpPr>
        <p:spPr>
          <a:ln/>
        </p:spPr>
        <p:txBody>
          <a:bodyPr/>
          <a:lstStyle>
            <a:lvl1pPr>
              <a:defRPr/>
            </a:lvl1pPr>
          </a:lstStyle>
          <a:p>
            <a:pPr>
              <a:defRPr/>
            </a:pPr>
            <a:endParaRPr lang="en-US"/>
          </a:p>
        </p:txBody>
      </p:sp>
      <p:sp>
        <p:nvSpPr>
          <p:cNvPr id="4" name="Rectangle 8"/>
          <p:cNvSpPr>
            <a:spLocks noGrp="1" noChangeArrowheads="1"/>
          </p:cNvSpPr>
          <p:nvPr>
            <p:ph type="sldNum" sz="quarter" idx="12"/>
          </p:nvPr>
        </p:nvSpPr>
        <p:spPr>
          <a:ln/>
        </p:spPr>
        <p:txBody>
          <a:bodyPr/>
          <a:lstStyle>
            <a:lvl1pPr>
              <a:defRPr/>
            </a:lvl1pPr>
          </a:lstStyle>
          <a:p>
            <a:pPr>
              <a:defRPr/>
            </a:pPr>
            <a:fld id="{9551D085-4C1C-4B81-8697-04ED4E802C35}" type="slidenum">
              <a:rPr lang="ar-SA"/>
              <a:pPr>
                <a:defRPr/>
              </a:pPr>
              <a:t>‹#›</a:t>
            </a:fld>
            <a:endParaRPr lang="en-US"/>
          </a:p>
        </p:txBody>
      </p:sp>
    </p:spTree>
  </p:cSld>
  <p:clrMapOvr>
    <a:masterClrMapping/>
  </p:clrMapOvr>
  <p:transition>
    <p:wheel spokes="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r">
              <a:defRPr sz="2000" b="1"/>
            </a:lvl1pPr>
          </a:lstStyle>
          <a:p>
            <a:r>
              <a:rPr lang="en-US" smtClean="0"/>
              <a:t>Click to edit Master title style</a:t>
            </a:r>
            <a:endParaRPr lang="ar-E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fld id="{F9CCFA38-4F70-4B47-A74D-8F1DD890353E}" type="datetime1">
              <a:rPr lang="ar-SA"/>
              <a:pPr>
                <a:defRPr/>
              </a:pPr>
              <a:t>22/04/1433</a:t>
            </a:fld>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
        <p:nvSpPr>
          <p:cNvPr id="7" name="Rectangle 8"/>
          <p:cNvSpPr>
            <a:spLocks noGrp="1" noChangeArrowheads="1"/>
          </p:cNvSpPr>
          <p:nvPr>
            <p:ph type="sldNum" sz="quarter" idx="12"/>
          </p:nvPr>
        </p:nvSpPr>
        <p:spPr>
          <a:ln/>
        </p:spPr>
        <p:txBody>
          <a:bodyPr/>
          <a:lstStyle>
            <a:lvl1pPr>
              <a:defRPr/>
            </a:lvl1pPr>
          </a:lstStyle>
          <a:p>
            <a:pPr>
              <a:defRPr/>
            </a:pPr>
            <a:fld id="{D506F1C4-187A-42FA-B7D1-1E4C1B796E2E}" type="slidenum">
              <a:rPr lang="ar-SA"/>
              <a:pPr>
                <a:defRPr/>
              </a:pPr>
              <a:t>‹#›</a:t>
            </a:fld>
            <a:endParaRPr lang="en-US"/>
          </a:p>
        </p:txBody>
      </p:sp>
    </p:spTree>
  </p:cSld>
  <p:clrMapOvr>
    <a:masterClrMapping/>
  </p:clrMapOvr>
  <p:transition>
    <p:wheel spokes="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r">
              <a:defRPr sz="2000" b="1"/>
            </a:lvl1pPr>
          </a:lstStyle>
          <a:p>
            <a:r>
              <a:rPr lang="en-US" smtClean="0"/>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fld id="{CA2A1389-090B-4D10-B12D-63FB0FCE2D64}" type="datetime1">
              <a:rPr lang="ar-SA"/>
              <a:pPr>
                <a:defRPr/>
              </a:pPr>
              <a:t>22/04/1433</a:t>
            </a:fld>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
        <p:nvSpPr>
          <p:cNvPr id="7" name="Rectangle 8"/>
          <p:cNvSpPr>
            <a:spLocks noGrp="1" noChangeArrowheads="1"/>
          </p:cNvSpPr>
          <p:nvPr>
            <p:ph type="sldNum" sz="quarter" idx="12"/>
          </p:nvPr>
        </p:nvSpPr>
        <p:spPr>
          <a:ln/>
        </p:spPr>
        <p:txBody>
          <a:bodyPr/>
          <a:lstStyle>
            <a:lvl1pPr>
              <a:defRPr/>
            </a:lvl1pPr>
          </a:lstStyle>
          <a:p>
            <a:pPr>
              <a:defRPr/>
            </a:pPr>
            <a:fld id="{AFC2DD92-4F7F-4675-88AF-5F8EABC2E387}" type="slidenum">
              <a:rPr lang="ar-SA"/>
              <a:pPr>
                <a:defRPr/>
              </a:pPr>
              <a:t>‹#›</a:t>
            </a:fld>
            <a:endParaRPr lang="en-US"/>
          </a:p>
        </p:txBody>
      </p:sp>
    </p:spTree>
  </p:cSld>
  <p:clrMapOvr>
    <a:masterClrMapping/>
  </p:clrMapOvr>
  <p:transition>
    <p:wheel spokes="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Rectangle 6"/>
          <p:cNvSpPr>
            <a:spLocks noGrp="1" noChangeArrowheads="1"/>
          </p:cNvSpPr>
          <p:nvPr>
            <p:ph type="dt" sz="half" idx="10"/>
          </p:nvPr>
        </p:nvSpPr>
        <p:spPr>
          <a:ln/>
        </p:spPr>
        <p:txBody>
          <a:bodyPr/>
          <a:lstStyle>
            <a:lvl1pPr>
              <a:defRPr/>
            </a:lvl1pPr>
          </a:lstStyle>
          <a:p>
            <a:pPr>
              <a:defRPr/>
            </a:pPr>
            <a:fld id="{8133E946-C130-4BFC-ACBF-8C5A13FDB857}" type="datetime1">
              <a:rPr lang="ar-SA"/>
              <a:pPr>
                <a:defRPr/>
              </a:pPr>
              <a:t>22/04/1433</a:t>
            </a:fld>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D757535A-4367-4F98-9241-C4CBB51EEF9B}" type="slidenum">
              <a:rPr lang="ar-SA"/>
              <a:pPr>
                <a:defRPr/>
              </a:pPr>
              <a:t>‹#›</a:t>
            </a:fld>
            <a:endParaRPr lang="en-US"/>
          </a:p>
        </p:txBody>
      </p:sp>
    </p:spTree>
  </p:cSld>
  <p:clrMapOvr>
    <a:masterClrMapping/>
  </p:clrMapOvr>
  <p:transition>
    <p:wheel spokes="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3838" y="304800"/>
            <a:ext cx="2001837" cy="5715000"/>
          </a:xfrm>
        </p:spPr>
        <p:txBody>
          <a:bodyPr vert="eaVert"/>
          <a:lstStyle/>
          <a:p>
            <a:r>
              <a:rPr lang="en-US" smtClean="0"/>
              <a:t>Click to edit Master title style</a:t>
            </a:r>
            <a:endParaRPr lang="ar-EG"/>
          </a:p>
        </p:txBody>
      </p:sp>
      <p:sp>
        <p:nvSpPr>
          <p:cNvPr id="3" name="Vertical Text Placeholder 2"/>
          <p:cNvSpPr>
            <a:spLocks noGrp="1"/>
          </p:cNvSpPr>
          <p:nvPr>
            <p:ph type="body" orient="vert" idx="1"/>
          </p:nvPr>
        </p:nvSpPr>
        <p:spPr>
          <a:xfrm>
            <a:off x="566738" y="304800"/>
            <a:ext cx="58547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Rectangle 6"/>
          <p:cNvSpPr>
            <a:spLocks noGrp="1" noChangeArrowheads="1"/>
          </p:cNvSpPr>
          <p:nvPr>
            <p:ph type="dt" sz="half" idx="10"/>
          </p:nvPr>
        </p:nvSpPr>
        <p:spPr>
          <a:ln/>
        </p:spPr>
        <p:txBody>
          <a:bodyPr/>
          <a:lstStyle>
            <a:lvl1pPr>
              <a:defRPr/>
            </a:lvl1pPr>
          </a:lstStyle>
          <a:p>
            <a:pPr>
              <a:defRPr/>
            </a:pPr>
            <a:fld id="{2C5206D6-7E52-467D-AD99-18A4DF1C20D8}" type="datetime1">
              <a:rPr lang="ar-SA"/>
              <a:pPr>
                <a:defRPr/>
              </a:pPr>
              <a:t>22/04/1433</a:t>
            </a:fld>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83357ADB-7FCF-4F52-939D-47E166782D35}" type="slidenum">
              <a:rPr lang="ar-SA"/>
              <a:pPr>
                <a:defRPr/>
              </a:pPr>
              <a:t>‹#›</a:t>
            </a:fld>
            <a:endParaRPr lang="en-US"/>
          </a:p>
        </p:txBody>
      </p:sp>
    </p:spTree>
  </p:cSld>
  <p:clrMapOvr>
    <a:masterClrMapping/>
  </p:clrMapOvr>
  <p:transition>
    <p:wheel spokes="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Horz">
          <a:fgClr>
            <a:schemeClr val="bg2"/>
          </a:fgClr>
          <a:bgClr>
            <a:schemeClr val="bg1"/>
          </a:bgClr>
        </a:patt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74675" y="304800"/>
            <a:ext cx="8001000" cy="12160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566738" y="1752600"/>
            <a:ext cx="8001000"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6324" name="AutoShape 4"/>
          <p:cNvSpPr>
            <a:spLocks noChangeArrowheads="1"/>
          </p:cNvSpPr>
          <p:nvPr/>
        </p:nvSpPr>
        <p:spPr bwMode="auto">
          <a:xfrm>
            <a:off x="609600" y="1566863"/>
            <a:ext cx="7958138" cy="109537"/>
          </a:xfrm>
          <a:custGeom>
            <a:avLst/>
            <a:gdLst>
              <a:gd name="G0" fmla="+- 585 0 0"/>
            </a:gdLst>
            <a:ahLst/>
            <a:cxnLst>
              <a:cxn ang="0">
                <a:pos x="0" y="0"/>
              </a:cxn>
              <a:cxn ang="0">
                <a:pos x="585" y="0"/>
              </a:cxn>
              <a:cxn ang="0">
                <a:pos x="585" y="1000"/>
              </a:cxn>
              <a:cxn ang="0">
                <a:pos x="0" y="1000"/>
              </a:cxn>
              <a:cxn ang="0">
                <a:pos x="0" y="0"/>
              </a:cxn>
              <a:cxn ang="0">
                <a:pos x="1000" y="0"/>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algn="l" rtl="0">
              <a:defRPr/>
            </a:pPr>
            <a:endParaRPr lang="en-US" sz="2400">
              <a:latin typeface="Times New Roman" pitchFamily="18" charset="0"/>
            </a:endParaRPr>
          </a:p>
        </p:txBody>
      </p:sp>
      <p:sp>
        <p:nvSpPr>
          <p:cNvPr id="56325" name="Line 5"/>
          <p:cNvSpPr>
            <a:spLocks noChangeShapeType="1"/>
          </p:cNvSpPr>
          <p:nvPr/>
        </p:nvSpPr>
        <p:spPr bwMode="auto">
          <a:xfrm flipV="1">
            <a:off x="609600" y="6172200"/>
            <a:ext cx="7924800" cy="0"/>
          </a:xfrm>
          <a:prstGeom prst="line">
            <a:avLst/>
          </a:prstGeom>
          <a:noFill/>
          <a:ln w="3175">
            <a:solidFill>
              <a:schemeClr val="accent2"/>
            </a:solidFill>
            <a:round/>
            <a:headEnd/>
            <a:tailEnd/>
          </a:ln>
          <a:effectLst/>
        </p:spPr>
        <p:txBody>
          <a:bodyPr/>
          <a:lstStyle/>
          <a:p>
            <a:pPr>
              <a:defRPr/>
            </a:pPr>
            <a:endParaRPr lang="ar-EG"/>
          </a:p>
        </p:txBody>
      </p:sp>
      <p:sp>
        <p:nvSpPr>
          <p:cNvPr id="56326" name="Rectangle 6"/>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a:defRPr sz="1200"/>
            </a:lvl1pPr>
          </a:lstStyle>
          <a:p>
            <a:pPr>
              <a:defRPr/>
            </a:pPr>
            <a:fld id="{699C2B61-9972-4E6A-B72B-97AFF32A415F}" type="datetime1">
              <a:rPr lang="ar-SA"/>
              <a:pPr>
                <a:defRPr/>
              </a:pPr>
              <a:t>22/04/1433</a:t>
            </a:fld>
            <a:endParaRPr lang="en-US"/>
          </a:p>
        </p:txBody>
      </p:sp>
      <p:sp>
        <p:nvSpPr>
          <p:cNvPr id="56327"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0">
              <a:defRPr sz="1200"/>
            </a:lvl1pPr>
          </a:lstStyle>
          <a:p>
            <a:pPr>
              <a:defRPr/>
            </a:pPr>
            <a:endParaRPr lang="en-US"/>
          </a:p>
        </p:txBody>
      </p:sp>
      <p:sp>
        <p:nvSpPr>
          <p:cNvPr id="56328" name="Rectangle 8"/>
          <p:cNvSpPr>
            <a:spLocks noGrp="1" noChangeArrowheads="1"/>
          </p:cNvSpPr>
          <p:nvPr>
            <p:ph type="sldNum" sz="quarter" idx="4"/>
          </p:nvPr>
        </p:nvSpPr>
        <p:spPr bwMode="auto">
          <a:xfrm>
            <a:off x="65532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rtl="0">
              <a:defRPr sz="1200"/>
            </a:lvl1pPr>
          </a:lstStyle>
          <a:p>
            <a:pPr>
              <a:defRPr/>
            </a:pPr>
            <a:fld id="{63EDC2E8-C5A7-45CA-8871-3E1A12409BF0}" type="slidenum">
              <a:rPr lang="ar-SA"/>
              <a:pPr>
                <a:defRPr/>
              </a:pPr>
              <a:t>‹#›</a:t>
            </a:fld>
            <a:endParaRPr lang="en-US"/>
          </a:p>
        </p:txBody>
      </p:sp>
      <p:pic>
        <p:nvPicPr>
          <p:cNvPr id="1033" name="Picture 9" descr="internet.gif"/>
          <p:cNvPicPr>
            <a:picLocks noChangeAspect="1" noChangeArrowheads="1"/>
          </p:cNvPicPr>
          <p:nvPr userDrawn="1"/>
        </p:nvPicPr>
        <p:blipFill>
          <a:blip r:embed="rId13" cstate="print"/>
          <a:srcRect/>
          <a:stretch>
            <a:fillRect/>
          </a:stretch>
        </p:blipFill>
        <p:spPr bwMode="auto">
          <a:xfrm>
            <a:off x="7639050" y="0"/>
            <a:ext cx="1504950" cy="1524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6"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wheel spokes="1"/>
  </p:transition>
  <p:timing>
    <p:tnLst>
      <p:par>
        <p:cTn id="1" dur="indefinite" restart="never" nodeType="tmRoot"/>
      </p:par>
    </p:tnLst>
  </p:timing>
  <p:hf hdr="0" ftr="0" dt="0"/>
  <p:txStyles>
    <p:titleStyle>
      <a:lvl1pPr algn="l" rtl="1" eaLnBrk="0" fontAlgn="base" hangingPunct="0">
        <a:spcBef>
          <a:spcPct val="0"/>
        </a:spcBef>
        <a:spcAft>
          <a:spcPct val="0"/>
        </a:spcAft>
        <a:defRPr sz="3800">
          <a:solidFill>
            <a:schemeClr val="tx2"/>
          </a:solidFill>
          <a:latin typeface="+mj-lt"/>
          <a:ea typeface="+mj-ea"/>
          <a:cs typeface="+mj-cs"/>
        </a:defRPr>
      </a:lvl1pPr>
      <a:lvl2pPr algn="l" rtl="1" eaLnBrk="0" fontAlgn="base" hangingPunct="0">
        <a:spcBef>
          <a:spcPct val="0"/>
        </a:spcBef>
        <a:spcAft>
          <a:spcPct val="0"/>
        </a:spcAft>
        <a:defRPr sz="3800">
          <a:solidFill>
            <a:schemeClr val="tx2"/>
          </a:solidFill>
          <a:latin typeface="Verdana" pitchFamily="34" charset="0"/>
          <a:cs typeface="Arial" pitchFamily="34" charset="0"/>
        </a:defRPr>
      </a:lvl2pPr>
      <a:lvl3pPr algn="l" rtl="1" eaLnBrk="0" fontAlgn="base" hangingPunct="0">
        <a:spcBef>
          <a:spcPct val="0"/>
        </a:spcBef>
        <a:spcAft>
          <a:spcPct val="0"/>
        </a:spcAft>
        <a:defRPr sz="3800">
          <a:solidFill>
            <a:schemeClr val="tx2"/>
          </a:solidFill>
          <a:latin typeface="Verdana" pitchFamily="34" charset="0"/>
          <a:cs typeface="Arial" pitchFamily="34" charset="0"/>
        </a:defRPr>
      </a:lvl3pPr>
      <a:lvl4pPr algn="l" rtl="1" eaLnBrk="0" fontAlgn="base" hangingPunct="0">
        <a:spcBef>
          <a:spcPct val="0"/>
        </a:spcBef>
        <a:spcAft>
          <a:spcPct val="0"/>
        </a:spcAft>
        <a:defRPr sz="3800">
          <a:solidFill>
            <a:schemeClr val="tx2"/>
          </a:solidFill>
          <a:latin typeface="Verdana" pitchFamily="34" charset="0"/>
          <a:cs typeface="Arial" pitchFamily="34" charset="0"/>
        </a:defRPr>
      </a:lvl4pPr>
      <a:lvl5pPr algn="l" rtl="1" eaLnBrk="0" fontAlgn="base" hangingPunct="0">
        <a:spcBef>
          <a:spcPct val="0"/>
        </a:spcBef>
        <a:spcAft>
          <a:spcPct val="0"/>
        </a:spcAft>
        <a:defRPr sz="3800">
          <a:solidFill>
            <a:schemeClr val="tx2"/>
          </a:solidFill>
          <a:latin typeface="Verdana" pitchFamily="34" charset="0"/>
          <a:cs typeface="Arial" pitchFamily="34" charset="0"/>
        </a:defRPr>
      </a:lvl5pPr>
      <a:lvl6pPr marL="457200" algn="l" rtl="1" fontAlgn="base">
        <a:spcBef>
          <a:spcPct val="0"/>
        </a:spcBef>
        <a:spcAft>
          <a:spcPct val="0"/>
        </a:spcAft>
        <a:defRPr sz="3800">
          <a:solidFill>
            <a:schemeClr val="tx2"/>
          </a:solidFill>
          <a:latin typeface="Verdana" pitchFamily="34" charset="0"/>
          <a:cs typeface="Arial" pitchFamily="34" charset="0"/>
        </a:defRPr>
      </a:lvl6pPr>
      <a:lvl7pPr marL="914400" algn="l" rtl="1" fontAlgn="base">
        <a:spcBef>
          <a:spcPct val="0"/>
        </a:spcBef>
        <a:spcAft>
          <a:spcPct val="0"/>
        </a:spcAft>
        <a:defRPr sz="3800">
          <a:solidFill>
            <a:schemeClr val="tx2"/>
          </a:solidFill>
          <a:latin typeface="Verdana" pitchFamily="34" charset="0"/>
          <a:cs typeface="Arial" pitchFamily="34" charset="0"/>
        </a:defRPr>
      </a:lvl7pPr>
      <a:lvl8pPr marL="1371600" algn="l" rtl="1" fontAlgn="base">
        <a:spcBef>
          <a:spcPct val="0"/>
        </a:spcBef>
        <a:spcAft>
          <a:spcPct val="0"/>
        </a:spcAft>
        <a:defRPr sz="3800">
          <a:solidFill>
            <a:schemeClr val="tx2"/>
          </a:solidFill>
          <a:latin typeface="Verdana" pitchFamily="34" charset="0"/>
          <a:cs typeface="Arial" pitchFamily="34" charset="0"/>
        </a:defRPr>
      </a:lvl8pPr>
      <a:lvl9pPr marL="1828800" algn="l" rtl="1" fontAlgn="base">
        <a:spcBef>
          <a:spcPct val="0"/>
        </a:spcBef>
        <a:spcAft>
          <a:spcPct val="0"/>
        </a:spcAft>
        <a:defRPr sz="3800">
          <a:solidFill>
            <a:schemeClr val="tx2"/>
          </a:solidFill>
          <a:latin typeface="Verdana" pitchFamily="34" charset="0"/>
          <a:cs typeface="Arial" pitchFamily="34" charset="0"/>
        </a:defRPr>
      </a:lvl9pPr>
    </p:titleStyle>
    <p:bodyStyle>
      <a:lvl1pPr marL="469900" indent="-469900" algn="r" rtl="1" eaLnBrk="0" fontAlgn="base" hangingPunct="0">
        <a:spcBef>
          <a:spcPct val="20000"/>
        </a:spcBef>
        <a:spcAft>
          <a:spcPct val="0"/>
        </a:spcAft>
        <a:buClr>
          <a:schemeClr val="accent2"/>
        </a:buClr>
        <a:buFont typeface="Wingdings" pitchFamily="2" charset="2"/>
        <a:buChar char="o"/>
        <a:defRPr sz="3000">
          <a:solidFill>
            <a:schemeClr val="tx1"/>
          </a:solidFill>
          <a:latin typeface="+mn-lt"/>
          <a:ea typeface="+mn-ea"/>
          <a:cs typeface="+mn-cs"/>
        </a:defRPr>
      </a:lvl1pPr>
      <a:lvl2pPr marL="908050" indent="-436563" algn="r" rtl="1" eaLnBrk="0" fontAlgn="base" hangingPunct="0">
        <a:spcBef>
          <a:spcPct val="20000"/>
        </a:spcBef>
        <a:spcAft>
          <a:spcPct val="0"/>
        </a:spcAft>
        <a:buClr>
          <a:schemeClr val="accent2"/>
        </a:buClr>
        <a:buFont typeface="Wingdings" pitchFamily="2" charset="2"/>
        <a:buChar char="n"/>
        <a:defRPr sz="2600">
          <a:solidFill>
            <a:schemeClr val="tx1"/>
          </a:solidFill>
          <a:latin typeface="+mn-lt"/>
          <a:cs typeface="+mn-cs"/>
        </a:defRPr>
      </a:lvl2pPr>
      <a:lvl3pPr marL="1304925" indent="-395288" algn="r" rtl="1" eaLnBrk="0" fontAlgn="base" hangingPunct="0">
        <a:spcBef>
          <a:spcPct val="20000"/>
        </a:spcBef>
        <a:spcAft>
          <a:spcPct val="0"/>
        </a:spcAft>
        <a:buClr>
          <a:schemeClr val="accent2"/>
        </a:buClr>
        <a:buFont typeface="Wingdings" pitchFamily="2" charset="2"/>
        <a:buChar char="o"/>
        <a:defRPr sz="2300">
          <a:solidFill>
            <a:schemeClr val="tx1"/>
          </a:solidFill>
          <a:latin typeface="+mn-lt"/>
          <a:cs typeface="+mn-cs"/>
        </a:defRPr>
      </a:lvl3pPr>
      <a:lvl4pPr marL="1693863" indent="-387350" algn="r" rtl="1" eaLnBrk="0" fontAlgn="base" hangingPunct="0">
        <a:spcBef>
          <a:spcPct val="20000"/>
        </a:spcBef>
        <a:spcAft>
          <a:spcPct val="0"/>
        </a:spcAft>
        <a:buClr>
          <a:schemeClr val="accent2"/>
        </a:buClr>
        <a:buFont typeface="Wingdings" pitchFamily="2" charset="2"/>
        <a:buChar char="n"/>
        <a:defRPr sz="2000">
          <a:solidFill>
            <a:schemeClr val="tx1"/>
          </a:solidFill>
          <a:latin typeface="+mn-lt"/>
          <a:cs typeface="+mn-cs"/>
        </a:defRPr>
      </a:lvl4pPr>
      <a:lvl5pPr marL="2093913" indent="-398463" algn="r" rtl="1" eaLnBrk="0" fontAlgn="base" hangingPunct="0">
        <a:spcBef>
          <a:spcPct val="25000"/>
        </a:spcBef>
        <a:spcAft>
          <a:spcPct val="0"/>
        </a:spcAft>
        <a:buClr>
          <a:schemeClr val="accent2"/>
        </a:buClr>
        <a:buFont typeface="Wingdings" pitchFamily="2" charset="2"/>
        <a:buChar char="§"/>
        <a:defRPr sz="2000">
          <a:solidFill>
            <a:schemeClr val="tx1"/>
          </a:solidFill>
          <a:latin typeface="+mn-lt"/>
          <a:cs typeface="+mn-cs"/>
        </a:defRPr>
      </a:lvl5pPr>
      <a:lvl6pPr marL="2551113" indent="-398463" algn="r" rtl="1" fontAlgn="base">
        <a:spcBef>
          <a:spcPct val="25000"/>
        </a:spcBef>
        <a:spcAft>
          <a:spcPct val="0"/>
        </a:spcAft>
        <a:buClr>
          <a:schemeClr val="accent2"/>
        </a:buClr>
        <a:buFont typeface="Wingdings" pitchFamily="2" charset="2"/>
        <a:buChar char="§"/>
        <a:defRPr sz="2000">
          <a:solidFill>
            <a:schemeClr val="tx1"/>
          </a:solidFill>
          <a:latin typeface="+mn-lt"/>
          <a:cs typeface="+mn-cs"/>
        </a:defRPr>
      </a:lvl6pPr>
      <a:lvl7pPr marL="3008313" indent="-398463" algn="r" rtl="1" fontAlgn="base">
        <a:spcBef>
          <a:spcPct val="25000"/>
        </a:spcBef>
        <a:spcAft>
          <a:spcPct val="0"/>
        </a:spcAft>
        <a:buClr>
          <a:schemeClr val="accent2"/>
        </a:buClr>
        <a:buFont typeface="Wingdings" pitchFamily="2" charset="2"/>
        <a:buChar char="§"/>
        <a:defRPr sz="2000">
          <a:solidFill>
            <a:schemeClr val="tx1"/>
          </a:solidFill>
          <a:latin typeface="+mn-lt"/>
          <a:cs typeface="+mn-cs"/>
        </a:defRPr>
      </a:lvl7pPr>
      <a:lvl8pPr marL="3465513" indent="-398463" algn="r" rtl="1" fontAlgn="base">
        <a:spcBef>
          <a:spcPct val="25000"/>
        </a:spcBef>
        <a:spcAft>
          <a:spcPct val="0"/>
        </a:spcAft>
        <a:buClr>
          <a:schemeClr val="accent2"/>
        </a:buClr>
        <a:buFont typeface="Wingdings" pitchFamily="2" charset="2"/>
        <a:buChar char="§"/>
        <a:defRPr sz="2000">
          <a:solidFill>
            <a:schemeClr val="tx1"/>
          </a:solidFill>
          <a:latin typeface="+mn-lt"/>
          <a:cs typeface="+mn-cs"/>
        </a:defRPr>
      </a:lvl8pPr>
      <a:lvl9pPr marL="3922713" indent="-398463" algn="r" rtl="1" fontAlgn="base">
        <a:spcBef>
          <a:spcPct val="25000"/>
        </a:spcBef>
        <a:spcAft>
          <a:spcPct val="0"/>
        </a:spcAft>
        <a:buClr>
          <a:schemeClr val="accent2"/>
        </a:buClr>
        <a:buFont typeface="Wingdings" pitchFamily="2" charset="2"/>
        <a:buChar char="§"/>
        <a:defRPr sz="2000">
          <a:solidFill>
            <a:schemeClr val="tx1"/>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635896" y="1066801"/>
            <a:ext cx="5355704" cy="1210072"/>
          </a:xfrm>
        </p:spPr>
        <p:txBody>
          <a:bodyPr/>
          <a:lstStyle/>
          <a:p>
            <a:pPr algn="r" eaLnBrk="1" fontAlgn="auto" hangingPunct="1">
              <a:spcAft>
                <a:spcPts val="0"/>
              </a:spcAft>
              <a:defRPr/>
            </a:pPr>
            <a:r>
              <a:rPr lang="ar-SA" dirty="0">
                <a:solidFill>
                  <a:schemeClr val="tx1"/>
                </a:solidFill>
                <a:latin typeface="Bodoni MT Black" pitchFamily="18" charset="0"/>
                <a:cs typeface="Mudir MT" pitchFamily="2" charset="-78"/>
              </a:rPr>
              <a:t>الحاسوب و </a:t>
            </a:r>
            <a:r>
              <a:rPr lang="ar-SA" dirty="0" smtClean="0">
                <a:solidFill>
                  <a:schemeClr val="tx1"/>
                </a:solidFill>
                <a:latin typeface="Bodoni MT Black" pitchFamily="18" charset="0"/>
                <a:cs typeface="Mudir MT" pitchFamily="2" charset="-78"/>
              </a:rPr>
              <a:t>البرمجيات</a:t>
            </a:r>
            <a:r>
              <a:rPr lang="en-US" dirty="0" smtClean="0">
                <a:solidFill>
                  <a:schemeClr val="tx1"/>
                </a:solidFill>
                <a:latin typeface="Bodoni MT Black" pitchFamily="18" charset="0"/>
                <a:cs typeface="Mudir MT" pitchFamily="2" charset="-78"/>
              </a:rPr>
              <a:t> </a:t>
            </a:r>
            <a:r>
              <a:rPr lang="ar-SA" dirty="0" smtClean="0">
                <a:solidFill>
                  <a:schemeClr val="tx1"/>
                </a:solidFill>
                <a:latin typeface="Bodoni MT Black" pitchFamily="18" charset="0"/>
                <a:cs typeface="Mudir MT" pitchFamily="2" charset="-78"/>
              </a:rPr>
              <a:t> </a:t>
            </a:r>
            <a:r>
              <a:rPr lang="ar-SA" dirty="0">
                <a:solidFill>
                  <a:schemeClr val="tx1"/>
                </a:solidFill>
                <a:latin typeface="Bodoni MT Black" pitchFamily="18" charset="0"/>
                <a:cs typeface="Mudir MT" pitchFamily="2" charset="-78"/>
              </a:rPr>
              <a:t>الجاهزة</a:t>
            </a:r>
            <a:endParaRPr lang="en-US" dirty="0">
              <a:solidFill>
                <a:schemeClr val="tx1"/>
              </a:solidFill>
              <a:latin typeface="Bodoni MT Black" pitchFamily="18" charset="0"/>
              <a:cs typeface="Mudir MT" pitchFamily="2" charset="-78"/>
            </a:endParaRPr>
          </a:p>
        </p:txBody>
      </p:sp>
      <p:sp>
        <p:nvSpPr>
          <p:cNvPr id="3075" name="Rectangle 3"/>
          <p:cNvSpPr>
            <a:spLocks noGrp="1" noChangeArrowheads="1"/>
          </p:cNvSpPr>
          <p:nvPr>
            <p:ph type="subTitle" idx="1"/>
          </p:nvPr>
        </p:nvSpPr>
        <p:spPr>
          <a:xfrm>
            <a:off x="6172200" y="3581400"/>
            <a:ext cx="2743200" cy="533400"/>
          </a:xfrm>
        </p:spPr>
        <p:txBody>
          <a:bodyPr/>
          <a:lstStyle/>
          <a:p>
            <a:pPr eaLnBrk="1" hangingPunct="1">
              <a:lnSpc>
                <a:spcPct val="90000"/>
              </a:lnSpc>
            </a:pPr>
            <a:r>
              <a:rPr lang="ar-SA" b="1" smtClean="0">
                <a:cs typeface="Akhbar MT" pitchFamily="2" charset="-78"/>
              </a:rPr>
              <a:t>مهارات الحاسوب </a:t>
            </a:r>
            <a:endParaRPr lang="en-US" b="1" smtClean="0">
              <a:cs typeface="Akhbar MT" pitchFamily="2" charset="-78"/>
            </a:endParaRPr>
          </a:p>
        </p:txBody>
      </p:sp>
      <p:sp>
        <p:nvSpPr>
          <p:cNvPr id="2052" name="Rectangle 4"/>
          <p:cNvSpPr>
            <a:spLocks noChangeArrowheads="1"/>
          </p:cNvSpPr>
          <p:nvPr/>
        </p:nvSpPr>
        <p:spPr bwMode="auto">
          <a:xfrm>
            <a:off x="3276600" y="3581400"/>
            <a:ext cx="2895600" cy="533400"/>
          </a:xfrm>
          <a:prstGeom prst="rect">
            <a:avLst/>
          </a:prstGeom>
          <a:noFill/>
          <a:ln w="9525">
            <a:noFill/>
            <a:miter lim="800000"/>
            <a:headEnd/>
            <a:tailEnd/>
          </a:ln>
          <a:effectLst/>
        </p:spPr>
        <p:txBody>
          <a:bodyPr/>
          <a:lstStyle/>
          <a:p>
            <a:pPr algn="ctr">
              <a:lnSpc>
                <a:spcPct val="90000"/>
              </a:lnSpc>
              <a:spcBef>
                <a:spcPct val="20000"/>
              </a:spcBef>
              <a:buClr>
                <a:schemeClr val="hlink"/>
              </a:buClr>
              <a:buFont typeface="Wingdings" pitchFamily="2" charset="2"/>
              <a:buNone/>
              <a:defRPr/>
            </a:pPr>
            <a:r>
              <a:rPr lang="en-US" sz="2400" b="1" dirty="0">
                <a:effectLst>
                  <a:outerShdw blurRad="38100" dist="38100" dir="2700000" algn="tl">
                    <a:srgbClr val="000000"/>
                  </a:outerShdw>
                </a:effectLst>
                <a:latin typeface="Century Schoolbook" pitchFamily="18" charset="0"/>
                <a:cs typeface="Akhbar MT" pitchFamily="2" charset="-78"/>
              </a:rPr>
              <a:t>Computer skills</a:t>
            </a:r>
          </a:p>
        </p:txBody>
      </p:sp>
      <p:pic>
        <p:nvPicPr>
          <p:cNvPr id="3077" name="Picture 6" descr="book"/>
          <p:cNvPicPr>
            <a:picLocks noChangeAspect="1" noChangeArrowheads="1"/>
          </p:cNvPicPr>
          <p:nvPr/>
        </p:nvPicPr>
        <p:blipFill>
          <a:blip r:embed="rId3" cstate="print"/>
          <a:srcRect/>
          <a:stretch>
            <a:fillRect/>
          </a:stretch>
        </p:blipFill>
        <p:spPr bwMode="auto">
          <a:xfrm>
            <a:off x="228600" y="1219200"/>
            <a:ext cx="3200400" cy="4486275"/>
          </a:xfrm>
          <a:prstGeom prst="rect">
            <a:avLst/>
          </a:prstGeom>
          <a:noFill/>
          <a:ln w="9525">
            <a:solidFill>
              <a:schemeClr val="bg1"/>
            </a:solidFill>
            <a:miter lim="800000"/>
            <a:headEnd/>
            <a:tailEnd/>
          </a:ln>
        </p:spPr>
      </p:pic>
    </p:spTree>
  </p:cSld>
  <p:clrMapOvr>
    <a:masterClrMapping/>
  </p:clrMapOvr>
  <p:transition spd="slow">
    <p:zoom/>
    <p:sndAc>
      <p:stSnd>
        <p:snd r:embed="rId2" name="bomb.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p:cNvSpPr>
            <a:spLocks noGrp="1" noChangeArrowheads="1"/>
          </p:cNvSpPr>
          <p:nvPr>
            <p:ph type="body" idx="4294967295"/>
          </p:nvPr>
        </p:nvSpPr>
        <p:spPr>
          <a:xfrm>
            <a:off x="0" y="2428875"/>
            <a:ext cx="8964613" cy="2952750"/>
          </a:xfrm>
        </p:spPr>
        <p:txBody>
          <a:bodyPr/>
          <a:lstStyle/>
          <a:p>
            <a:pPr eaLnBrk="1" hangingPunct="1"/>
            <a:r>
              <a:rPr lang="ar-SA" sz="4300" b="1" smtClean="0"/>
              <a:t>الهدف:</a:t>
            </a:r>
            <a:r>
              <a:rPr lang="ar-SA" sz="3400" smtClean="0"/>
              <a:t> </a:t>
            </a:r>
            <a:r>
              <a:rPr lang="en-GB" sz="3400" smtClean="0"/>
              <a:t> </a:t>
            </a:r>
            <a:r>
              <a:rPr lang="ar-SA" smtClean="0"/>
              <a:t>سنتعرف في هذا الفصل على </a:t>
            </a:r>
            <a:r>
              <a:rPr lang="ar-DZ" smtClean="0"/>
              <a:t>شبكات الحاسوب والمعدات اللازمة لتراسل البيانات .</a:t>
            </a:r>
            <a:endParaRPr lang="en-GB" smtClean="0"/>
          </a:p>
          <a:p>
            <a:pPr eaLnBrk="1" hangingPunct="1">
              <a:buFont typeface="Wingdings" pitchFamily="2" charset="2"/>
              <a:buNone/>
            </a:pPr>
            <a:r>
              <a:rPr lang="ar-DZ" smtClean="0"/>
              <a:t>وكما سنتعرف على بروتوكولات شبكة الانترنت وخدماتها و </a:t>
            </a:r>
            <a:endParaRPr lang="en-GB" smtClean="0"/>
          </a:p>
          <a:p>
            <a:pPr eaLnBrk="1" hangingPunct="1">
              <a:buFont typeface="Wingdings" pitchFamily="2" charset="2"/>
              <a:buNone/>
            </a:pPr>
            <a:r>
              <a:rPr lang="ar-DZ" smtClean="0"/>
              <a:t>الفرق بين الانترنت و الاكسترنت و جدران النار</a:t>
            </a:r>
            <a:r>
              <a:rPr lang="en-GB" smtClean="0"/>
              <a:t>.</a:t>
            </a:r>
          </a:p>
        </p:txBody>
      </p:sp>
      <p:sp>
        <p:nvSpPr>
          <p:cNvPr id="4099" name="Espace réservé du pied de page 4"/>
          <p:cNvSpPr txBox="1">
            <a:spLocks noGrp="1"/>
          </p:cNvSpPr>
          <p:nvPr/>
        </p:nvSpPr>
        <p:spPr bwMode="auto">
          <a:xfrm>
            <a:off x="0" y="6237288"/>
            <a:ext cx="8858250" cy="857250"/>
          </a:xfrm>
          <a:prstGeom prst="rect">
            <a:avLst/>
          </a:prstGeom>
          <a:noFill/>
          <a:ln w="9525">
            <a:noFill/>
            <a:miter lim="800000"/>
            <a:headEnd/>
            <a:tailEnd/>
          </a:ln>
        </p:spPr>
        <p:txBody>
          <a:bodyPr anchor="ctr"/>
          <a:lstStyle/>
          <a:p>
            <a:pPr algn="ctr" rtl="0"/>
            <a:endParaRPr lang="fr-BE" sz="1100">
              <a:solidFill>
                <a:srgbClr val="0070C0"/>
              </a:solidFill>
              <a:latin typeface="Calibri" pitchFamily="34" charset="0"/>
            </a:endParaRPr>
          </a:p>
        </p:txBody>
      </p:sp>
      <p:sp>
        <p:nvSpPr>
          <p:cNvPr id="4100" name="Slide Number Placeholder 4"/>
          <p:cNvSpPr>
            <a:spLocks noGrp="1"/>
          </p:cNvSpPr>
          <p:nvPr>
            <p:ph type="sldNum" sz="quarter" idx="12"/>
          </p:nvPr>
        </p:nvSpPr>
        <p:spPr>
          <a:noFill/>
        </p:spPr>
        <p:txBody>
          <a:bodyPr/>
          <a:lstStyle/>
          <a:p>
            <a:fld id="{8F15A74D-F2C3-42B2-80BF-B10AC70170CF}" type="slidenum">
              <a:rPr lang="ar-SA" smtClean="0"/>
              <a:pPr/>
              <a:t>2</a:t>
            </a:fld>
            <a:endParaRPr lang="en-US" smtClean="0"/>
          </a:p>
        </p:txBody>
      </p:sp>
    </p:spTree>
  </p:cSld>
  <p:clrMapOvr>
    <a:masterClrMapping/>
  </p:clrMapOvr>
  <p:transition>
    <p:wheel spokes="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idx="4294967295"/>
          </p:nvPr>
        </p:nvSpPr>
        <p:spPr>
          <a:xfrm>
            <a:off x="539750" y="620713"/>
            <a:ext cx="7772400" cy="863600"/>
          </a:xfrm>
        </p:spPr>
        <p:txBody>
          <a:bodyPr anchor="ctr"/>
          <a:lstStyle/>
          <a:p>
            <a:pPr eaLnBrk="1" hangingPunct="1"/>
            <a:r>
              <a:rPr lang="ar-DZ" sz="3600" smtClean="0">
                <a:solidFill>
                  <a:schemeClr val="tx1"/>
                </a:solidFill>
              </a:rPr>
              <a:t>تراسل البيانات وشبكات الحاسوب</a:t>
            </a:r>
            <a:endParaRPr lang="en-GB" sz="3600" smtClean="0">
              <a:solidFill>
                <a:schemeClr val="tx1"/>
              </a:solidFill>
            </a:endParaRPr>
          </a:p>
        </p:txBody>
      </p:sp>
      <p:sp>
        <p:nvSpPr>
          <p:cNvPr id="3075" name="Text Box 4"/>
          <p:cNvSpPr txBox="1">
            <a:spLocks noChangeArrowheads="1"/>
          </p:cNvSpPr>
          <p:nvPr/>
        </p:nvSpPr>
        <p:spPr bwMode="auto">
          <a:xfrm>
            <a:off x="611188" y="1843088"/>
            <a:ext cx="8281987" cy="4108450"/>
          </a:xfrm>
          <a:prstGeom prst="rect">
            <a:avLst/>
          </a:prstGeom>
          <a:noFill/>
          <a:ln w="9525">
            <a:noFill/>
            <a:miter lim="800000"/>
            <a:headEnd/>
            <a:tailEnd/>
          </a:ln>
        </p:spPr>
        <p:txBody>
          <a:bodyPr>
            <a:spAutoFit/>
          </a:bodyPr>
          <a:lstStyle/>
          <a:p>
            <a:pPr>
              <a:spcBef>
                <a:spcPct val="50000"/>
              </a:spcBef>
              <a:buFontTx/>
              <a:buChar char="•"/>
            </a:pPr>
            <a:r>
              <a:rPr lang="ar-SA" sz="2000" dirty="0">
                <a:latin typeface="Arial" pitchFamily="34" charset="0"/>
              </a:rPr>
              <a:t> </a:t>
            </a:r>
            <a:r>
              <a:rPr lang="ar-DZ" sz="3600" b="1" dirty="0">
                <a:latin typeface="Arial" pitchFamily="34" charset="0"/>
              </a:rPr>
              <a:t>مجتمع المعلومات</a:t>
            </a:r>
          </a:p>
          <a:p>
            <a:pPr>
              <a:spcBef>
                <a:spcPct val="50000"/>
              </a:spcBef>
              <a:buFontTx/>
              <a:buChar char="•"/>
            </a:pPr>
            <a:r>
              <a:rPr lang="ar-DZ" sz="3600" b="1" dirty="0">
                <a:latin typeface="Arial" pitchFamily="34" charset="0"/>
              </a:rPr>
              <a:t>تراسل البيانات</a:t>
            </a:r>
          </a:p>
          <a:p>
            <a:pPr>
              <a:spcBef>
                <a:spcPct val="50000"/>
              </a:spcBef>
              <a:buFontTx/>
              <a:buChar char="•"/>
            </a:pPr>
            <a:r>
              <a:rPr lang="ar-DZ" sz="3600" b="1" dirty="0">
                <a:latin typeface="Arial" pitchFamily="34" charset="0"/>
              </a:rPr>
              <a:t>انواع الشبكات تبعا للامتداد الجغرافي</a:t>
            </a:r>
          </a:p>
          <a:p>
            <a:pPr>
              <a:spcBef>
                <a:spcPct val="50000"/>
              </a:spcBef>
              <a:buFontTx/>
              <a:buChar char="•"/>
            </a:pPr>
            <a:r>
              <a:rPr lang="ar-DZ" sz="3600" b="1" dirty="0">
                <a:latin typeface="Arial" pitchFamily="34" charset="0"/>
              </a:rPr>
              <a:t>اشكال الشبكات</a:t>
            </a:r>
          </a:p>
          <a:p>
            <a:pPr>
              <a:spcBef>
                <a:spcPct val="50000"/>
              </a:spcBef>
              <a:buFontTx/>
              <a:buChar char="•"/>
            </a:pPr>
            <a:endParaRPr lang="ar-SA" sz="2400" dirty="0">
              <a:latin typeface="Arial" pitchFamily="34" charset="0"/>
            </a:endParaRPr>
          </a:p>
          <a:p>
            <a:pPr>
              <a:spcBef>
                <a:spcPct val="50000"/>
              </a:spcBef>
            </a:pPr>
            <a:endParaRPr lang="en-GB" dirty="0">
              <a:latin typeface="Arial" pitchFamily="34" charset="0"/>
            </a:endParaRPr>
          </a:p>
        </p:txBody>
      </p:sp>
      <p:sp>
        <p:nvSpPr>
          <p:cNvPr id="3076" name="Espace réservé du pied de page 4"/>
          <p:cNvSpPr txBox="1">
            <a:spLocks noGrp="1"/>
          </p:cNvSpPr>
          <p:nvPr/>
        </p:nvSpPr>
        <p:spPr bwMode="auto">
          <a:xfrm>
            <a:off x="285750" y="7029450"/>
            <a:ext cx="8858250" cy="857250"/>
          </a:xfrm>
          <a:prstGeom prst="rect">
            <a:avLst/>
          </a:prstGeom>
          <a:noFill/>
          <a:ln w="9525">
            <a:noFill/>
            <a:miter lim="800000"/>
            <a:headEnd/>
            <a:tailEnd/>
          </a:ln>
        </p:spPr>
        <p:txBody>
          <a:bodyPr anchor="ctr"/>
          <a:lstStyle/>
          <a:p>
            <a:pPr algn="ctr" rtl="0"/>
            <a:r>
              <a:rPr lang="ar-DZ" sz="2000">
                <a:solidFill>
                  <a:srgbClr val="0070C0"/>
                </a:solidFill>
                <a:latin typeface="Calibri" pitchFamily="34" charset="0"/>
              </a:rPr>
              <a:t>قسم نظم المعلومات - كلية العلوم الإدارية و التخطيط - جامعة الملك فيصل</a:t>
            </a:r>
            <a:endParaRPr lang="fr-BE" sz="1100">
              <a:solidFill>
                <a:srgbClr val="0070C0"/>
              </a:solidFill>
              <a:latin typeface="Calibri" pitchFamily="34" charset="0"/>
            </a:endParaRPr>
          </a:p>
        </p:txBody>
      </p:sp>
      <p:pic>
        <p:nvPicPr>
          <p:cNvPr id="3077" name="Picture 8" descr="internet.gif"/>
          <p:cNvPicPr>
            <a:picLocks noChangeAspect="1" noChangeArrowheads="1"/>
          </p:cNvPicPr>
          <p:nvPr/>
        </p:nvPicPr>
        <p:blipFill>
          <a:blip r:embed="rId3" cstate="print"/>
          <a:srcRect/>
          <a:stretch>
            <a:fillRect/>
          </a:stretch>
        </p:blipFill>
        <p:spPr bwMode="auto">
          <a:xfrm>
            <a:off x="7639050" y="0"/>
            <a:ext cx="1504950" cy="1524000"/>
          </a:xfrm>
          <a:prstGeom prst="rect">
            <a:avLst/>
          </a:prstGeom>
          <a:noFill/>
          <a:ln w="9525">
            <a:noFill/>
            <a:miter lim="800000"/>
            <a:headEnd/>
            <a:tailEnd/>
          </a:ln>
        </p:spPr>
      </p:pic>
      <p:sp>
        <p:nvSpPr>
          <p:cNvPr id="3078" name="Slide Number Placeholder 7"/>
          <p:cNvSpPr>
            <a:spLocks noGrp="1"/>
          </p:cNvSpPr>
          <p:nvPr>
            <p:ph type="sldNum" sz="quarter" idx="12"/>
          </p:nvPr>
        </p:nvSpPr>
        <p:spPr>
          <a:noFill/>
        </p:spPr>
        <p:txBody>
          <a:bodyPr/>
          <a:lstStyle/>
          <a:p>
            <a:fld id="{DB963222-F081-4BA6-8CA7-8DB45907F0E6}" type="slidenum">
              <a:rPr lang="ar-SA" smtClean="0"/>
              <a:pPr/>
              <a:t>3</a:t>
            </a:fld>
            <a:endParaRPr lang="en-US" smtClean="0"/>
          </a:p>
        </p:txBody>
      </p:sp>
    </p:spTree>
  </p:cSld>
  <p:clrMapOvr>
    <a:masterClrMapping/>
  </p:clrMapOvr>
  <p:transition spd="slow">
    <p:wheel spokes="1"/>
    <p:sndAc>
      <p:stSnd>
        <p:snd r:embed="rId2" name="camera.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Espace réservé du pied de page 4"/>
          <p:cNvSpPr txBox="1">
            <a:spLocks noGrp="1"/>
          </p:cNvSpPr>
          <p:nvPr/>
        </p:nvSpPr>
        <p:spPr bwMode="auto">
          <a:xfrm>
            <a:off x="0" y="6000750"/>
            <a:ext cx="8858250" cy="857250"/>
          </a:xfrm>
          <a:prstGeom prst="rect">
            <a:avLst/>
          </a:prstGeom>
          <a:noFill/>
          <a:ln w="9525">
            <a:noFill/>
            <a:miter lim="800000"/>
            <a:headEnd/>
            <a:tailEnd/>
          </a:ln>
        </p:spPr>
        <p:txBody>
          <a:bodyPr anchor="ctr"/>
          <a:lstStyle/>
          <a:p>
            <a:pPr algn="ctr" rtl="0"/>
            <a:endParaRPr lang="fr-BE" sz="1100">
              <a:solidFill>
                <a:srgbClr val="0070C0"/>
              </a:solidFill>
              <a:latin typeface="Calibri" pitchFamily="34" charset="0"/>
            </a:endParaRPr>
          </a:p>
        </p:txBody>
      </p:sp>
      <p:sp>
        <p:nvSpPr>
          <p:cNvPr id="5123" name="Rectangle 2"/>
          <p:cNvSpPr>
            <a:spLocks noChangeArrowheads="1"/>
          </p:cNvSpPr>
          <p:nvPr/>
        </p:nvSpPr>
        <p:spPr bwMode="auto">
          <a:xfrm>
            <a:off x="827088" y="476250"/>
            <a:ext cx="7543800" cy="865188"/>
          </a:xfrm>
          <a:prstGeom prst="rect">
            <a:avLst/>
          </a:prstGeom>
          <a:noFill/>
          <a:ln w="9525">
            <a:noFill/>
            <a:miter lim="800000"/>
            <a:headEnd/>
            <a:tailEnd/>
          </a:ln>
        </p:spPr>
        <p:txBody>
          <a:bodyPr anchor="b"/>
          <a:lstStyle/>
          <a:p>
            <a:pPr algn="ctr" rtl="0"/>
            <a:r>
              <a:rPr lang="ar-SA" sz="4400" b="1">
                <a:solidFill>
                  <a:schemeClr val="tx2"/>
                </a:solidFill>
                <a:latin typeface="Arial" pitchFamily="34" charset="0"/>
              </a:rPr>
              <a:t>مجتمع المعلومات </a:t>
            </a:r>
            <a:endParaRPr lang="en-US" sz="4400" b="1">
              <a:solidFill>
                <a:schemeClr val="tx2"/>
              </a:solidFill>
              <a:latin typeface="Arial" pitchFamily="34" charset="0"/>
            </a:endParaRPr>
          </a:p>
        </p:txBody>
      </p:sp>
      <p:sp>
        <p:nvSpPr>
          <p:cNvPr id="4101" name="Rectangle 3"/>
          <p:cNvSpPr>
            <a:spLocks noChangeArrowheads="1"/>
          </p:cNvSpPr>
          <p:nvPr/>
        </p:nvSpPr>
        <p:spPr bwMode="auto">
          <a:xfrm>
            <a:off x="179388" y="1773238"/>
            <a:ext cx="8675687" cy="4392612"/>
          </a:xfrm>
          <a:prstGeom prst="rect">
            <a:avLst/>
          </a:prstGeom>
          <a:noFill/>
          <a:ln w="9525">
            <a:noFill/>
            <a:miter lim="800000"/>
            <a:headEnd/>
            <a:tailEnd/>
          </a:ln>
        </p:spPr>
        <p:txBody>
          <a:bodyPr/>
          <a:lstStyle/>
          <a:p>
            <a:pPr marL="342900" indent="-342900" algn="just">
              <a:spcBef>
                <a:spcPct val="20000"/>
              </a:spcBef>
              <a:buFontTx/>
              <a:buChar char="•"/>
            </a:pPr>
            <a:r>
              <a:rPr lang="ar-SA" sz="2800" b="1">
                <a:latin typeface="Arial" pitchFamily="34" charset="0"/>
              </a:rPr>
              <a:t>كثير من نشاطات الإنسان في حياته اليومية تحدث عن طريق الحاسوب، جعلت المجتمع الآن يسمى مجتمع المعلومات</a:t>
            </a:r>
            <a:r>
              <a:rPr lang="en-GB" sz="2800" b="1">
                <a:latin typeface="Arial" pitchFamily="34" charset="0"/>
              </a:rPr>
              <a:t>.</a:t>
            </a:r>
            <a:r>
              <a:rPr lang="ar-SA" sz="2800" b="1">
                <a:latin typeface="Arial" pitchFamily="34" charset="0"/>
              </a:rPr>
              <a:t> </a:t>
            </a:r>
            <a:r>
              <a:rPr lang="en-US" sz="2800" b="1">
                <a:latin typeface="Arial" pitchFamily="34" charset="0"/>
              </a:rPr>
              <a:t>Information Society</a:t>
            </a:r>
            <a:r>
              <a:rPr lang="ar-SA" sz="2800" b="1">
                <a:latin typeface="Arial" pitchFamily="34" charset="0"/>
              </a:rPr>
              <a:t> </a:t>
            </a:r>
            <a:r>
              <a:rPr lang="en-US" sz="2800" b="1">
                <a:latin typeface="Arial" pitchFamily="34" charset="0"/>
              </a:rPr>
              <a:t>. </a:t>
            </a:r>
            <a:endParaRPr lang="ar-SA" sz="2800" b="1">
              <a:latin typeface="Arial" pitchFamily="34" charset="0"/>
            </a:endParaRPr>
          </a:p>
          <a:p>
            <a:pPr marL="342900" indent="-342900" algn="just">
              <a:spcBef>
                <a:spcPct val="20000"/>
              </a:spcBef>
            </a:pPr>
            <a:r>
              <a:rPr lang="ar-EG" sz="2800" b="1">
                <a:latin typeface="Arial" pitchFamily="34" charset="0"/>
              </a:rPr>
              <a:t>   مآخذ مجتمع المعلومات تقليل الاحتكاك الاجتماعي ، تقليل فرص العمل لأن العمل بالحاسب يحتاج إلى مهارات خاصة غير متوفرة في جميع الأفراد . </a:t>
            </a:r>
            <a:endParaRPr lang="ar-SA" sz="2800" b="1">
              <a:latin typeface="Arial" pitchFamily="34" charset="0"/>
            </a:endParaRPr>
          </a:p>
          <a:p>
            <a:pPr marL="342900" indent="-342900" algn="just">
              <a:spcBef>
                <a:spcPct val="20000"/>
              </a:spcBef>
              <a:buFontTx/>
              <a:buChar char="•"/>
            </a:pPr>
            <a:r>
              <a:rPr lang="ar-SA" sz="2800" b="1">
                <a:latin typeface="Arial" pitchFamily="34" charset="0"/>
              </a:rPr>
              <a:t>السرعة الهائلة في تبادل المعلومات تسمى الآن بالطريق السريعة للمعلوماتية </a:t>
            </a:r>
            <a:r>
              <a:rPr lang="en-US" sz="2800" b="1">
                <a:latin typeface="Arial" pitchFamily="34" charset="0"/>
              </a:rPr>
              <a:t>Information Superhighway</a:t>
            </a:r>
            <a:r>
              <a:rPr lang="ar-SA" sz="2800" b="1">
                <a:latin typeface="Arial" pitchFamily="34" charset="0"/>
              </a:rPr>
              <a:t> (لكل عصر وسائله لنقل بضائعه)</a:t>
            </a:r>
            <a:r>
              <a:rPr lang="en-GB" sz="2800" b="1">
                <a:latin typeface="Arial" pitchFamily="34" charset="0"/>
              </a:rPr>
              <a:t>.</a:t>
            </a:r>
            <a:r>
              <a:rPr lang="ar-SA" sz="3200" b="1">
                <a:latin typeface="Arial" pitchFamily="34" charset="0"/>
              </a:rPr>
              <a:t> </a:t>
            </a:r>
            <a:r>
              <a:rPr lang="en-US" sz="3200" b="1">
                <a:latin typeface="Arial" pitchFamily="34" charset="0"/>
              </a:rPr>
              <a:t> </a:t>
            </a:r>
          </a:p>
        </p:txBody>
      </p:sp>
      <p:sp>
        <p:nvSpPr>
          <p:cNvPr id="5125" name="Slide Number Placeholder 5"/>
          <p:cNvSpPr>
            <a:spLocks noGrp="1"/>
          </p:cNvSpPr>
          <p:nvPr>
            <p:ph type="sldNum" sz="quarter" idx="12"/>
          </p:nvPr>
        </p:nvSpPr>
        <p:spPr>
          <a:noFill/>
        </p:spPr>
        <p:txBody>
          <a:bodyPr/>
          <a:lstStyle/>
          <a:p>
            <a:fld id="{2404BB2A-2205-4F37-931C-251F6254248A}" type="slidenum">
              <a:rPr lang="ar-SA" smtClean="0"/>
              <a:pPr/>
              <a:t>4</a:t>
            </a:fld>
            <a:endParaRPr lang="en-US" smtClean="0"/>
          </a:p>
        </p:txBody>
      </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101">
                                            <p:txEl>
                                              <p:pRg st="0" end="0"/>
                                            </p:txEl>
                                          </p:spTgt>
                                        </p:tgtEl>
                                        <p:attrNameLst>
                                          <p:attrName>style.visibility</p:attrName>
                                        </p:attrNameLst>
                                      </p:cBhvr>
                                      <p:to>
                                        <p:strVal val="visible"/>
                                      </p:to>
                                    </p:set>
                                    <p:animEffect transition="in" filter="box(in)">
                                      <p:cBhvr>
                                        <p:cTn id="7" dur="500"/>
                                        <p:tgtEl>
                                          <p:spTgt spid="410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4101">
                                            <p:txEl>
                                              <p:pRg st="1" end="1"/>
                                            </p:txEl>
                                          </p:spTgt>
                                        </p:tgtEl>
                                        <p:attrNameLst>
                                          <p:attrName>style.visibility</p:attrName>
                                        </p:attrNameLst>
                                      </p:cBhvr>
                                      <p:to>
                                        <p:strVal val="visible"/>
                                      </p:to>
                                    </p:set>
                                    <p:animEffect transition="in" filter="box(in)">
                                      <p:cBhvr>
                                        <p:cTn id="12" dur="500"/>
                                        <p:tgtEl>
                                          <p:spTgt spid="410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4101">
                                            <p:txEl>
                                              <p:pRg st="2" end="2"/>
                                            </p:txEl>
                                          </p:spTgt>
                                        </p:tgtEl>
                                        <p:attrNameLst>
                                          <p:attrName>style.visibility</p:attrName>
                                        </p:attrNameLst>
                                      </p:cBhvr>
                                      <p:to>
                                        <p:strVal val="visible"/>
                                      </p:to>
                                    </p:set>
                                    <p:animEffect transition="in" filter="box(in)">
                                      <p:cBhvr>
                                        <p:cTn id="17" dur="500"/>
                                        <p:tgtEl>
                                          <p:spTgt spid="410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Espace réservé du pied de page 4"/>
          <p:cNvSpPr txBox="1">
            <a:spLocks noGrp="1"/>
          </p:cNvSpPr>
          <p:nvPr/>
        </p:nvSpPr>
        <p:spPr bwMode="auto">
          <a:xfrm>
            <a:off x="285750" y="6000750"/>
            <a:ext cx="8858250" cy="857250"/>
          </a:xfrm>
          <a:prstGeom prst="rect">
            <a:avLst/>
          </a:prstGeom>
          <a:noFill/>
          <a:ln w="9525">
            <a:noFill/>
            <a:miter lim="800000"/>
            <a:headEnd/>
            <a:tailEnd/>
          </a:ln>
        </p:spPr>
        <p:txBody>
          <a:bodyPr anchor="ctr"/>
          <a:lstStyle/>
          <a:p>
            <a:pPr algn="ctr" rtl="0"/>
            <a:endParaRPr lang="fr-BE" sz="1100">
              <a:solidFill>
                <a:srgbClr val="0070C0"/>
              </a:solidFill>
              <a:latin typeface="Calibri" pitchFamily="34" charset="0"/>
            </a:endParaRPr>
          </a:p>
        </p:txBody>
      </p:sp>
      <p:sp>
        <p:nvSpPr>
          <p:cNvPr id="5124" name="Rectangle 3"/>
          <p:cNvSpPr>
            <a:spLocks noChangeArrowheads="1"/>
          </p:cNvSpPr>
          <p:nvPr/>
        </p:nvSpPr>
        <p:spPr bwMode="auto">
          <a:xfrm>
            <a:off x="250825" y="1989138"/>
            <a:ext cx="8424863" cy="4103687"/>
          </a:xfrm>
          <a:prstGeom prst="rect">
            <a:avLst/>
          </a:prstGeom>
          <a:noFill/>
          <a:ln w="9525">
            <a:noFill/>
            <a:miter lim="800000"/>
            <a:headEnd/>
            <a:tailEnd/>
          </a:ln>
        </p:spPr>
        <p:txBody>
          <a:bodyPr/>
          <a:lstStyle/>
          <a:p>
            <a:pPr marL="342900" indent="-342900">
              <a:lnSpc>
                <a:spcPct val="90000"/>
              </a:lnSpc>
              <a:spcBef>
                <a:spcPct val="20000"/>
              </a:spcBef>
              <a:buFontTx/>
              <a:buChar char="•"/>
            </a:pPr>
            <a:r>
              <a:rPr lang="ar-SA" sz="3200">
                <a:latin typeface="Arial" pitchFamily="34" charset="0"/>
              </a:rPr>
              <a:t>تراسل البيانات عبارة عن توزيع البيانات بين نقطتين أو أكثر. </a:t>
            </a:r>
          </a:p>
          <a:p>
            <a:pPr marL="342900" indent="-342900">
              <a:lnSpc>
                <a:spcPct val="90000"/>
              </a:lnSpc>
              <a:spcBef>
                <a:spcPct val="20000"/>
              </a:spcBef>
              <a:buFontTx/>
              <a:buChar char="•"/>
            </a:pPr>
            <a:r>
              <a:rPr lang="ar-SA" sz="3200">
                <a:latin typeface="Arial" pitchFamily="34" charset="0"/>
              </a:rPr>
              <a:t>عندما تكون هذه النقاط عبارة عن حواسيب أو طرفيات حواسيب، فإن النقل يتم عبر شبكة حواسيب </a:t>
            </a:r>
            <a:r>
              <a:rPr lang="en-US" sz="3200">
                <a:latin typeface="Arial" pitchFamily="34" charset="0"/>
              </a:rPr>
              <a:t>Computer Network</a:t>
            </a:r>
            <a:r>
              <a:rPr lang="ar-SA" sz="3200">
                <a:latin typeface="Arial" pitchFamily="34" charset="0"/>
              </a:rPr>
              <a:t> </a:t>
            </a:r>
          </a:p>
          <a:p>
            <a:pPr marL="342900" indent="-342900">
              <a:lnSpc>
                <a:spcPct val="90000"/>
              </a:lnSpc>
              <a:spcBef>
                <a:spcPct val="20000"/>
              </a:spcBef>
              <a:buFontTx/>
              <a:buChar char="•"/>
            </a:pPr>
            <a:r>
              <a:rPr lang="ar-SA" sz="3200">
                <a:latin typeface="Arial" pitchFamily="34" charset="0"/>
              </a:rPr>
              <a:t>البيانات المنقولة تمثل نصوصا أو أصواتا أو صورا متحركة التي يتم نقلها على شكل صفر او واحد بعد تحويل شكلها الأصلي عن طريق إحدى الشيفرات العالمية المعروفة مثل  شيفرة آسكي </a:t>
            </a:r>
            <a:r>
              <a:rPr lang="en-US" sz="3200">
                <a:latin typeface="Arial" pitchFamily="34" charset="0"/>
              </a:rPr>
              <a:t>ASCII</a:t>
            </a:r>
          </a:p>
        </p:txBody>
      </p:sp>
      <p:sp>
        <p:nvSpPr>
          <p:cNvPr id="6148" name="Rectangle 2"/>
          <p:cNvSpPr>
            <a:spLocks noChangeArrowheads="1"/>
          </p:cNvSpPr>
          <p:nvPr/>
        </p:nvSpPr>
        <p:spPr bwMode="auto">
          <a:xfrm>
            <a:off x="395288" y="260350"/>
            <a:ext cx="7272337" cy="1152525"/>
          </a:xfrm>
          <a:prstGeom prst="rect">
            <a:avLst/>
          </a:prstGeom>
          <a:noFill/>
          <a:ln w="9525">
            <a:noFill/>
            <a:miter lim="800000"/>
            <a:headEnd/>
            <a:tailEnd/>
          </a:ln>
        </p:spPr>
        <p:txBody>
          <a:bodyPr anchor="b"/>
          <a:lstStyle/>
          <a:p>
            <a:pPr algn="ctr"/>
            <a:r>
              <a:rPr lang="ar-SA" sz="3200" b="1">
                <a:solidFill>
                  <a:schemeClr val="tx2"/>
                </a:solidFill>
                <a:latin typeface="Arial" pitchFamily="34" charset="0"/>
              </a:rPr>
              <a:t>تراسل البيانات</a:t>
            </a:r>
            <a:br>
              <a:rPr lang="ar-SA" sz="3200" b="1">
                <a:solidFill>
                  <a:schemeClr val="tx2"/>
                </a:solidFill>
                <a:latin typeface="Arial" pitchFamily="34" charset="0"/>
              </a:rPr>
            </a:br>
            <a:r>
              <a:rPr lang="ar-SA" sz="3200" b="1">
                <a:solidFill>
                  <a:schemeClr val="tx2"/>
                </a:solidFill>
                <a:latin typeface="Arial" pitchFamily="34" charset="0"/>
              </a:rPr>
              <a:t> </a:t>
            </a:r>
            <a:r>
              <a:rPr lang="en-US" sz="3200" b="1">
                <a:solidFill>
                  <a:schemeClr val="tx2"/>
                </a:solidFill>
                <a:latin typeface="Arial" pitchFamily="34" charset="0"/>
              </a:rPr>
              <a:t>Data Communication</a:t>
            </a:r>
            <a:r>
              <a:rPr lang="en-US" sz="4000" b="1">
                <a:solidFill>
                  <a:schemeClr val="tx2"/>
                </a:solidFill>
                <a:latin typeface="Arial" pitchFamily="34" charset="0"/>
              </a:rPr>
              <a:t> </a:t>
            </a:r>
          </a:p>
        </p:txBody>
      </p:sp>
      <p:sp>
        <p:nvSpPr>
          <p:cNvPr id="6149" name="Slide Number Placeholder 5"/>
          <p:cNvSpPr>
            <a:spLocks noGrp="1"/>
          </p:cNvSpPr>
          <p:nvPr>
            <p:ph type="sldNum" sz="quarter" idx="12"/>
          </p:nvPr>
        </p:nvSpPr>
        <p:spPr>
          <a:noFill/>
        </p:spPr>
        <p:txBody>
          <a:bodyPr/>
          <a:lstStyle/>
          <a:p>
            <a:fld id="{71C640E1-32C4-4A48-BD03-0E5C35848C83}" type="slidenum">
              <a:rPr lang="ar-SA" smtClean="0"/>
              <a:pPr/>
              <a:t>5</a:t>
            </a:fld>
            <a:endParaRPr lang="en-US" smtClean="0"/>
          </a:p>
        </p:txBody>
      </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4">
                                            <p:txEl>
                                              <p:pRg st="0" end="0"/>
                                            </p:txEl>
                                          </p:spTgt>
                                        </p:tgtEl>
                                        <p:attrNameLst>
                                          <p:attrName>style.visibility</p:attrName>
                                        </p:attrNameLst>
                                      </p:cBhvr>
                                      <p:to>
                                        <p:strVal val="visible"/>
                                      </p:to>
                                    </p:set>
                                    <p:anim calcmode="lin" valueType="num">
                                      <p:cBhvr additive="base">
                                        <p:cTn id="7" dur="500" fill="hold"/>
                                        <p:tgtEl>
                                          <p:spTgt spid="512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4">
                                            <p:txEl>
                                              <p:pRg st="1" end="1"/>
                                            </p:txEl>
                                          </p:spTgt>
                                        </p:tgtEl>
                                        <p:attrNameLst>
                                          <p:attrName>style.visibility</p:attrName>
                                        </p:attrNameLst>
                                      </p:cBhvr>
                                      <p:to>
                                        <p:strVal val="visible"/>
                                      </p:to>
                                    </p:set>
                                    <p:anim calcmode="lin" valueType="num">
                                      <p:cBhvr additive="base">
                                        <p:cTn id="13" dur="500" fill="hold"/>
                                        <p:tgtEl>
                                          <p:spTgt spid="512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124">
                                            <p:txEl>
                                              <p:pRg st="2" end="2"/>
                                            </p:txEl>
                                          </p:spTgt>
                                        </p:tgtEl>
                                        <p:attrNameLst>
                                          <p:attrName>style.visibility</p:attrName>
                                        </p:attrNameLst>
                                      </p:cBhvr>
                                      <p:to>
                                        <p:strVal val="visible"/>
                                      </p:to>
                                    </p:set>
                                    <p:anim calcmode="lin" valueType="num">
                                      <p:cBhvr additive="base">
                                        <p:cTn id="19" dur="500" fill="hold"/>
                                        <p:tgtEl>
                                          <p:spTgt spid="512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Espace réservé du pied de page 4"/>
          <p:cNvSpPr txBox="1">
            <a:spLocks noGrp="1"/>
          </p:cNvSpPr>
          <p:nvPr/>
        </p:nvSpPr>
        <p:spPr bwMode="auto">
          <a:xfrm>
            <a:off x="285750" y="6000750"/>
            <a:ext cx="8858250" cy="857250"/>
          </a:xfrm>
          <a:prstGeom prst="rect">
            <a:avLst/>
          </a:prstGeom>
          <a:noFill/>
          <a:ln w="9525">
            <a:noFill/>
            <a:miter lim="800000"/>
            <a:headEnd/>
            <a:tailEnd/>
          </a:ln>
        </p:spPr>
        <p:txBody>
          <a:bodyPr anchor="ctr"/>
          <a:lstStyle/>
          <a:p>
            <a:pPr algn="ctr" rtl="0"/>
            <a:endParaRPr lang="fr-BE" sz="1100">
              <a:solidFill>
                <a:srgbClr val="0070C0"/>
              </a:solidFill>
              <a:latin typeface="Calibri" pitchFamily="34" charset="0"/>
            </a:endParaRPr>
          </a:p>
        </p:txBody>
      </p:sp>
      <p:sp>
        <p:nvSpPr>
          <p:cNvPr id="7171" name="Rectangle 3"/>
          <p:cNvSpPr>
            <a:spLocks noChangeArrowheads="1"/>
          </p:cNvSpPr>
          <p:nvPr/>
        </p:nvSpPr>
        <p:spPr bwMode="auto">
          <a:xfrm>
            <a:off x="323850" y="1643050"/>
            <a:ext cx="8280400" cy="4667263"/>
          </a:xfrm>
          <a:prstGeom prst="rect">
            <a:avLst/>
          </a:prstGeom>
          <a:noFill/>
          <a:ln w="9525">
            <a:noFill/>
            <a:miter lim="800000"/>
            <a:headEnd/>
            <a:tailEnd/>
          </a:ln>
        </p:spPr>
        <p:txBody>
          <a:bodyPr/>
          <a:lstStyle/>
          <a:p>
            <a:pPr marL="342900" indent="-342900">
              <a:spcBef>
                <a:spcPct val="20000"/>
              </a:spcBef>
              <a:buFontTx/>
              <a:buChar char="•"/>
            </a:pPr>
            <a:r>
              <a:rPr lang="ar-SA" sz="3200" dirty="0">
                <a:latin typeface="Arial" pitchFamily="34" charset="0"/>
              </a:rPr>
              <a:t>استخدام شبكة الحواسيب في العمل يدعى بالعمل الجماعي المحو سب </a:t>
            </a:r>
            <a:r>
              <a:rPr lang="en-US" sz="3200" dirty="0">
                <a:latin typeface="Arial" pitchFamily="34" charset="0"/>
              </a:rPr>
              <a:t>Workgroup Computing </a:t>
            </a:r>
            <a:r>
              <a:rPr lang="ar-SA" sz="3200" dirty="0">
                <a:latin typeface="Arial" pitchFamily="34" charset="0"/>
              </a:rPr>
              <a:t> الذي يؤدي إلى: </a:t>
            </a:r>
          </a:p>
          <a:p>
            <a:pPr marL="692150" lvl="1" indent="-347663">
              <a:spcBef>
                <a:spcPct val="20000"/>
              </a:spcBef>
              <a:buFontTx/>
              <a:buChar char="–"/>
            </a:pPr>
            <a:r>
              <a:rPr lang="ar-SA" sz="2800" dirty="0">
                <a:latin typeface="Arial" pitchFamily="34" charset="0"/>
              </a:rPr>
              <a:t>المشاركة بالمعدات كاستخدام طابعة واحدة مشتركة. </a:t>
            </a:r>
          </a:p>
          <a:p>
            <a:pPr marL="692150" lvl="1" indent="-347663">
              <a:spcBef>
                <a:spcPct val="20000"/>
              </a:spcBef>
              <a:buFontTx/>
              <a:buChar char="–"/>
            </a:pPr>
            <a:r>
              <a:rPr lang="ar-SA" sz="2800" dirty="0">
                <a:latin typeface="Arial" pitchFamily="34" charset="0"/>
              </a:rPr>
              <a:t>المشاركة بالبرمجيات كوجود نسخة واحدة من حزمة قواعد البيانات يستخدمها الجميع. </a:t>
            </a:r>
          </a:p>
          <a:p>
            <a:pPr marL="692150" lvl="1" indent="-347663">
              <a:spcBef>
                <a:spcPct val="20000"/>
              </a:spcBef>
              <a:buFontTx/>
              <a:buChar char="–"/>
            </a:pPr>
            <a:r>
              <a:rPr lang="ar-SA" sz="2800" dirty="0">
                <a:latin typeface="Arial" pitchFamily="34" charset="0"/>
              </a:rPr>
              <a:t>المشاركة بالبيانات عند استخدام قاعدة بيانات واحدة تحتوي جميع المعلومات. </a:t>
            </a:r>
          </a:p>
          <a:p>
            <a:pPr marL="692150" lvl="1" indent="-347663">
              <a:spcBef>
                <a:spcPct val="20000"/>
              </a:spcBef>
              <a:buFontTx/>
              <a:buChar char="–"/>
            </a:pPr>
            <a:r>
              <a:rPr lang="ar-SA" sz="2800" dirty="0">
                <a:latin typeface="Arial" pitchFamily="34" charset="0"/>
              </a:rPr>
              <a:t>اتصال المستخدمين مع بعضهم البعض. </a:t>
            </a:r>
          </a:p>
          <a:p>
            <a:pPr marL="692150" lvl="1" indent="-347663">
              <a:spcBef>
                <a:spcPct val="20000"/>
              </a:spcBef>
              <a:buFontTx/>
              <a:buChar char="–"/>
            </a:pPr>
            <a:r>
              <a:rPr lang="ar-SA" sz="2800" dirty="0">
                <a:latin typeface="Arial" pitchFamily="34" charset="0"/>
              </a:rPr>
              <a:t>تقديم الخدمات للعملاء بسرعة وأقل تكلفة .</a:t>
            </a:r>
            <a:endParaRPr lang="en-US" sz="2800" dirty="0">
              <a:latin typeface="Arial" pitchFamily="34" charset="0"/>
            </a:endParaRPr>
          </a:p>
        </p:txBody>
      </p:sp>
      <p:sp>
        <p:nvSpPr>
          <p:cNvPr id="7172" name="Slide Number Placeholder 4"/>
          <p:cNvSpPr>
            <a:spLocks noGrp="1"/>
          </p:cNvSpPr>
          <p:nvPr>
            <p:ph type="sldNum" sz="quarter" idx="12"/>
          </p:nvPr>
        </p:nvSpPr>
        <p:spPr>
          <a:xfrm>
            <a:off x="6516688" y="6381750"/>
            <a:ext cx="1981200" cy="476250"/>
          </a:xfrm>
          <a:noFill/>
        </p:spPr>
        <p:txBody>
          <a:bodyPr/>
          <a:lstStyle/>
          <a:p>
            <a:fld id="{4CB41259-05A2-4D67-B404-06736CCFC642}" type="slidenum">
              <a:rPr lang="ar-SA" smtClean="0"/>
              <a:pPr/>
              <a:t>6</a:t>
            </a:fld>
            <a:endParaRPr lang="en-US" smtClean="0"/>
          </a:p>
        </p:txBody>
      </p:sp>
      <p:sp>
        <p:nvSpPr>
          <p:cNvPr id="5" name="Rectangle 2"/>
          <p:cNvSpPr txBox="1">
            <a:spLocks noChangeArrowheads="1"/>
          </p:cNvSpPr>
          <p:nvPr/>
        </p:nvSpPr>
        <p:spPr>
          <a:xfrm>
            <a:off x="323850" y="152400"/>
            <a:ext cx="7177108" cy="1189038"/>
          </a:xfrm>
          <a:prstGeom prst="rect">
            <a:avLst/>
          </a:prstGeom>
        </p:spPr>
        <p:txBody>
          <a:bodyPr/>
          <a:lstStyle/>
          <a:p>
            <a:pPr marL="0" marR="0" lvl="0" indent="0" algn="l" defTabSz="914400" rtl="1" eaLnBrk="0" fontAlgn="base" latinLnBrk="0" hangingPunct="0">
              <a:lnSpc>
                <a:spcPct val="100000"/>
              </a:lnSpc>
              <a:spcBef>
                <a:spcPct val="0"/>
              </a:spcBef>
              <a:spcAft>
                <a:spcPct val="0"/>
              </a:spcAft>
              <a:buClrTx/>
              <a:buSzTx/>
              <a:buFontTx/>
              <a:buNone/>
              <a:tabLst/>
              <a:defRPr/>
            </a:pPr>
            <a:r>
              <a:rPr kumimoji="0" lang="ar-EG" sz="3600" b="1" i="0" u="none" strike="noStrike" kern="0" cap="none" spc="0" normalizeH="0" baseline="0" noProof="0" smtClean="0">
                <a:ln>
                  <a:noFill/>
                </a:ln>
                <a:solidFill>
                  <a:schemeClr val="tx2"/>
                </a:solidFill>
                <a:effectLst/>
                <a:uLnTx/>
                <a:uFillTx/>
                <a:latin typeface="+mj-lt"/>
                <a:ea typeface="+mj-ea"/>
                <a:cs typeface="+mj-cs"/>
              </a:rPr>
              <a:t>فوائد الشبكات </a:t>
            </a:r>
            <a:endParaRPr kumimoji="0" lang="en-US" sz="2800" b="1" i="0" u="none" strike="noStrike" kern="0" cap="none" spc="0" normalizeH="0" baseline="0" noProof="0" dirty="0">
              <a:ln>
                <a:noFill/>
              </a:ln>
              <a:solidFill>
                <a:schemeClr val="tx2"/>
              </a:solidFill>
              <a:effectLst/>
              <a:uLnTx/>
              <a:uFillTx/>
              <a:latin typeface="+mj-lt"/>
              <a:ea typeface="+mj-ea"/>
              <a:cs typeface="+mj-cs"/>
            </a:endParaRPr>
          </a:p>
        </p:txBody>
      </p:sp>
    </p:spTree>
  </p:cSld>
  <p:clrMapOvr>
    <a:masterClrMapping/>
  </p:clrMapOvr>
  <p:transition>
    <p:wheel spokes="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6C84FCA-1913-4CB7-AD4E-9A7943888BD8}" type="slidenum">
              <a:rPr lang="ar-SA"/>
              <a:pPr/>
              <a:t>7</a:t>
            </a:fld>
            <a:endParaRPr lang="en-US"/>
          </a:p>
        </p:txBody>
      </p:sp>
      <p:sp>
        <p:nvSpPr>
          <p:cNvPr id="58370" name="Rectangle 2"/>
          <p:cNvSpPr>
            <a:spLocks noGrp="1" noChangeArrowheads="1"/>
          </p:cNvSpPr>
          <p:nvPr>
            <p:ph type="title"/>
          </p:nvPr>
        </p:nvSpPr>
        <p:spPr>
          <a:xfrm>
            <a:off x="323850" y="152400"/>
            <a:ext cx="7488238" cy="1189038"/>
          </a:xfrm>
        </p:spPr>
        <p:txBody>
          <a:bodyPr/>
          <a:lstStyle/>
          <a:p>
            <a:r>
              <a:rPr lang="ar-SA" sz="3600" b="1" dirty="0"/>
              <a:t>برمجيات الرسوم </a:t>
            </a:r>
            <a:endParaRPr lang="en-US" sz="2800" b="1" dirty="0"/>
          </a:p>
        </p:txBody>
      </p:sp>
      <p:sp>
        <p:nvSpPr>
          <p:cNvPr id="58371" name="Rectangle 3"/>
          <p:cNvSpPr>
            <a:spLocks noGrp="1" noChangeArrowheads="1"/>
          </p:cNvSpPr>
          <p:nvPr>
            <p:ph type="body" idx="1"/>
          </p:nvPr>
        </p:nvSpPr>
        <p:spPr>
          <a:xfrm>
            <a:off x="685800" y="1989138"/>
            <a:ext cx="7696200" cy="3497262"/>
          </a:xfrm>
        </p:spPr>
        <p:txBody>
          <a:bodyPr/>
          <a:lstStyle/>
          <a:p>
            <a:pPr>
              <a:buClr>
                <a:schemeClr val="tx2"/>
              </a:buClr>
              <a:buFont typeface="Wingdings" pitchFamily="2" charset="2"/>
              <a:buChar char="Ø"/>
            </a:pPr>
            <a:r>
              <a:rPr lang="ar-SA"/>
              <a:t> من أمثلتها برنامج </a:t>
            </a:r>
            <a:r>
              <a:rPr lang="en-US"/>
              <a:t>Computer-aided Design</a:t>
            </a:r>
            <a:endParaRPr lang="ar-SA"/>
          </a:p>
          <a:p>
            <a:pPr>
              <a:buClr>
                <a:schemeClr val="tx2"/>
              </a:buClr>
              <a:buFont typeface="Wingdings" pitchFamily="2" charset="2"/>
              <a:buChar char="Ø"/>
            </a:pPr>
            <a:r>
              <a:rPr lang="ar-SA"/>
              <a:t> يستخدمه المهندسون فى بناء الجسور أو لتصميم الشكل الخارجى لمنتج ما</a:t>
            </a:r>
          </a:p>
          <a:p>
            <a:pPr>
              <a:buClr>
                <a:schemeClr val="tx2"/>
              </a:buClr>
              <a:buFont typeface="Wingdings" pitchFamily="2" charset="2"/>
              <a:buChar char="Ø"/>
            </a:pPr>
            <a:r>
              <a:rPr lang="ar-SA"/>
              <a:t>يمكن رسم المنتج فى أبعاده الثلاثية وعمل دوران له لمشاهدته من مختلف الجوانب</a:t>
            </a:r>
          </a:p>
          <a:p>
            <a:pPr>
              <a:buClr>
                <a:schemeClr val="tx2"/>
              </a:buClr>
              <a:buFont typeface="Wingdings" pitchFamily="2" charset="2"/>
              <a:buChar char="Ø"/>
            </a:pPr>
            <a:endParaRPr lang="ar-SA" sz="2800"/>
          </a:p>
        </p:txBody>
      </p:sp>
    </p:spTree>
  </p:cSld>
  <p:clrMapOvr>
    <a:masterClrMapping/>
  </p:clrMapOvr>
  <p:transition>
    <p:wheel spokes="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Espace réservé du pied de page 4"/>
          <p:cNvSpPr txBox="1">
            <a:spLocks noGrp="1"/>
          </p:cNvSpPr>
          <p:nvPr/>
        </p:nvSpPr>
        <p:spPr bwMode="auto">
          <a:xfrm>
            <a:off x="323850" y="5300663"/>
            <a:ext cx="8607425" cy="857250"/>
          </a:xfrm>
          <a:prstGeom prst="rect">
            <a:avLst/>
          </a:prstGeom>
          <a:noFill/>
          <a:ln w="9525">
            <a:noFill/>
            <a:miter lim="800000"/>
            <a:headEnd/>
            <a:tailEnd/>
          </a:ln>
        </p:spPr>
        <p:txBody>
          <a:bodyPr anchor="ctr"/>
          <a:lstStyle/>
          <a:p>
            <a:pPr algn="ctr" rtl="0"/>
            <a:endParaRPr lang="fr-BE" sz="1100">
              <a:solidFill>
                <a:srgbClr val="0070C0"/>
              </a:solidFill>
              <a:latin typeface="Calibri" pitchFamily="34" charset="0"/>
            </a:endParaRPr>
          </a:p>
        </p:txBody>
      </p:sp>
      <p:sp>
        <p:nvSpPr>
          <p:cNvPr id="8196" name="Rectangle 3"/>
          <p:cNvSpPr>
            <a:spLocks noChangeArrowheads="1"/>
          </p:cNvSpPr>
          <p:nvPr/>
        </p:nvSpPr>
        <p:spPr bwMode="auto">
          <a:xfrm>
            <a:off x="179388" y="1916113"/>
            <a:ext cx="8651875" cy="3384550"/>
          </a:xfrm>
          <a:prstGeom prst="rect">
            <a:avLst/>
          </a:prstGeom>
          <a:noFill/>
          <a:ln w="9525">
            <a:noFill/>
            <a:miter lim="800000"/>
            <a:headEnd/>
            <a:tailEnd/>
          </a:ln>
        </p:spPr>
        <p:txBody>
          <a:bodyPr/>
          <a:lstStyle/>
          <a:p>
            <a:pPr marL="342900" indent="-342900">
              <a:lnSpc>
                <a:spcPct val="80000"/>
              </a:lnSpc>
              <a:spcBef>
                <a:spcPct val="20000"/>
              </a:spcBef>
              <a:buFontTx/>
              <a:buChar char="•"/>
            </a:pPr>
            <a:r>
              <a:rPr lang="ar-SA" sz="3200">
                <a:latin typeface="Arial" pitchFamily="34" charset="0"/>
                <a:cs typeface="Simplified Arabic" pitchFamily="2" charset="-78"/>
              </a:rPr>
              <a:t>التنافس الحاد بين شركات الاتصالات يؤدي إلى تخفيض كلفة الاتصال والزيادة في الخدمات المقدمة والتحسن في نوعيتها.</a:t>
            </a:r>
          </a:p>
          <a:p>
            <a:pPr marL="342900" indent="-342900">
              <a:lnSpc>
                <a:spcPct val="80000"/>
              </a:lnSpc>
              <a:spcBef>
                <a:spcPct val="20000"/>
              </a:spcBef>
            </a:pPr>
            <a:r>
              <a:rPr lang="ar-SA" sz="3200">
                <a:latin typeface="Arial" pitchFamily="34" charset="0"/>
                <a:cs typeface="Simplified Arabic" pitchFamily="2" charset="-78"/>
              </a:rPr>
              <a:t> </a:t>
            </a:r>
          </a:p>
          <a:p>
            <a:pPr marL="342900" indent="-342900">
              <a:lnSpc>
                <a:spcPct val="80000"/>
              </a:lnSpc>
              <a:spcBef>
                <a:spcPct val="20000"/>
              </a:spcBef>
              <a:buFontTx/>
              <a:buChar char="•"/>
            </a:pPr>
            <a:r>
              <a:rPr lang="ar-SA" sz="3200">
                <a:latin typeface="Arial" pitchFamily="34" charset="0"/>
                <a:cs typeface="Simplified Arabic" pitchFamily="2" charset="-78"/>
              </a:rPr>
              <a:t>نلاحظ انتشار الهواتف النقالة مع إمكانية الوصول على الانترنت من خلالها بكلفة زهيدة إلى درجة أن بعض الشركات تقدم عروضا مجانية على خدمة الانترنت  وانخفاض كلفة الهاتف عند استخدامه في الاتصال عبر الإنترنت.</a:t>
            </a:r>
            <a:r>
              <a:rPr lang="ar-SA" sz="3600">
                <a:latin typeface="Arial" pitchFamily="34" charset="0"/>
                <a:cs typeface="Simplified Arabic" pitchFamily="2" charset="-78"/>
              </a:rPr>
              <a:t> </a:t>
            </a:r>
          </a:p>
          <a:p>
            <a:pPr marL="342900" indent="-342900" algn="l" rtl="0">
              <a:lnSpc>
                <a:spcPct val="80000"/>
              </a:lnSpc>
              <a:spcBef>
                <a:spcPct val="20000"/>
              </a:spcBef>
              <a:buFontTx/>
              <a:buChar char="•"/>
            </a:pPr>
            <a:endParaRPr lang="en-US" sz="1400">
              <a:latin typeface="Arial" pitchFamily="34" charset="0"/>
            </a:endParaRPr>
          </a:p>
        </p:txBody>
      </p:sp>
      <p:sp>
        <p:nvSpPr>
          <p:cNvPr id="2" name="Slide Number Placeholder 4"/>
          <p:cNvSpPr>
            <a:spLocks noGrp="1"/>
          </p:cNvSpPr>
          <p:nvPr>
            <p:ph type="sldNum" sz="quarter" idx="12"/>
          </p:nvPr>
        </p:nvSpPr>
        <p:spPr>
          <a:noFill/>
        </p:spPr>
        <p:txBody>
          <a:bodyPr/>
          <a:lstStyle/>
          <a:p>
            <a:fld id="{D10DFBCC-FED0-44B7-900C-27DFDF0327A6}" type="slidenum">
              <a:rPr lang="ar-SA" smtClean="0"/>
              <a:pPr/>
              <a:t>8</a:t>
            </a:fld>
            <a:endParaRPr lang="en-US" smtClean="0"/>
          </a:p>
        </p:txBody>
      </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8196">
                                            <p:txEl>
                                              <p:pRg st="0" end="0"/>
                                            </p:txEl>
                                          </p:spTgt>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nodeType="clickEffect">
                                  <p:stCondLst>
                                    <p:cond delay="0"/>
                                  </p:stCondLst>
                                  <p:childTnLst>
                                    <p:animRot by="21600000">
                                      <p:cBhvr>
                                        <p:cTn id="10" dur="2000" fill="hold"/>
                                        <p:tgtEl>
                                          <p:spTgt spid="8196">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ChangeArrowheads="1"/>
          </p:cNvSpPr>
          <p:nvPr/>
        </p:nvSpPr>
        <p:spPr bwMode="auto">
          <a:xfrm>
            <a:off x="539750" y="2205038"/>
            <a:ext cx="8229600" cy="2601912"/>
          </a:xfrm>
          <a:prstGeom prst="rect">
            <a:avLst/>
          </a:prstGeom>
          <a:noFill/>
          <a:ln w="9525">
            <a:noFill/>
            <a:miter lim="800000"/>
            <a:headEnd/>
            <a:tailEnd/>
          </a:ln>
        </p:spPr>
        <p:txBody>
          <a:bodyPr/>
          <a:lstStyle/>
          <a:p>
            <a:pPr marL="469900" indent="-469900">
              <a:spcBef>
                <a:spcPct val="20000"/>
              </a:spcBef>
              <a:buFontTx/>
              <a:buChar char="•"/>
            </a:pPr>
            <a:endParaRPr lang="en-US" sz="2800">
              <a:latin typeface="Arial" pitchFamily="34" charset="0"/>
            </a:endParaRPr>
          </a:p>
          <a:p>
            <a:pPr marL="469900" indent="-469900">
              <a:spcBef>
                <a:spcPct val="20000"/>
              </a:spcBef>
            </a:pPr>
            <a:endParaRPr lang="ar-SA" sz="2800">
              <a:latin typeface="Arial" pitchFamily="34" charset="0"/>
            </a:endParaRPr>
          </a:p>
        </p:txBody>
      </p:sp>
      <p:sp>
        <p:nvSpPr>
          <p:cNvPr id="9219" name="Espace réservé du pied de page 4"/>
          <p:cNvSpPr txBox="1">
            <a:spLocks noGrp="1"/>
          </p:cNvSpPr>
          <p:nvPr/>
        </p:nvSpPr>
        <p:spPr bwMode="auto">
          <a:xfrm>
            <a:off x="0" y="6000750"/>
            <a:ext cx="8858250" cy="857250"/>
          </a:xfrm>
          <a:prstGeom prst="rect">
            <a:avLst/>
          </a:prstGeom>
          <a:noFill/>
          <a:ln w="9525">
            <a:noFill/>
            <a:miter lim="800000"/>
            <a:headEnd/>
            <a:tailEnd/>
          </a:ln>
        </p:spPr>
        <p:txBody>
          <a:bodyPr anchor="ctr"/>
          <a:lstStyle/>
          <a:p>
            <a:pPr algn="ctr" rtl="0"/>
            <a:endParaRPr lang="fr-BE" sz="1100">
              <a:solidFill>
                <a:srgbClr val="0070C0"/>
              </a:solidFill>
              <a:latin typeface="Calibri" pitchFamily="34" charset="0"/>
            </a:endParaRPr>
          </a:p>
        </p:txBody>
      </p:sp>
      <p:sp>
        <p:nvSpPr>
          <p:cNvPr id="9220" name="Rectangle 2"/>
          <p:cNvSpPr>
            <a:spLocks noChangeArrowheads="1"/>
          </p:cNvSpPr>
          <p:nvPr/>
        </p:nvSpPr>
        <p:spPr bwMode="auto">
          <a:xfrm>
            <a:off x="1438275" y="1628775"/>
            <a:ext cx="7705725" cy="720725"/>
          </a:xfrm>
          <a:prstGeom prst="rect">
            <a:avLst/>
          </a:prstGeom>
          <a:noFill/>
          <a:ln w="9525">
            <a:noFill/>
            <a:miter lim="800000"/>
            <a:headEnd/>
            <a:tailEnd/>
          </a:ln>
        </p:spPr>
        <p:txBody>
          <a:bodyPr anchor="b"/>
          <a:lstStyle/>
          <a:p>
            <a:pPr algn="ctr" rtl="0"/>
            <a:r>
              <a:rPr lang="ar-SA" sz="4400">
                <a:solidFill>
                  <a:schemeClr val="tx2"/>
                </a:solidFill>
                <a:latin typeface="Arial" pitchFamily="34" charset="0"/>
              </a:rPr>
              <a:t>أنواع الشبكات تبعا للامتداد الجغرافي </a:t>
            </a:r>
            <a:endParaRPr lang="en-US" sz="4400">
              <a:solidFill>
                <a:schemeClr val="tx2"/>
              </a:solidFill>
              <a:latin typeface="Arial" pitchFamily="34" charset="0"/>
            </a:endParaRPr>
          </a:p>
        </p:txBody>
      </p:sp>
      <p:sp>
        <p:nvSpPr>
          <p:cNvPr id="9221" name="Rectangle 3"/>
          <p:cNvSpPr>
            <a:spLocks noChangeArrowheads="1"/>
          </p:cNvSpPr>
          <p:nvPr/>
        </p:nvSpPr>
        <p:spPr bwMode="auto">
          <a:xfrm>
            <a:off x="611188" y="2420938"/>
            <a:ext cx="8229600" cy="1368425"/>
          </a:xfrm>
          <a:prstGeom prst="rect">
            <a:avLst/>
          </a:prstGeom>
          <a:noFill/>
          <a:ln w="9525">
            <a:noFill/>
            <a:miter lim="800000"/>
            <a:headEnd/>
            <a:tailEnd/>
          </a:ln>
        </p:spPr>
        <p:txBody>
          <a:bodyPr/>
          <a:lstStyle/>
          <a:p>
            <a:pPr marL="342900" indent="-342900">
              <a:spcBef>
                <a:spcPct val="20000"/>
              </a:spcBef>
              <a:buFontTx/>
              <a:buChar char="•"/>
            </a:pPr>
            <a:r>
              <a:rPr lang="ar-SA" sz="3200">
                <a:latin typeface="Arial" pitchFamily="34" charset="0"/>
              </a:rPr>
              <a:t>الشبكات المحلية </a:t>
            </a:r>
            <a:r>
              <a:rPr lang="en-US" sz="3200">
                <a:latin typeface="Arial" pitchFamily="34" charset="0"/>
              </a:rPr>
              <a:t>Local Area Network – LAN</a:t>
            </a:r>
            <a:r>
              <a:rPr lang="ar-SA" sz="3200">
                <a:latin typeface="Arial" pitchFamily="34" charset="0"/>
              </a:rPr>
              <a:t> تغطي منطقة محدودة مثل مكتب أو مبنى أو مجموعة مباني متقاربة وهي نوعان: </a:t>
            </a:r>
          </a:p>
          <a:p>
            <a:pPr marL="2057400" lvl="4" indent="-228600">
              <a:spcBef>
                <a:spcPct val="20000"/>
              </a:spcBef>
              <a:buFontTx/>
              <a:buChar char="»"/>
            </a:pPr>
            <a:endParaRPr lang="en-US" sz="2000">
              <a:latin typeface="Arial" pitchFamily="34" charset="0"/>
            </a:endParaRPr>
          </a:p>
        </p:txBody>
      </p:sp>
      <p:sp>
        <p:nvSpPr>
          <p:cNvPr id="9222" name="Rectangle 2"/>
          <p:cNvSpPr>
            <a:spLocks noChangeArrowheads="1"/>
          </p:cNvSpPr>
          <p:nvPr/>
        </p:nvSpPr>
        <p:spPr bwMode="auto">
          <a:xfrm>
            <a:off x="1187450" y="4076700"/>
            <a:ext cx="7543800" cy="1152525"/>
          </a:xfrm>
          <a:prstGeom prst="rect">
            <a:avLst/>
          </a:prstGeom>
          <a:noFill/>
          <a:ln w="9525">
            <a:noFill/>
            <a:miter lim="800000"/>
            <a:headEnd/>
            <a:tailEnd/>
          </a:ln>
        </p:spPr>
        <p:txBody>
          <a:bodyPr anchor="b"/>
          <a:lstStyle/>
          <a:p>
            <a:r>
              <a:rPr lang="ar-SA" sz="4000">
                <a:solidFill>
                  <a:schemeClr val="tx2"/>
                </a:solidFill>
                <a:latin typeface="Arial" pitchFamily="34" charset="0"/>
              </a:rPr>
              <a:t>شبكة الخادم والعملاء</a:t>
            </a:r>
            <a:br>
              <a:rPr lang="ar-SA" sz="4000">
                <a:solidFill>
                  <a:schemeClr val="tx2"/>
                </a:solidFill>
                <a:latin typeface="Arial" pitchFamily="34" charset="0"/>
              </a:rPr>
            </a:br>
            <a:r>
              <a:rPr lang="ar-SA" sz="4000">
                <a:solidFill>
                  <a:schemeClr val="tx2"/>
                </a:solidFill>
                <a:latin typeface="Arial" pitchFamily="34" charset="0"/>
              </a:rPr>
              <a:t> </a:t>
            </a:r>
            <a:r>
              <a:rPr lang="en-US" sz="4000">
                <a:solidFill>
                  <a:schemeClr val="tx2"/>
                </a:solidFill>
                <a:latin typeface="Arial" pitchFamily="34" charset="0"/>
              </a:rPr>
              <a:t>Client Server Architecture</a:t>
            </a:r>
          </a:p>
        </p:txBody>
      </p:sp>
      <p:sp>
        <p:nvSpPr>
          <p:cNvPr id="9223" name="Slide Number Placeholder 7"/>
          <p:cNvSpPr>
            <a:spLocks noGrp="1"/>
          </p:cNvSpPr>
          <p:nvPr>
            <p:ph type="sldNum" sz="quarter" idx="12"/>
          </p:nvPr>
        </p:nvSpPr>
        <p:spPr>
          <a:noFill/>
        </p:spPr>
        <p:txBody>
          <a:bodyPr/>
          <a:lstStyle/>
          <a:p>
            <a:fld id="{194A60EC-0C0E-446C-BFAA-A011AA00B453}" type="slidenum">
              <a:rPr lang="ar-SA" smtClean="0"/>
              <a:pPr/>
              <a:t>9</a:t>
            </a:fld>
            <a:endParaRPr lang="en-US" smtClean="0"/>
          </a:p>
        </p:txBody>
      </p:sp>
    </p:spTree>
  </p:cSld>
  <p:clrMapOvr>
    <a:masterClrMapping/>
  </p:clrMapOvr>
  <p:transition>
    <p:wheel spokes="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شبكة الخادم والعميل </a:t>
            </a:r>
            <a:endParaRPr lang="ar-EG" dirty="0"/>
          </a:p>
        </p:txBody>
      </p:sp>
      <p:sp>
        <p:nvSpPr>
          <p:cNvPr id="4" name="Slide Number Placeholder 3"/>
          <p:cNvSpPr>
            <a:spLocks noGrp="1"/>
          </p:cNvSpPr>
          <p:nvPr>
            <p:ph type="sldNum" sz="quarter" idx="12"/>
          </p:nvPr>
        </p:nvSpPr>
        <p:spPr/>
        <p:txBody>
          <a:bodyPr/>
          <a:lstStyle/>
          <a:p>
            <a:pPr>
              <a:defRPr/>
            </a:pPr>
            <a:fld id="{C0EE42AB-3A95-48BA-A618-523C4B6D8AF3}" type="slidenum">
              <a:rPr lang="ar-SA" smtClean="0"/>
              <a:pPr>
                <a:defRPr/>
              </a:pPr>
              <a:t>10</a:t>
            </a:fld>
            <a:endParaRPr lang="en-US"/>
          </a:p>
        </p:txBody>
      </p:sp>
      <p:pic>
        <p:nvPicPr>
          <p:cNvPr id="5" name="Picture 8"/>
          <p:cNvPicPr>
            <a:picLocks noGrp="1" noChangeAspect="1" noChangeArrowheads="1"/>
          </p:cNvPicPr>
          <p:nvPr>
            <p:ph idx="1"/>
          </p:nvPr>
        </p:nvPicPr>
        <p:blipFill>
          <a:blip r:embed="rId2"/>
          <a:srcRect/>
          <a:stretch>
            <a:fillRect/>
          </a:stretch>
        </p:blipFill>
        <p:spPr bwMode="auto">
          <a:xfrm>
            <a:off x="566738" y="1849832"/>
            <a:ext cx="8001000" cy="4072736"/>
          </a:xfrm>
          <a:prstGeom prst="rect">
            <a:avLst/>
          </a:prstGeom>
          <a:noFill/>
          <a:ln w="9525">
            <a:noFill/>
            <a:miter lim="800000"/>
            <a:headEnd/>
            <a:tailEnd/>
          </a:ln>
        </p:spPr>
      </p:pic>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ChangeArrowheads="1"/>
          </p:cNvSpPr>
          <p:nvPr/>
        </p:nvSpPr>
        <p:spPr bwMode="auto">
          <a:xfrm>
            <a:off x="250825" y="2349500"/>
            <a:ext cx="8266113" cy="4103688"/>
          </a:xfrm>
          <a:prstGeom prst="rect">
            <a:avLst/>
          </a:prstGeom>
          <a:noFill/>
          <a:ln w="9525">
            <a:noFill/>
            <a:miter lim="800000"/>
            <a:headEnd/>
            <a:tailEnd/>
          </a:ln>
        </p:spPr>
        <p:txBody>
          <a:bodyPr/>
          <a:lstStyle/>
          <a:p>
            <a:pPr marL="469900" indent="-469900">
              <a:spcBef>
                <a:spcPct val="20000"/>
              </a:spcBef>
              <a:buFontTx/>
              <a:buChar char="•"/>
            </a:pPr>
            <a:endParaRPr lang="en-US" sz="2800">
              <a:latin typeface="Arial" pitchFamily="34" charset="0"/>
            </a:endParaRPr>
          </a:p>
        </p:txBody>
      </p:sp>
      <p:sp>
        <p:nvSpPr>
          <p:cNvPr id="10243" name="Espace réservé du pied de page 4"/>
          <p:cNvSpPr txBox="1">
            <a:spLocks noGrp="1"/>
          </p:cNvSpPr>
          <p:nvPr/>
        </p:nvSpPr>
        <p:spPr bwMode="auto">
          <a:xfrm>
            <a:off x="0" y="6000750"/>
            <a:ext cx="8858250" cy="857250"/>
          </a:xfrm>
          <a:prstGeom prst="rect">
            <a:avLst/>
          </a:prstGeom>
          <a:noFill/>
          <a:ln w="9525">
            <a:noFill/>
            <a:miter lim="800000"/>
            <a:headEnd/>
            <a:tailEnd/>
          </a:ln>
        </p:spPr>
        <p:txBody>
          <a:bodyPr anchor="ctr"/>
          <a:lstStyle/>
          <a:p>
            <a:pPr algn="ctr" rtl="0"/>
            <a:fld id="{A969B035-E2E7-434C-9F16-30E83096D419}" type="slidenum">
              <a:rPr lang="ar-SA">
                <a:solidFill>
                  <a:srgbClr val="0070C0"/>
                </a:solidFill>
                <a:latin typeface="Calibri" pitchFamily="34" charset="0"/>
              </a:rPr>
              <a:pPr algn="ctr" rtl="0"/>
              <a:t>11</a:t>
            </a:fld>
            <a:endParaRPr lang="fr-BE">
              <a:solidFill>
                <a:srgbClr val="0070C0"/>
              </a:solidFill>
              <a:latin typeface="Calibri" pitchFamily="34" charset="0"/>
            </a:endParaRPr>
          </a:p>
        </p:txBody>
      </p:sp>
      <p:sp>
        <p:nvSpPr>
          <p:cNvPr id="10244" name="Rectangle 3"/>
          <p:cNvSpPr>
            <a:spLocks noChangeArrowheads="1"/>
          </p:cNvSpPr>
          <p:nvPr/>
        </p:nvSpPr>
        <p:spPr bwMode="auto">
          <a:xfrm>
            <a:off x="0" y="1773238"/>
            <a:ext cx="8785225" cy="4176712"/>
          </a:xfrm>
          <a:prstGeom prst="rect">
            <a:avLst/>
          </a:prstGeom>
          <a:noFill/>
          <a:ln w="9525">
            <a:noFill/>
            <a:miter lim="800000"/>
            <a:headEnd/>
            <a:tailEnd/>
          </a:ln>
        </p:spPr>
        <p:txBody>
          <a:bodyPr/>
          <a:lstStyle/>
          <a:p>
            <a:pPr marL="342900" indent="-342900">
              <a:lnSpc>
                <a:spcPct val="90000"/>
              </a:lnSpc>
              <a:spcBef>
                <a:spcPct val="20000"/>
              </a:spcBef>
              <a:buFontTx/>
              <a:buChar char="•"/>
            </a:pPr>
            <a:r>
              <a:rPr lang="ar-SA" sz="2800" dirty="0">
                <a:latin typeface="Arial" pitchFamily="34" charset="0"/>
              </a:rPr>
              <a:t>وتتميز بوجود حاسوب مميز </a:t>
            </a:r>
            <a:r>
              <a:rPr lang="en-US" sz="2800" dirty="0">
                <a:latin typeface="Arial" pitchFamily="34" charset="0"/>
              </a:rPr>
              <a:t>Server </a:t>
            </a:r>
            <a:r>
              <a:rPr lang="ar-SA" sz="2800" dirty="0">
                <a:latin typeface="Arial" pitchFamily="34" charset="0"/>
              </a:rPr>
              <a:t> يقدم الشبكات إلى حواسب أخرى عملاء </a:t>
            </a:r>
            <a:r>
              <a:rPr lang="en-US" sz="2800" dirty="0">
                <a:latin typeface="Arial" pitchFamily="34" charset="0"/>
              </a:rPr>
              <a:t>Client </a:t>
            </a:r>
            <a:r>
              <a:rPr lang="ar-SA" sz="2800" dirty="0">
                <a:latin typeface="Arial" pitchFamily="34" charset="0"/>
              </a:rPr>
              <a:t> ترتبط معه.</a:t>
            </a:r>
          </a:p>
          <a:p>
            <a:pPr marL="342900" indent="-342900">
              <a:lnSpc>
                <a:spcPct val="90000"/>
              </a:lnSpc>
              <a:spcBef>
                <a:spcPct val="20000"/>
              </a:spcBef>
              <a:buFontTx/>
              <a:buChar char="•"/>
            </a:pPr>
            <a:r>
              <a:rPr lang="ar-SA" sz="2800" dirty="0">
                <a:latin typeface="Arial" pitchFamily="34" charset="0"/>
              </a:rPr>
              <a:t>قد يكون الحاسوب الخادم محطة عمل أو حاسوبا كبير أو حتى حاسوبا عملاقا ويقوم بخدمة الحواسيب العملاء مثل تخزين البيانات والبرمجيات التطبيقية. </a:t>
            </a:r>
          </a:p>
          <a:p>
            <a:pPr marL="342900" indent="-342900">
              <a:lnSpc>
                <a:spcPct val="90000"/>
              </a:lnSpc>
              <a:spcBef>
                <a:spcPct val="20000"/>
              </a:spcBef>
              <a:buFontTx/>
              <a:buChar char="•"/>
            </a:pPr>
            <a:r>
              <a:rPr lang="ar-SA" sz="2800" dirty="0">
                <a:latin typeface="Arial" pitchFamily="34" charset="0"/>
              </a:rPr>
              <a:t>ومن الخوادم:  خادم الملف </a:t>
            </a:r>
            <a:r>
              <a:rPr lang="en-US" sz="2800" dirty="0">
                <a:latin typeface="Arial" pitchFamily="34" charset="0"/>
              </a:rPr>
              <a:t>File Server </a:t>
            </a:r>
            <a:r>
              <a:rPr lang="ar-SA" sz="2800" dirty="0">
                <a:latin typeface="Arial" pitchFamily="34" charset="0"/>
              </a:rPr>
              <a:t> يستخدم في تخزين البرامج وملفات البيانات المشتركة عل قرص صلب سعته عالية وسرعته كبيرة. </a:t>
            </a:r>
          </a:p>
          <a:p>
            <a:pPr marL="342900" indent="-342900">
              <a:lnSpc>
                <a:spcPct val="90000"/>
              </a:lnSpc>
              <a:spcBef>
                <a:spcPct val="20000"/>
              </a:spcBef>
              <a:buFontTx/>
              <a:buChar char="•"/>
            </a:pPr>
            <a:r>
              <a:rPr lang="ar-SA" sz="2800" dirty="0">
                <a:latin typeface="Arial" pitchFamily="34" charset="0"/>
              </a:rPr>
              <a:t>تسمى عملية تحميل الملفات من الخادم الى الحاسوب الطرفي </a:t>
            </a:r>
            <a:r>
              <a:rPr lang="en-US" sz="2800" dirty="0">
                <a:latin typeface="Arial" pitchFamily="34" charset="0"/>
              </a:rPr>
              <a:t>Downloading</a:t>
            </a:r>
            <a:r>
              <a:rPr lang="ar-SA" sz="2800" dirty="0">
                <a:latin typeface="Arial" pitchFamily="34" charset="0"/>
              </a:rPr>
              <a:t> والعكس الإيداع </a:t>
            </a:r>
            <a:r>
              <a:rPr lang="en-US" sz="2800" dirty="0">
                <a:latin typeface="Arial" pitchFamily="34" charset="0"/>
              </a:rPr>
              <a:t>Uploading </a:t>
            </a:r>
            <a:r>
              <a:rPr lang="ar-SA" sz="2800" dirty="0">
                <a:latin typeface="Arial" pitchFamily="34" charset="0"/>
              </a:rPr>
              <a:t> </a:t>
            </a:r>
            <a:r>
              <a:rPr lang="en-US" sz="2800" dirty="0">
                <a:latin typeface="Arial" pitchFamily="34" charset="0"/>
              </a:rPr>
              <a:t> </a:t>
            </a:r>
            <a:endParaRPr lang="ar-SA" sz="2800" dirty="0">
              <a:latin typeface="Arial" pitchFamily="34" charset="0"/>
            </a:endParaRPr>
          </a:p>
          <a:p>
            <a:pPr marL="342900" indent="-342900" algn="l" rtl="0">
              <a:lnSpc>
                <a:spcPct val="90000"/>
              </a:lnSpc>
              <a:spcBef>
                <a:spcPct val="20000"/>
              </a:spcBef>
            </a:pPr>
            <a:endParaRPr lang="en-US" sz="2800" dirty="0">
              <a:latin typeface="Arial" pitchFamily="34" charset="0"/>
            </a:endParaRPr>
          </a:p>
        </p:txBody>
      </p:sp>
      <p:sp>
        <p:nvSpPr>
          <p:cNvPr id="10245" name="Slide Number Placeholder 5"/>
          <p:cNvSpPr>
            <a:spLocks noGrp="1"/>
          </p:cNvSpPr>
          <p:nvPr>
            <p:ph type="sldNum" sz="quarter" idx="12"/>
          </p:nvPr>
        </p:nvSpPr>
        <p:spPr>
          <a:noFill/>
        </p:spPr>
        <p:txBody>
          <a:bodyPr/>
          <a:lstStyle/>
          <a:p>
            <a:fld id="{9AB5FEF7-CB77-4A06-8F30-1E53D425B499}" type="slidenum">
              <a:rPr lang="ar-SA" smtClean="0"/>
              <a:pPr/>
              <a:t>11</a:t>
            </a:fld>
            <a:endParaRPr lang="en-US" smtClean="0"/>
          </a:p>
        </p:txBody>
      </p:sp>
    </p:spTree>
  </p:cSld>
  <p:clrMapOvr>
    <a:masterClrMapping/>
  </p:clrMapOvr>
  <p:transition>
    <p:wheel spokes="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Espace réservé du pied de page 4"/>
          <p:cNvSpPr txBox="1">
            <a:spLocks noGrp="1"/>
          </p:cNvSpPr>
          <p:nvPr/>
        </p:nvSpPr>
        <p:spPr bwMode="auto">
          <a:xfrm>
            <a:off x="0" y="5734050"/>
            <a:ext cx="8858250" cy="857250"/>
          </a:xfrm>
          <a:prstGeom prst="rect">
            <a:avLst/>
          </a:prstGeom>
          <a:noFill/>
          <a:ln w="9525">
            <a:noFill/>
            <a:miter lim="800000"/>
            <a:headEnd/>
            <a:tailEnd/>
          </a:ln>
        </p:spPr>
        <p:txBody>
          <a:bodyPr anchor="ctr"/>
          <a:lstStyle/>
          <a:p>
            <a:pPr algn="ctr" rtl="0"/>
            <a:endParaRPr lang="fr-BE" sz="1100">
              <a:solidFill>
                <a:srgbClr val="0070C0"/>
              </a:solidFill>
              <a:latin typeface="Calibri" pitchFamily="34" charset="0"/>
            </a:endParaRPr>
          </a:p>
        </p:txBody>
      </p:sp>
      <p:sp>
        <p:nvSpPr>
          <p:cNvPr id="11268" name="Rectangle 3"/>
          <p:cNvSpPr>
            <a:spLocks noChangeArrowheads="1"/>
          </p:cNvSpPr>
          <p:nvPr/>
        </p:nvSpPr>
        <p:spPr bwMode="auto">
          <a:xfrm>
            <a:off x="0" y="1844675"/>
            <a:ext cx="8964613" cy="4392613"/>
          </a:xfrm>
          <a:prstGeom prst="rect">
            <a:avLst/>
          </a:prstGeom>
          <a:noFill/>
          <a:ln w="9525">
            <a:noFill/>
            <a:miter lim="800000"/>
            <a:headEnd/>
            <a:tailEnd/>
          </a:ln>
        </p:spPr>
        <p:txBody>
          <a:bodyPr/>
          <a:lstStyle/>
          <a:p>
            <a:pPr marL="342900" indent="-342900">
              <a:lnSpc>
                <a:spcPct val="90000"/>
              </a:lnSpc>
              <a:spcBef>
                <a:spcPct val="20000"/>
              </a:spcBef>
              <a:buFontTx/>
              <a:buChar char="•"/>
            </a:pPr>
            <a:r>
              <a:rPr lang="ar-SA" sz="3200" b="1">
                <a:latin typeface="Arial" pitchFamily="34" charset="0"/>
              </a:rPr>
              <a:t>خادم الطباعة </a:t>
            </a:r>
            <a:r>
              <a:rPr lang="en-US" sz="3200" b="1">
                <a:latin typeface="Arial" pitchFamily="34" charset="0"/>
              </a:rPr>
              <a:t>Print Server </a:t>
            </a:r>
            <a:r>
              <a:rPr lang="ar-SA" sz="3200">
                <a:latin typeface="Arial" pitchFamily="34" charset="0"/>
              </a:rPr>
              <a:t> يتحكم في الطابعة المشتركة بين محطات العمل في الشبكة. </a:t>
            </a:r>
          </a:p>
          <a:p>
            <a:pPr marL="342900" indent="-342900">
              <a:lnSpc>
                <a:spcPct val="90000"/>
              </a:lnSpc>
              <a:spcBef>
                <a:spcPct val="20000"/>
              </a:spcBef>
              <a:buFontTx/>
              <a:buChar char="•"/>
            </a:pPr>
            <a:r>
              <a:rPr lang="ar-SA" sz="3200" b="1">
                <a:latin typeface="Arial" pitchFamily="34" charset="0"/>
              </a:rPr>
              <a:t>خادم الاتصالات </a:t>
            </a:r>
            <a:r>
              <a:rPr lang="en-US" sz="3200" b="1">
                <a:latin typeface="Arial" pitchFamily="34" charset="0"/>
              </a:rPr>
              <a:t>Communication Server </a:t>
            </a:r>
            <a:r>
              <a:rPr lang="ar-SA" sz="3200">
                <a:latin typeface="Arial" pitchFamily="34" charset="0"/>
              </a:rPr>
              <a:t> يقوم بالسماح لمستخدمي الشبكة بالاتصال مع الحواسيب خارج نطاق الشبكة عبر فتحات متسلسلة ووحدات المودم العالية السرعة. </a:t>
            </a:r>
          </a:p>
          <a:p>
            <a:pPr marL="342900" indent="-342900">
              <a:lnSpc>
                <a:spcPct val="90000"/>
              </a:lnSpc>
              <a:spcBef>
                <a:spcPct val="20000"/>
              </a:spcBef>
              <a:buFontTx/>
              <a:buChar char="•"/>
            </a:pPr>
            <a:r>
              <a:rPr lang="ar-SA" sz="3200">
                <a:latin typeface="Arial" pitchFamily="34" charset="0"/>
              </a:rPr>
              <a:t>وتحجز الشبكة أحيانا حاسوبا لواحدة أو أكثر من هذه الواجبات، وفي هذه الحالة يسمى الخادم المتخصص  </a:t>
            </a:r>
            <a:r>
              <a:rPr lang="en-US" sz="3200">
                <a:latin typeface="Arial" pitchFamily="34" charset="0"/>
              </a:rPr>
              <a:t>Dedicated Server </a:t>
            </a:r>
            <a:r>
              <a:rPr lang="ar-SA" sz="3200">
                <a:latin typeface="Arial" pitchFamily="34" charset="0"/>
              </a:rPr>
              <a:t> .يمكن للشبكات الصغيرة أن تمتلك خادما واحدا فقط بينما تمتلك الشبكات الكبيرة عدة خدم. </a:t>
            </a:r>
          </a:p>
          <a:p>
            <a:pPr marL="342900" indent="-342900">
              <a:lnSpc>
                <a:spcPct val="90000"/>
              </a:lnSpc>
              <a:spcBef>
                <a:spcPct val="20000"/>
              </a:spcBef>
              <a:buFontTx/>
              <a:buChar char="•"/>
            </a:pPr>
            <a:endParaRPr lang="en-US" sz="3200">
              <a:latin typeface="Arial" pitchFamily="34" charset="0"/>
            </a:endParaRPr>
          </a:p>
        </p:txBody>
      </p:sp>
      <p:sp>
        <p:nvSpPr>
          <p:cNvPr id="2" name="Slide Number Placeholder 4"/>
          <p:cNvSpPr>
            <a:spLocks noGrp="1"/>
          </p:cNvSpPr>
          <p:nvPr>
            <p:ph type="sldNum" sz="quarter" idx="12"/>
          </p:nvPr>
        </p:nvSpPr>
        <p:spPr>
          <a:noFill/>
        </p:spPr>
        <p:txBody>
          <a:bodyPr/>
          <a:lstStyle/>
          <a:p>
            <a:fld id="{7AD8EF87-A439-4A55-9F1A-8E3DFA57222D}" type="slidenum">
              <a:rPr lang="ar-SA" smtClean="0"/>
              <a:pPr/>
              <a:t>12</a:t>
            </a:fld>
            <a:endParaRPr lang="en-US" smtClean="0"/>
          </a:p>
        </p:txBody>
      </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268">
                                            <p:txEl>
                                              <p:pRg st="0" end="0"/>
                                            </p:txEl>
                                          </p:spTgt>
                                        </p:tgtEl>
                                        <p:attrNameLst>
                                          <p:attrName>style.visibility</p:attrName>
                                        </p:attrNameLst>
                                      </p:cBhvr>
                                      <p:to>
                                        <p:strVal val="visible"/>
                                      </p:to>
                                    </p:set>
                                    <p:anim calcmode="lin" valueType="num">
                                      <p:cBhvr additive="base">
                                        <p:cTn id="7" dur="500" fill="hold"/>
                                        <p:tgtEl>
                                          <p:spTgt spid="1126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268">
                                            <p:txEl>
                                              <p:pRg st="1" end="1"/>
                                            </p:txEl>
                                          </p:spTgt>
                                        </p:tgtEl>
                                        <p:attrNameLst>
                                          <p:attrName>style.visibility</p:attrName>
                                        </p:attrNameLst>
                                      </p:cBhvr>
                                      <p:to>
                                        <p:strVal val="visible"/>
                                      </p:to>
                                    </p:set>
                                    <p:anim calcmode="lin" valueType="num">
                                      <p:cBhvr additive="base">
                                        <p:cTn id="13" dur="500" fill="hold"/>
                                        <p:tgtEl>
                                          <p:spTgt spid="1126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26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268">
                                            <p:txEl>
                                              <p:pRg st="2" end="2"/>
                                            </p:txEl>
                                          </p:spTgt>
                                        </p:tgtEl>
                                        <p:attrNameLst>
                                          <p:attrName>style.visibility</p:attrName>
                                        </p:attrNameLst>
                                      </p:cBhvr>
                                      <p:to>
                                        <p:strVal val="visible"/>
                                      </p:to>
                                    </p:set>
                                    <p:anim calcmode="lin" valueType="num">
                                      <p:cBhvr additive="base">
                                        <p:cTn id="19" dur="500" fill="hold"/>
                                        <p:tgtEl>
                                          <p:spTgt spid="1126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26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Espace réservé du pied de page 4"/>
          <p:cNvSpPr txBox="1">
            <a:spLocks noGrp="1"/>
          </p:cNvSpPr>
          <p:nvPr/>
        </p:nvSpPr>
        <p:spPr bwMode="auto">
          <a:xfrm>
            <a:off x="0" y="6165850"/>
            <a:ext cx="8858250" cy="857250"/>
          </a:xfrm>
          <a:prstGeom prst="rect">
            <a:avLst/>
          </a:prstGeom>
          <a:noFill/>
          <a:ln w="9525">
            <a:noFill/>
            <a:miter lim="800000"/>
            <a:headEnd/>
            <a:tailEnd/>
          </a:ln>
        </p:spPr>
        <p:txBody>
          <a:bodyPr anchor="ctr"/>
          <a:lstStyle/>
          <a:p>
            <a:pPr algn="ctr" rtl="0"/>
            <a:endParaRPr lang="fr-BE" sz="1100">
              <a:solidFill>
                <a:srgbClr val="0070C0"/>
              </a:solidFill>
              <a:latin typeface="Calibri" pitchFamily="34" charset="0"/>
            </a:endParaRPr>
          </a:p>
        </p:txBody>
      </p:sp>
      <p:sp>
        <p:nvSpPr>
          <p:cNvPr id="12292" name="Rectangle 3"/>
          <p:cNvSpPr>
            <a:spLocks noChangeArrowheads="1"/>
          </p:cNvSpPr>
          <p:nvPr/>
        </p:nvSpPr>
        <p:spPr bwMode="auto">
          <a:xfrm>
            <a:off x="468313" y="1773238"/>
            <a:ext cx="8229600" cy="4411662"/>
          </a:xfrm>
          <a:prstGeom prst="rect">
            <a:avLst/>
          </a:prstGeom>
          <a:noFill/>
          <a:ln w="9525">
            <a:noFill/>
            <a:miter lim="800000"/>
            <a:headEnd/>
            <a:tailEnd/>
          </a:ln>
        </p:spPr>
        <p:txBody>
          <a:bodyPr/>
          <a:lstStyle/>
          <a:p>
            <a:pPr marL="342900" indent="-342900">
              <a:spcBef>
                <a:spcPct val="20000"/>
              </a:spcBef>
              <a:buFontTx/>
              <a:buChar char="•"/>
            </a:pPr>
            <a:r>
              <a:rPr lang="ar-SA" sz="3200">
                <a:latin typeface="Arial" pitchFamily="34" charset="0"/>
              </a:rPr>
              <a:t>من بين الخوادم المتخصصة خادم الويب الذي يخزن عليه مواقع الويب الخاص بالمنشأة. </a:t>
            </a:r>
          </a:p>
          <a:p>
            <a:pPr marL="342900" indent="-342900">
              <a:spcBef>
                <a:spcPct val="20000"/>
              </a:spcBef>
              <a:buFontTx/>
              <a:buChar char="•"/>
            </a:pPr>
            <a:r>
              <a:rPr lang="ar-SA" sz="3200">
                <a:latin typeface="Arial" pitchFamily="34" charset="0"/>
              </a:rPr>
              <a:t>خادم البريد المسئول عن إرسال واستقبال وتخزين الرسائل الالكترونية وتخصيص عناوين بريدية للعاملين في المنشاة. </a:t>
            </a:r>
          </a:p>
          <a:p>
            <a:pPr marL="342900" indent="-342900">
              <a:spcBef>
                <a:spcPct val="20000"/>
              </a:spcBef>
              <a:buFontTx/>
              <a:buChar char="•"/>
            </a:pPr>
            <a:r>
              <a:rPr lang="ar-SA" sz="3200">
                <a:latin typeface="Arial" pitchFamily="34" charset="0"/>
              </a:rPr>
              <a:t>لا بد أن يكون الخادم حاسبا قويا ذو إمكانيات أكبر من الحواسيب الطرفية المتصلة به.   </a:t>
            </a:r>
            <a:endParaRPr lang="en-US" sz="3200">
              <a:latin typeface="Arial" pitchFamily="34" charset="0"/>
            </a:endParaRPr>
          </a:p>
        </p:txBody>
      </p:sp>
      <p:sp>
        <p:nvSpPr>
          <p:cNvPr id="2" name="Slide Number Placeholder 4"/>
          <p:cNvSpPr>
            <a:spLocks noGrp="1"/>
          </p:cNvSpPr>
          <p:nvPr>
            <p:ph type="sldNum" sz="quarter" idx="12"/>
          </p:nvPr>
        </p:nvSpPr>
        <p:spPr>
          <a:noFill/>
        </p:spPr>
        <p:txBody>
          <a:bodyPr/>
          <a:lstStyle/>
          <a:p>
            <a:fld id="{04333C1F-113F-4D23-8B70-0C580F3E6EF6}" type="slidenum">
              <a:rPr lang="ar-SA" smtClean="0"/>
              <a:pPr/>
              <a:t>13</a:t>
            </a:fld>
            <a:endParaRPr lang="en-US" smtClean="0"/>
          </a:p>
        </p:txBody>
      </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292">
                                            <p:txEl>
                                              <p:pRg st="0" end="0"/>
                                            </p:txEl>
                                          </p:spTgt>
                                        </p:tgtEl>
                                        <p:attrNameLst>
                                          <p:attrName>style.visibility</p:attrName>
                                        </p:attrNameLst>
                                      </p:cBhvr>
                                      <p:to>
                                        <p:strVal val="visible"/>
                                      </p:to>
                                    </p:set>
                                    <p:anim calcmode="lin" valueType="num">
                                      <p:cBhvr additive="base">
                                        <p:cTn id="7" dur="500" fill="hold"/>
                                        <p:tgtEl>
                                          <p:spTgt spid="1229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29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292">
                                            <p:txEl>
                                              <p:pRg st="1" end="1"/>
                                            </p:txEl>
                                          </p:spTgt>
                                        </p:tgtEl>
                                        <p:attrNameLst>
                                          <p:attrName>style.visibility</p:attrName>
                                        </p:attrNameLst>
                                      </p:cBhvr>
                                      <p:to>
                                        <p:strVal val="visible"/>
                                      </p:to>
                                    </p:set>
                                    <p:anim calcmode="lin" valueType="num">
                                      <p:cBhvr additive="base">
                                        <p:cTn id="13" dur="500" fill="hold"/>
                                        <p:tgtEl>
                                          <p:spTgt spid="1229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29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292">
                                            <p:txEl>
                                              <p:pRg st="2" end="2"/>
                                            </p:txEl>
                                          </p:spTgt>
                                        </p:tgtEl>
                                        <p:attrNameLst>
                                          <p:attrName>style.visibility</p:attrName>
                                        </p:attrNameLst>
                                      </p:cBhvr>
                                      <p:to>
                                        <p:strVal val="visible"/>
                                      </p:to>
                                    </p:set>
                                    <p:anim calcmode="lin" valueType="num">
                                      <p:cBhvr additive="base">
                                        <p:cTn id="19" dur="500" fill="hold"/>
                                        <p:tgtEl>
                                          <p:spTgt spid="1229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29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Slide Number Placeholder 5"/>
          <p:cNvSpPr>
            <a:spLocks noGrp="1"/>
          </p:cNvSpPr>
          <p:nvPr>
            <p:ph type="sldNum" sz="quarter" idx="12"/>
          </p:nvPr>
        </p:nvSpPr>
        <p:spPr>
          <a:noFill/>
        </p:spPr>
        <p:txBody>
          <a:bodyPr/>
          <a:lstStyle/>
          <a:p>
            <a:fld id="{31F31448-9F7A-4B58-9D8B-38C0B05761C9}" type="slidenum">
              <a:rPr lang="ar-JO" smtClean="0"/>
              <a:pPr/>
              <a:t>14</a:t>
            </a:fld>
            <a:endParaRPr lang="en-US" smtClean="0"/>
          </a:p>
        </p:txBody>
      </p:sp>
      <p:sp>
        <p:nvSpPr>
          <p:cNvPr id="106500" name="Rectangle 4"/>
          <p:cNvSpPr>
            <a:spLocks noChangeArrowheads="1"/>
          </p:cNvSpPr>
          <p:nvPr/>
        </p:nvSpPr>
        <p:spPr bwMode="auto">
          <a:xfrm>
            <a:off x="500034" y="1785926"/>
            <a:ext cx="8072494" cy="2369880"/>
          </a:xfrm>
          <a:prstGeom prst="rect">
            <a:avLst/>
          </a:prstGeom>
          <a:noFill/>
          <a:ln w="9525">
            <a:noFill/>
            <a:miter lim="800000"/>
            <a:headEnd/>
            <a:tailEnd/>
          </a:ln>
        </p:spPr>
        <p:txBody>
          <a:bodyPr wrap="square" anchor="ctr">
            <a:spAutoFit/>
          </a:bodyPr>
          <a:lstStyle/>
          <a:p>
            <a:pPr algn="r">
              <a:tabLst>
                <a:tab pos="538163" algn="l"/>
              </a:tabLst>
            </a:pPr>
            <a:r>
              <a:rPr kumimoji="0" lang="ar-JO" sz="2800" b="1" dirty="0">
                <a:solidFill>
                  <a:srgbClr val="C00000"/>
                </a:solidFill>
                <a:latin typeface="Simplified Arabic" pitchFamily="2" charset="-78"/>
                <a:cs typeface="Times New Roman" pitchFamily="18" charset="0"/>
              </a:rPr>
              <a:t>مزايا</a:t>
            </a:r>
            <a:r>
              <a:rPr kumimoji="0" lang="ar-SA" sz="2800" b="1" dirty="0">
                <a:solidFill>
                  <a:srgbClr val="C00000"/>
                </a:solidFill>
                <a:latin typeface="Simplified Arabic" pitchFamily="2" charset="-78"/>
                <a:cs typeface="Times New Roman" pitchFamily="18" charset="0"/>
              </a:rPr>
              <a:t> شبكات الخادم/ المُستفيد.</a:t>
            </a:r>
          </a:p>
          <a:p>
            <a:pPr algn="r">
              <a:buFont typeface="Wingdings" pitchFamily="2" charset="2"/>
              <a:buChar char="q"/>
              <a:tabLst>
                <a:tab pos="538163" algn="l"/>
              </a:tabLst>
            </a:pPr>
            <a:r>
              <a:rPr lang="ar-EG" sz="2400" b="1" dirty="0" smtClean="0">
                <a:solidFill>
                  <a:srgbClr val="000000"/>
                </a:solidFill>
                <a:cs typeface="Simplified Arabic" pitchFamily="2" charset="-78"/>
              </a:rPr>
              <a:t> </a:t>
            </a:r>
            <a:r>
              <a:rPr lang="ar-SA" sz="2400" b="1" dirty="0" smtClean="0">
                <a:solidFill>
                  <a:srgbClr val="000000"/>
                </a:solidFill>
                <a:cs typeface="Simplified Arabic" pitchFamily="2" charset="-78"/>
              </a:rPr>
              <a:t>السيطرة </a:t>
            </a:r>
            <a:r>
              <a:rPr lang="ar-SA" sz="2400" b="1" dirty="0">
                <a:solidFill>
                  <a:srgbClr val="000000"/>
                </a:solidFill>
                <a:cs typeface="Simplified Arabic" pitchFamily="2" charset="-78"/>
              </a:rPr>
              <a:t>المركزية على أمن الشّبكة ومصادرها مما يُسهّل إدارتها.</a:t>
            </a:r>
          </a:p>
          <a:p>
            <a:pPr algn="r">
              <a:buFont typeface="Wingdings" pitchFamily="2" charset="2"/>
              <a:buChar char="q"/>
              <a:tabLst>
                <a:tab pos="538163" algn="l"/>
              </a:tabLst>
            </a:pPr>
            <a:r>
              <a:rPr lang="ar-EG" sz="2400" b="1" dirty="0" smtClean="0">
                <a:solidFill>
                  <a:srgbClr val="000000"/>
                </a:solidFill>
                <a:cs typeface="Simplified Arabic" pitchFamily="2" charset="-78"/>
              </a:rPr>
              <a:t> </a:t>
            </a:r>
            <a:r>
              <a:rPr lang="ar-SA" sz="2400" b="1" dirty="0" smtClean="0">
                <a:solidFill>
                  <a:srgbClr val="000000"/>
                </a:solidFill>
                <a:cs typeface="Simplified Arabic" pitchFamily="2" charset="-78"/>
              </a:rPr>
              <a:t>وجود </a:t>
            </a:r>
            <a:r>
              <a:rPr lang="ar-SA" sz="2400" b="1" dirty="0">
                <a:solidFill>
                  <a:srgbClr val="000000"/>
                </a:solidFill>
                <a:cs typeface="Simplified Arabic" pitchFamily="2" charset="-78"/>
              </a:rPr>
              <a:t>معدات وأجهزة بإمكانيات مُميّزة تُودي إلى الكفاءة في الوصول إلى مصادر المعلومات.</a:t>
            </a:r>
          </a:p>
          <a:p>
            <a:pPr algn="r">
              <a:buFont typeface="Wingdings" pitchFamily="2" charset="2"/>
              <a:buChar char="q"/>
              <a:tabLst>
                <a:tab pos="538163" algn="l"/>
              </a:tabLst>
            </a:pPr>
            <a:r>
              <a:rPr lang="ar-EG" sz="2400" b="1" dirty="0" smtClean="0">
                <a:solidFill>
                  <a:srgbClr val="000000"/>
                </a:solidFill>
                <a:cs typeface="Simplified Arabic" pitchFamily="2" charset="-78"/>
              </a:rPr>
              <a:t> </a:t>
            </a:r>
            <a:r>
              <a:rPr lang="ar-SA" sz="2400" b="1" dirty="0" smtClean="0">
                <a:solidFill>
                  <a:srgbClr val="000000"/>
                </a:solidFill>
                <a:cs typeface="Simplified Arabic" pitchFamily="2" charset="-78"/>
              </a:rPr>
              <a:t>وجود </a:t>
            </a:r>
            <a:r>
              <a:rPr lang="ar-SA" sz="2400" b="1" dirty="0">
                <a:solidFill>
                  <a:srgbClr val="000000"/>
                </a:solidFill>
                <a:cs typeface="Simplified Arabic" pitchFamily="2" charset="-78"/>
              </a:rPr>
              <a:t>كلمة مُرور واحدة للدخول إلى الشّبكة.</a:t>
            </a:r>
          </a:p>
          <a:p>
            <a:pPr algn="r">
              <a:buFont typeface="Wingdings" pitchFamily="2" charset="2"/>
              <a:buChar char="q"/>
              <a:tabLst>
                <a:tab pos="538163" algn="l"/>
              </a:tabLst>
            </a:pPr>
            <a:r>
              <a:rPr lang="ar-EG" sz="2400" b="1" dirty="0" smtClean="0">
                <a:solidFill>
                  <a:srgbClr val="000000"/>
                </a:solidFill>
                <a:cs typeface="Simplified Arabic" pitchFamily="2" charset="-78"/>
              </a:rPr>
              <a:t> </a:t>
            </a:r>
            <a:r>
              <a:rPr lang="ar-SA" sz="2400" b="1" dirty="0" smtClean="0">
                <a:solidFill>
                  <a:srgbClr val="000000"/>
                </a:solidFill>
                <a:cs typeface="Simplified Arabic" pitchFamily="2" charset="-78"/>
              </a:rPr>
              <a:t>إمكانية </a:t>
            </a:r>
            <a:r>
              <a:rPr lang="ar-SA" sz="2400" b="1" dirty="0">
                <a:solidFill>
                  <a:srgbClr val="000000"/>
                </a:solidFill>
                <a:cs typeface="Simplified Arabic" pitchFamily="2" charset="-78"/>
              </a:rPr>
              <a:t>استخدام عدد كبير من الحواسيب في الشّبكة.</a:t>
            </a:r>
            <a:endParaRPr lang="en-US" sz="2400" b="1" dirty="0">
              <a:solidFill>
                <a:srgbClr val="000000"/>
              </a:solidFill>
              <a:cs typeface="Simplified Arabic" pitchFamily="2" charset="-78"/>
            </a:endParaRPr>
          </a:p>
        </p:txBody>
      </p:sp>
      <p:sp>
        <p:nvSpPr>
          <p:cNvPr id="106501" name="Rectangle 5"/>
          <p:cNvSpPr>
            <a:spLocks noChangeArrowheads="1"/>
          </p:cNvSpPr>
          <p:nvPr/>
        </p:nvSpPr>
        <p:spPr bwMode="auto">
          <a:xfrm>
            <a:off x="684212" y="4071942"/>
            <a:ext cx="7888315" cy="2000548"/>
          </a:xfrm>
          <a:prstGeom prst="rect">
            <a:avLst/>
          </a:prstGeom>
          <a:noFill/>
          <a:ln w="9525">
            <a:noFill/>
            <a:miter lim="800000"/>
            <a:headEnd/>
            <a:tailEnd/>
          </a:ln>
        </p:spPr>
        <p:txBody>
          <a:bodyPr wrap="square" anchor="ctr">
            <a:spAutoFit/>
          </a:bodyPr>
          <a:lstStyle/>
          <a:p>
            <a:pPr algn="r">
              <a:tabLst>
                <a:tab pos="538163" algn="l"/>
              </a:tabLst>
            </a:pPr>
            <a:r>
              <a:rPr kumimoji="0" lang="ar-SA" sz="2800" b="1" dirty="0">
                <a:solidFill>
                  <a:srgbClr val="C00000"/>
                </a:solidFill>
                <a:latin typeface="Simplified Arabic" pitchFamily="2" charset="-78"/>
                <a:cs typeface="Times New Roman" pitchFamily="18" charset="0"/>
              </a:rPr>
              <a:t>عيوب شبكات الخادم/ المُستفيد</a:t>
            </a:r>
            <a:r>
              <a:rPr kumimoji="0" lang="ar-SA" sz="2800" b="1" dirty="0">
                <a:solidFill>
                  <a:srgbClr val="FF9933"/>
                </a:solidFill>
                <a:latin typeface="Simplified Arabic" pitchFamily="2" charset="-78"/>
                <a:cs typeface="Times New Roman" pitchFamily="18" charset="0"/>
              </a:rPr>
              <a:t>.</a:t>
            </a:r>
          </a:p>
          <a:p>
            <a:pPr algn="r">
              <a:buFont typeface="Wingdings" pitchFamily="2" charset="2"/>
              <a:buChar char="q"/>
              <a:tabLst>
                <a:tab pos="538163" algn="l"/>
              </a:tabLst>
            </a:pPr>
            <a:r>
              <a:rPr lang="ar-EG" sz="2400" b="1" dirty="0" smtClean="0">
                <a:solidFill>
                  <a:srgbClr val="000000"/>
                </a:solidFill>
                <a:cs typeface="Simplified Arabic" pitchFamily="2" charset="-78"/>
              </a:rPr>
              <a:t> </a:t>
            </a:r>
            <a:r>
              <a:rPr lang="ar-SA" sz="2400" b="1" dirty="0" smtClean="0">
                <a:solidFill>
                  <a:srgbClr val="000000"/>
                </a:solidFill>
                <a:cs typeface="Simplified Arabic" pitchFamily="2" charset="-78"/>
              </a:rPr>
              <a:t>ارتفاع </a:t>
            </a:r>
            <a:r>
              <a:rPr lang="ar-SA" sz="2400" b="1" dirty="0">
                <a:solidFill>
                  <a:srgbClr val="000000"/>
                </a:solidFill>
                <a:cs typeface="Simplified Arabic" pitchFamily="2" charset="-78"/>
              </a:rPr>
              <a:t>كلفة الإنشاء بسبب الحاجة إلى البرمجيات والمعدات الإضافية.</a:t>
            </a:r>
          </a:p>
          <a:p>
            <a:pPr algn="r">
              <a:buFont typeface="Wingdings" pitchFamily="2" charset="2"/>
              <a:buChar char="q"/>
              <a:tabLst>
                <a:tab pos="538163" algn="l"/>
              </a:tabLst>
            </a:pPr>
            <a:r>
              <a:rPr lang="ar-EG" sz="2400" b="1" dirty="0" smtClean="0">
                <a:solidFill>
                  <a:srgbClr val="000000"/>
                </a:solidFill>
                <a:cs typeface="Simplified Arabic" pitchFamily="2" charset="-78"/>
              </a:rPr>
              <a:t> </a:t>
            </a:r>
            <a:r>
              <a:rPr lang="ar-SA" sz="2400" b="1" dirty="0" smtClean="0">
                <a:solidFill>
                  <a:srgbClr val="000000"/>
                </a:solidFill>
                <a:cs typeface="Simplified Arabic" pitchFamily="2" charset="-78"/>
              </a:rPr>
              <a:t>تتعطل </a:t>
            </a:r>
            <a:r>
              <a:rPr lang="ar-SA" sz="2400" b="1" dirty="0">
                <a:solidFill>
                  <a:srgbClr val="000000"/>
                </a:solidFill>
                <a:cs typeface="Simplified Arabic" pitchFamily="2" charset="-78"/>
              </a:rPr>
              <a:t>الشّبكة إذا حدث عطل في الخادم.</a:t>
            </a:r>
          </a:p>
          <a:p>
            <a:pPr algn="r">
              <a:buFont typeface="Wingdings" pitchFamily="2" charset="2"/>
              <a:buChar char="q"/>
              <a:tabLst>
                <a:tab pos="538163" algn="l"/>
              </a:tabLst>
            </a:pPr>
            <a:r>
              <a:rPr lang="ar-EG" sz="2400" b="1" dirty="0" smtClean="0">
                <a:solidFill>
                  <a:srgbClr val="000000"/>
                </a:solidFill>
                <a:cs typeface="Simplified Arabic" pitchFamily="2" charset="-78"/>
              </a:rPr>
              <a:t> </a:t>
            </a:r>
            <a:r>
              <a:rPr lang="ar-SA" sz="2400" b="1" dirty="0" smtClean="0">
                <a:solidFill>
                  <a:srgbClr val="000000"/>
                </a:solidFill>
                <a:cs typeface="Simplified Arabic" pitchFamily="2" charset="-78"/>
              </a:rPr>
              <a:t>الحاجة </a:t>
            </a:r>
            <a:r>
              <a:rPr lang="ar-SA" sz="2400" b="1" dirty="0">
                <a:solidFill>
                  <a:srgbClr val="000000"/>
                </a:solidFill>
                <a:cs typeface="Simplified Arabic" pitchFamily="2" charset="-78"/>
              </a:rPr>
              <a:t>إلى برمجيات إضافية مُعقّدة.</a:t>
            </a:r>
          </a:p>
          <a:p>
            <a:pPr algn="r">
              <a:buFont typeface="Wingdings" pitchFamily="2" charset="2"/>
              <a:buChar char="q"/>
              <a:tabLst>
                <a:tab pos="538163" algn="l"/>
              </a:tabLst>
            </a:pPr>
            <a:r>
              <a:rPr lang="ar-EG" sz="2400" b="1" dirty="0" smtClean="0">
                <a:solidFill>
                  <a:srgbClr val="000000"/>
                </a:solidFill>
                <a:cs typeface="Simplified Arabic" pitchFamily="2" charset="-78"/>
              </a:rPr>
              <a:t> </a:t>
            </a:r>
            <a:r>
              <a:rPr lang="ar-SA" sz="2400" b="1" dirty="0" smtClean="0">
                <a:solidFill>
                  <a:srgbClr val="000000"/>
                </a:solidFill>
                <a:cs typeface="Simplified Arabic" pitchFamily="2" charset="-78"/>
              </a:rPr>
              <a:t>الحاجة </a:t>
            </a:r>
            <a:r>
              <a:rPr lang="ar-SA" sz="2400" b="1" dirty="0">
                <a:solidFill>
                  <a:srgbClr val="000000"/>
                </a:solidFill>
                <a:cs typeface="Simplified Arabic" pitchFamily="2" charset="-78"/>
              </a:rPr>
              <a:t>إلى وجود كادر مُتخصّص لإدارة الشّبكة.</a:t>
            </a:r>
            <a:endParaRPr lang="en-US" sz="2400" b="1" dirty="0">
              <a:solidFill>
                <a:srgbClr val="000000"/>
              </a:solidFill>
              <a:cs typeface="Simplified Arabic" pitchFamily="2" charset="-78"/>
            </a:endParaRPr>
          </a:p>
        </p:txBody>
      </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06500"/>
                                        </p:tgtEl>
                                        <p:attrNameLst>
                                          <p:attrName>style.visibility</p:attrName>
                                        </p:attrNameLst>
                                      </p:cBhvr>
                                      <p:to>
                                        <p:strVal val="visible"/>
                                      </p:to>
                                    </p:set>
                                    <p:anim calcmode="lin" valueType="num">
                                      <p:cBhvr additive="base">
                                        <p:cTn id="7" dur="500" fill="hold"/>
                                        <p:tgtEl>
                                          <p:spTgt spid="106500"/>
                                        </p:tgtEl>
                                        <p:attrNameLst>
                                          <p:attrName>ppt_x</p:attrName>
                                        </p:attrNameLst>
                                      </p:cBhvr>
                                      <p:tavLst>
                                        <p:tav tm="0">
                                          <p:val>
                                            <p:strVal val="#ppt_x"/>
                                          </p:val>
                                        </p:tav>
                                        <p:tav tm="100000">
                                          <p:val>
                                            <p:strVal val="#ppt_x"/>
                                          </p:val>
                                        </p:tav>
                                      </p:tavLst>
                                    </p:anim>
                                    <p:anim calcmode="lin" valueType="num">
                                      <p:cBhvr additive="base">
                                        <p:cTn id="8" dur="500" fill="hold"/>
                                        <p:tgtEl>
                                          <p:spTgt spid="10650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6501"/>
                                        </p:tgtEl>
                                        <p:attrNameLst>
                                          <p:attrName>style.visibility</p:attrName>
                                        </p:attrNameLst>
                                      </p:cBhvr>
                                      <p:to>
                                        <p:strVal val="visible"/>
                                      </p:to>
                                    </p:set>
                                    <p:anim calcmode="lin" valueType="num">
                                      <p:cBhvr additive="base">
                                        <p:cTn id="13" dur="500" fill="hold"/>
                                        <p:tgtEl>
                                          <p:spTgt spid="106501"/>
                                        </p:tgtEl>
                                        <p:attrNameLst>
                                          <p:attrName>ppt_x</p:attrName>
                                        </p:attrNameLst>
                                      </p:cBhvr>
                                      <p:tavLst>
                                        <p:tav tm="0">
                                          <p:val>
                                            <p:strVal val="#ppt_x"/>
                                          </p:val>
                                        </p:tav>
                                        <p:tav tm="100000">
                                          <p:val>
                                            <p:strVal val="#ppt_x"/>
                                          </p:val>
                                        </p:tav>
                                      </p:tavLst>
                                    </p:anim>
                                    <p:anim calcmode="lin" valueType="num">
                                      <p:cBhvr additive="base">
                                        <p:cTn id="14" dur="500" fill="hold"/>
                                        <p:tgtEl>
                                          <p:spTgt spid="10650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0" grpId="0"/>
      <p:bldP spid="10650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Espace réservé du pied de page 4"/>
          <p:cNvSpPr txBox="1">
            <a:spLocks noGrp="1"/>
          </p:cNvSpPr>
          <p:nvPr/>
        </p:nvSpPr>
        <p:spPr bwMode="auto">
          <a:xfrm>
            <a:off x="0" y="6000750"/>
            <a:ext cx="8858250" cy="857250"/>
          </a:xfrm>
          <a:prstGeom prst="rect">
            <a:avLst/>
          </a:prstGeom>
          <a:noFill/>
          <a:ln w="9525">
            <a:noFill/>
            <a:miter lim="800000"/>
            <a:headEnd/>
            <a:tailEnd/>
          </a:ln>
        </p:spPr>
        <p:txBody>
          <a:bodyPr anchor="ctr"/>
          <a:lstStyle/>
          <a:p>
            <a:pPr algn="ctr" rtl="0"/>
            <a:endParaRPr lang="fr-BE" sz="1100">
              <a:solidFill>
                <a:srgbClr val="0070C0"/>
              </a:solidFill>
              <a:latin typeface="Calibri" pitchFamily="34" charset="0"/>
            </a:endParaRPr>
          </a:p>
        </p:txBody>
      </p:sp>
      <p:sp>
        <p:nvSpPr>
          <p:cNvPr id="13316" name="Rectangle 2"/>
          <p:cNvSpPr>
            <a:spLocks noChangeArrowheads="1"/>
          </p:cNvSpPr>
          <p:nvPr/>
        </p:nvSpPr>
        <p:spPr bwMode="auto">
          <a:xfrm>
            <a:off x="1258888" y="260350"/>
            <a:ext cx="6265862" cy="1081088"/>
          </a:xfrm>
          <a:prstGeom prst="rect">
            <a:avLst/>
          </a:prstGeom>
          <a:noFill/>
          <a:ln w="9525">
            <a:noFill/>
            <a:miter lim="800000"/>
            <a:headEnd/>
            <a:tailEnd/>
          </a:ln>
        </p:spPr>
        <p:txBody>
          <a:bodyPr anchor="b"/>
          <a:lstStyle/>
          <a:p>
            <a:pPr algn="ctr"/>
            <a:r>
              <a:rPr lang="ar-SA" sz="4000" b="1">
                <a:solidFill>
                  <a:schemeClr val="tx2"/>
                </a:solidFill>
                <a:latin typeface="Arial" pitchFamily="34" charset="0"/>
              </a:rPr>
              <a:t>شبكة نظير لنظير</a:t>
            </a:r>
            <a:br>
              <a:rPr lang="ar-SA" sz="4000" b="1">
                <a:solidFill>
                  <a:schemeClr val="tx2"/>
                </a:solidFill>
                <a:latin typeface="Arial" pitchFamily="34" charset="0"/>
              </a:rPr>
            </a:br>
            <a:r>
              <a:rPr lang="ar-SA" sz="4000" b="1">
                <a:solidFill>
                  <a:schemeClr val="tx2"/>
                </a:solidFill>
                <a:latin typeface="Arial" pitchFamily="34" charset="0"/>
              </a:rPr>
              <a:t> </a:t>
            </a:r>
            <a:r>
              <a:rPr lang="en-US" sz="4000" b="1">
                <a:solidFill>
                  <a:schemeClr val="tx2"/>
                </a:solidFill>
                <a:latin typeface="Arial" pitchFamily="34" charset="0"/>
              </a:rPr>
              <a:t>Peer-To-Peer Network </a:t>
            </a:r>
          </a:p>
        </p:txBody>
      </p:sp>
      <p:sp>
        <p:nvSpPr>
          <p:cNvPr id="2" name="Rectangle 3"/>
          <p:cNvSpPr>
            <a:spLocks noChangeArrowheads="1"/>
          </p:cNvSpPr>
          <p:nvPr/>
        </p:nvSpPr>
        <p:spPr bwMode="auto">
          <a:xfrm>
            <a:off x="0" y="1844675"/>
            <a:ext cx="8713788" cy="3816350"/>
          </a:xfrm>
          <a:prstGeom prst="rect">
            <a:avLst/>
          </a:prstGeom>
          <a:noFill/>
          <a:ln w="9525">
            <a:noFill/>
            <a:miter lim="800000"/>
            <a:headEnd/>
            <a:tailEnd/>
          </a:ln>
        </p:spPr>
        <p:txBody>
          <a:bodyPr/>
          <a:lstStyle/>
          <a:p>
            <a:pPr marL="342900" indent="-342900" algn="just">
              <a:spcBef>
                <a:spcPct val="20000"/>
              </a:spcBef>
              <a:buFontTx/>
              <a:buChar char="•"/>
            </a:pPr>
            <a:r>
              <a:rPr lang="ar-SA" sz="3200" b="1">
                <a:latin typeface="Arial" pitchFamily="34" charset="0"/>
              </a:rPr>
              <a:t>كل الأجهزة متساوية ومتكافئة. </a:t>
            </a:r>
          </a:p>
          <a:p>
            <a:pPr marL="342900" indent="-342900" algn="just">
              <a:spcBef>
                <a:spcPct val="20000"/>
              </a:spcBef>
              <a:buFontTx/>
              <a:buChar char="•"/>
            </a:pPr>
            <a:r>
              <a:rPr lang="ar-SA" sz="3200" b="1">
                <a:latin typeface="Arial" pitchFamily="34" charset="0"/>
              </a:rPr>
              <a:t>بإمكان أي جهاز في الشبكة أن يكون خادما أو عميلا في نفس الوقت، أي لا يوجد جهاز مميز عن الأجهزة الأخرى في الشبكة. </a:t>
            </a:r>
          </a:p>
          <a:p>
            <a:pPr marL="342900" indent="-342900" algn="just">
              <a:spcBef>
                <a:spcPct val="20000"/>
              </a:spcBef>
              <a:buFontTx/>
              <a:buChar char="•"/>
            </a:pPr>
            <a:r>
              <a:rPr lang="ar-SA" sz="3200" b="1">
                <a:latin typeface="Arial" pitchFamily="34" charset="0"/>
              </a:rPr>
              <a:t>هذه أقل كلفة من شبكة الخادم والعملاء، وتستخدم في المنشآت ذات الأعمال البسيطة</a:t>
            </a:r>
            <a:r>
              <a:rPr lang="ar-SA" sz="3200">
                <a:latin typeface="Arial" pitchFamily="34" charset="0"/>
              </a:rPr>
              <a:t>. </a:t>
            </a:r>
            <a:endParaRPr lang="en-US" sz="3200">
              <a:latin typeface="Arial" pitchFamily="34" charset="0"/>
            </a:endParaRPr>
          </a:p>
        </p:txBody>
      </p:sp>
      <p:sp>
        <p:nvSpPr>
          <p:cNvPr id="13317" name="Slide Number Placeholder 5"/>
          <p:cNvSpPr>
            <a:spLocks noGrp="1"/>
          </p:cNvSpPr>
          <p:nvPr>
            <p:ph type="sldNum" sz="quarter" idx="12"/>
          </p:nvPr>
        </p:nvSpPr>
        <p:spPr>
          <a:noFill/>
        </p:spPr>
        <p:txBody>
          <a:bodyPr/>
          <a:lstStyle/>
          <a:p>
            <a:fld id="{58F00E19-AD72-4ED4-B917-8AE313F3CC3E}" type="slidenum">
              <a:rPr lang="ar-SA" smtClean="0"/>
              <a:pPr/>
              <a:t>15</a:t>
            </a:fld>
            <a:endParaRPr lang="en-US" smtClean="0"/>
          </a:p>
        </p:txBody>
      </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13316">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Slide Number Placeholder 5"/>
          <p:cNvSpPr>
            <a:spLocks noGrp="1"/>
          </p:cNvSpPr>
          <p:nvPr>
            <p:ph type="sldNum" sz="quarter" idx="12"/>
          </p:nvPr>
        </p:nvSpPr>
        <p:spPr>
          <a:noFill/>
        </p:spPr>
        <p:txBody>
          <a:bodyPr/>
          <a:lstStyle/>
          <a:p>
            <a:fld id="{D9EF9500-4973-49CC-A02D-B7B29BA4CBCC}" type="slidenum">
              <a:rPr lang="ar-JO" smtClean="0"/>
              <a:pPr/>
              <a:t>16</a:t>
            </a:fld>
            <a:endParaRPr lang="en-US" smtClean="0"/>
          </a:p>
        </p:txBody>
      </p:sp>
      <p:sp>
        <p:nvSpPr>
          <p:cNvPr id="104452" name="Rectangle 4"/>
          <p:cNvSpPr>
            <a:spLocks noChangeArrowheads="1"/>
          </p:cNvSpPr>
          <p:nvPr/>
        </p:nvSpPr>
        <p:spPr bwMode="auto">
          <a:xfrm>
            <a:off x="1" y="428604"/>
            <a:ext cx="7500958" cy="584775"/>
          </a:xfrm>
          <a:prstGeom prst="rect">
            <a:avLst/>
          </a:prstGeom>
          <a:noFill/>
          <a:ln w="9525">
            <a:noFill/>
            <a:miter lim="800000"/>
            <a:headEnd/>
            <a:tailEnd/>
          </a:ln>
        </p:spPr>
        <p:txBody>
          <a:bodyPr wrap="square" anchor="ctr">
            <a:spAutoFit/>
          </a:bodyPr>
          <a:lstStyle/>
          <a:p>
            <a:pPr algn="r" rtl="0" eaLnBrk="0" hangingPunct="0"/>
            <a:r>
              <a:rPr kumimoji="0" lang="en-US" sz="3200" b="1" dirty="0">
                <a:solidFill>
                  <a:srgbClr val="C00000"/>
                </a:solidFill>
                <a:latin typeface="Simplified Arabic" pitchFamily="2" charset="-78"/>
                <a:cs typeface="Times New Roman" pitchFamily="18" charset="0"/>
              </a:rPr>
              <a:t>Peer - to - Peer Network </a:t>
            </a:r>
            <a:r>
              <a:rPr kumimoji="0" lang="ar-SA" sz="3200" b="1" dirty="0">
                <a:solidFill>
                  <a:srgbClr val="C00000"/>
                </a:solidFill>
                <a:latin typeface="Simplified Arabic" pitchFamily="2" charset="-78"/>
                <a:cs typeface="Times New Roman" pitchFamily="18" charset="0"/>
              </a:rPr>
              <a:t>الشّبكة </a:t>
            </a:r>
            <a:r>
              <a:rPr kumimoji="0" lang="ar-SA" sz="2800" b="1" dirty="0">
                <a:solidFill>
                  <a:srgbClr val="C00000"/>
                </a:solidFill>
                <a:latin typeface="Simplified Arabic" pitchFamily="2" charset="-78"/>
                <a:cs typeface="Times New Roman" pitchFamily="18" charset="0"/>
              </a:rPr>
              <a:t>التناظريّة</a:t>
            </a:r>
            <a:r>
              <a:rPr kumimoji="0" lang="ar-JO" sz="2800" b="1" dirty="0">
                <a:solidFill>
                  <a:srgbClr val="C00000"/>
                </a:solidFill>
              </a:rPr>
              <a:t> </a:t>
            </a:r>
            <a:endParaRPr kumimoji="0" lang="en-US" b="1" dirty="0">
              <a:solidFill>
                <a:srgbClr val="C00000"/>
              </a:solidFill>
            </a:endParaRPr>
          </a:p>
        </p:txBody>
      </p:sp>
      <p:grpSp>
        <p:nvGrpSpPr>
          <p:cNvPr id="2" name="Group 5"/>
          <p:cNvGrpSpPr>
            <a:grpSpLocks/>
          </p:cNvGrpSpPr>
          <p:nvPr/>
        </p:nvGrpSpPr>
        <p:grpSpPr bwMode="auto">
          <a:xfrm>
            <a:off x="2052638" y="1700213"/>
            <a:ext cx="5472112" cy="3813175"/>
            <a:chOff x="1584" y="8493"/>
            <a:chExt cx="6480" cy="3169"/>
          </a:xfrm>
        </p:grpSpPr>
        <p:pic>
          <p:nvPicPr>
            <p:cNvPr id="38920" name="Picture 6" descr="1-03"/>
            <p:cNvPicPr>
              <a:picLocks noChangeAspect="1" noChangeArrowheads="1"/>
            </p:cNvPicPr>
            <p:nvPr/>
          </p:nvPicPr>
          <p:blipFill>
            <a:blip r:embed="rId3"/>
            <a:srcRect/>
            <a:stretch>
              <a:fillRect/>
            </a:stretch>
          </p:blipFill>
          <p:spPr bwMode="auto">
            <a:xfrm>
              <a:off x="1728" y="8682"/>
              <a:ext cx="6192" cy="2832"/>
            </a:xfrm>
            <a:prstGeom prst="rect">
              <a:avLst/>
            </a:prstGeom>
            <a:noFill/>
            <a:ln w="9525">
              <a:noFill/>
              <a:miter lim="800000"/>
              <a:headEnd/>
              <a:tailEnd/>
            </a:ln>
          </p:spPr>
        </p:pic>
        <p:sp>
          <p:nvSpPr>
            <p:cNvPr id="38921" name="Line 7"/>
            <p:cNvSpPr>
              <a:spLocks noChangeShapeType="1"/>
            </p:cNvSpPr>
            <p:nvPr/>
          </p:nvSpPr>
          <p:spPr bwMode="auto">
            <a:xfrm>
              <a:off x="1584" y="8493"/>
              <a:ext cx="6480" cy="0"/>
            </a:xfrm>
            <a:prstGeom prst="line">
              <a:avLst/>
            </a:prstGeom>
            <a:noFill/>
            <a:ln w="9525">
              <a:solidFill>
                <a:srgbClr val="000000"/>
              </a:solidFill>
              <a:round/>
              <a:headEnd/>
              <a:tailEnd/>
            </a:ln>
          </p:spPr>
          <p:txBody>
            <a:bodyPr/>
            <a:lstStyle/>
            <a:p>
              <a:endParaRPr lang="ar-EG"/>
            </a:p>
          </p:txBody>
        </p:sp>
        <p:sp>
          <p:nvSpPr>
            <p:cNvPr id="38922" name="Line 8"/>
            <p:cNvSpPr>
              <a:spLocks noChangeShapeType="1"/>
            </p:cNvSpPr>
            <p:nvPr/>
          </p:nvSpPr>
          <p:spPr bwMode="auto">
            <a:xfrm>
              <a:off x="1584" y="11662"/>
              <a:ext cx="6480" cy="0"/>
            </a:xfrm>
            <a:prstGeom prst="line">
              <a:avLst/>
            </a:prstGeom>
            <a:noFill/>
            <a:ln w="9525">
              <a:solidFill>
                <a:srgbClr val="000000"/>
              </a:solidFill>
              <a:round/>
              <a:headEnd/>
              <a:tailEnd/>
            </a:ln>
          </p:spPr>
          <p:txBody>
            <a:bodyPr/>
            <a:lstStyle/>
            <a:p>
              <a:endParaRPr lang="ar-EG"/>
            </a:p>
          </p:txBody>
        </p:sp>
        <p:sp>
          <p:nvSpPr>
            <p:cNvPr id="38923" name="Line 9"/>
            <p:cNvSpPr>
              <a:spLocks noChangeShapeType="1"/>
            </p:cNvSpPr>
            <p:nvPr/>
          </p:nvSpPr>
          <p:spPr bwMode="auto">
            <a:xfrm>
              <a:off x="8064" y="8494"/>
              <a:ext cx="0" cy="3168"/>
            </a:xfrm>
            <a:prstGeom prst="line">
              <a:avLst/>
            </a:prstGeom>
            <a:noFill/>
            <a:ln w="9525">
              <a:solidFill>
                <a:srgbClr val="000000"/>
              </a:solidFill>
              <a:round/>
              <a:headEnd/>
              <a:tailEnd/>
            </a:ln>
          </p:spPr>
          <p:txBody>
            <a:bodyPr/>
            <a:lstStyle/>
            <a:p>
              <a:endParaRPr lang="ar-EG"/>
            </a:p>
          </p:txBody>
        </p:sp>
        <p:sp>
          <p:nvSpPr>
            <p:cNvPr id="38924" name="Line 10"/>
            <p:cNvSpPr>
              <a:spLocks noChangeShapeType="1"/>
            </p:cNvSpPr>
            <p:nvPr/>
          </p:nvSpPr>
          <p:spPr bwMode="auto">
            <a:xfrm>
              <a:off x="1584" y="8494"/>
              <a:ext cx="0" cy="3168"/>
            </a:xfrm>
            <a:prstGeom prst="line">
              <a:avLst/>
            </a:prstGeom>
            <a:noFill/>
            <a:ln w="9525">
              <a:solidFill>
                <a:srgbClr val="000000"/>
              </a:solidFill>
              <a:round/>
              <a:headEnd/>
              <a:tailEnd/>
            </a:ln>
          </p:spPr>
          <p:txBody>
            <a:bodyPr/>
            <a:lstStyle/>
            <a:p>
              <a:endParaRPr lang="ar-EG"/>
            </a:p>
          </p:txBody>
        </p:sp>
      </p:gr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104452"/>
                                        </p:tgtEl>
                                        <p:attrNameLst>
                                          <p:attrName>style.visibility</p:attrName>
                                        </p:attrNameLst>
                                      </p:cBhvr>
                                      <p:to>
                                        <p:strVal val="visible"/>
                                      </p:to>
                                    </p:set>
                                    <p:anim calcmode="lin" valueType="num">
                                      <p:cBhvr additive="base">
                                        <p:cTn id="7" dur="500" fill="hold"/>
                                        <p:tgtEl>
                                          <p:spTgt spid="104452"/>
                                        </p:tgtEl>
                                        <p:attrNameLst>
                                          <p:attrName>ppt_x</p:attrName>
                                        </p:attrNameLst>
                                      </p:cBhvr>
                                      <p:tavLst>
                                        <p:tav tm="0">
                                          <p:val>
                                            <p:strVal val="0-#ppt_w/2"/>
                                          </p:val>
                                        </p:tav>
                                        <p:tav tm="100000">
                                          <p:val>
                                            <p:strVal val="#ppt_x"/>
                                          </p:val>
                                        </p:tav>
                                      </p:tavLst>
                                    </p:anim>
                                    <p:anim calcmode="lin" valueType="num">
                                      <p:cBhvr additive="base">
                                        <p:cTn id="8" dur="500" fill="hold"/>
                                        <p:tgtEl>
                                          <p:spTgt spid="10445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Slide Number Placeholder 5"/>
          <p:cNvSpPr>
            <a:spLocks noGrp="1"/>
          </p:cNvSpPr>
          <p:nvPr>
            <p:ph type="sldNum" sz="quarter" idx="12"/>
          </p:nvPr>
        </p:nvSpPr>
        <p:spPr>
          <a:noFill/>
        </p:spPr>
        <p:txBody>
          <a:bodyPr/>
          <a:lstStyle/>
          <a:p>
            <a:fld id="{33B08392-5477-4E97-BD03-4CD4DEC93E65}" type="slidenum">
              <a:rPr lang="ar-JO" smtClean="0"/>
              <a:pPr/>
              <a:t>17</a:t>
            </a:fld>
            <a:endParaRPr lang="en-US" smtClean="0"/>
          </a:p>
        </p:txBody>
      </p:sp>
      <p:sp>
        <p:nvSpPr>
          <p:cNvPr id="103428" name="Rectangle 4"/>
          <p:cNvSpPr>
            <a:spLocks noChangeArrowheads="1"/>
          </p:cNvSpPr>
          <p:nvPr/>
        </p:nvSpPr>
        <p:spPr bwMode="auto">
          <a:xfrm>
            <a:off x="214282" y="428604"/>
            <a:ext cx="7215238" cy="584775"/>
          </a:xfrm>
          <a:prstGeom prst="rect">
            <a:avLst/>
          </a:prstGeom>
          <a:noFill/>
          <a:ln w="9525">
            <a:noFill/>
            <a:miter lim="800000"/>
            <a:headEnd/>
            <a:tailEnd/>
          </a:ln>
        </p:spPr>
        <p:txBody>
          <a:bodyPr wrap="square" anchor="ctr">
            <a:spAutoFit/>
          </a:bodyPr>
          <a:lstStyle/>
          <a:p>
            <a:pPr algn="l" rtl="0" eaLnBrk="0" hangingPunct="0"/>
            <a:r>
              <a:rPr kumimoji="0" lang="en-US" sz="3200" b="1" dirty="0">
                <a:solidFill>
                  <a:srgbClr val="C00000"/>
                </a:solidFill>
                <a:latin typeface="Simplified Arabic" pitchFamily="2" charset="-78"/>
                <a:cs typeface="Times New Roman" pitchFamily="18" charset="0"/>
              </a:rPr>
              <a:t>Peer - to - Peer </a:t>
            </a:r>
            <a:r>
              <a:rPr kumimoji="0" lang="en-US" sz="3200" b="1" dirty="0" smtClean="0">
                <a:solidFill>
                  <a:srgbClr val="C00000"/>
                </a:solidFill>
                <a:latin typeface="Simplified Arabic" pitchFamily="2" charset="-78"/>
                <a:cs typeface="Times New Roman" pitchFamily="18" charset="0"/>
              </a:rPr>
              <a:t>Network </a:t>
            </a:r>
            <a:r>
              <a:rPr lang="ar-SA" sz="3200" b="1" dirty="0" smtClean="0">
                <a:solidFill>
                  <a:srgbClr val="C00000"/>
                </a:solidFill>
                <a:latin typeface="Simplified Arabic" pitchFamily="2" charset="-78"/>
                <a:cs typeface="Times New Roman" pitchFamily="18" charset="0"/>
              </a:rPr>
              <a:t>التناظريّة</a:t>
            </a:r>
            <a:r>
              <a:rPr kumimoji="0" lang="en-US" sz="3200" b="1" dirty="0" smtClean="0">
                <a:solidFill>
                  <a:srgbClr val="C00000"/>
                </a:solidFill>
                <a:latin typeface="Simplified Arabic" pitchFamily="2" charset="-78"/>
                <a:cs typeface="Times New Roman" pitchFamily="18" charset="0"/>
              </a:rPr>
              <a:t>  </a:t>
            </a:r>
            <a:r>
              <a:rPr kumimoji="0" lang="ar-SA" sz="3200" b="1" dirty="0" smtClean="0">
                <a:solidFill>
                  <a:srgbClr val="C00000"/>
                </a:solidFill>
                <a:latin typeface="Simplified Arabic" pitchFamily="2" charset="-78"/>
                <a:cs typeface="Times New Roman" pitchFamily="18" charset="0"/>
              </a:rPr>
              <a:t>الشّبكة</a:t>
            </a:r>
            <a:endParaRPr kumimoji="0" lang="en-US" sz="2800" b="1" dirty="0">
              <a:solidFill>
                <a:srgbClr val="C00000"/>
              </a:solidFill>
            </a:endParaRPr>
          </a:p>
        </p:txBody>
      </p:sp>
      <p:sp>
        <p:nvSpPr>
          <p:cNvPr id="103429" name="Rectangle 5"/>
          <p:cNvSpPr>
            <a:spLocks noChangeArrowheads="1"/>
          </p:cNvSpPr>
          <p:nvPr/>
        </p:nvSpPr>
        <p:spPr bwMode="auto">
          <a:xfrm>
            <a:off x="571472" y="1557338"/>
            <a:ext cx="8215369" cy="2246769"/>
          </a:xfrm>
          <a:prstGeom prst="rect">
            <a:avLst/>
          </a:prstGeom>
          <a:noFill/>
          <a:ln w="9525">
            <a:noFill/>
            <a:miter lim="800000"/>
            <a:headEnd/>
            <a:tailEnd/>
          </a:ln>
        </p:spPr>
        <p:txBody>
          <a:bodyPr wrap="square" anchor="ctr">
            <a:spAutoFit/>
          </a:bodyPr>
          <a:lstStyle/>
          <a:p>
            <a:pPr algn="r"/>
            <a:r>
              <a:rPr kumimoji="0" lang="ar-SA" sz="2800" b="1" dirty="0">
                <a:solidFill>
                  <a:srgbClr val="0033CC"/>
                </a:solidFill>
                <a:latin typeface="Simplified Arabic" pitchFamily="2" charset="-78"/>
                <a:cs typeface="Simplified Arabic" pitchFamily="2" charset="-78"/>
              </a:rPr>
              <a:t>مزايا الشّبكة التناظريّة</a:t>
            </a:r>
            <a:r>
              <a:rPr kumimoji="0" lang="en-US" sz="2800" dirty="0"/>
              <a:t> </a:t>
            </a:r>
            <a:endParaRPr kumimoji="0" lang="ar-JO" sz="2800" b="1" dirty="0"/>
          </a:p>
          <a:p>
            <a:pPr algn="r">
              <a:buFont typeface="Wingdings" pitchFamily="2" charset="2"/>
              <a:buChar char="q"/>
            </a:pPr>
            <a:r>
              <a:rPr lang="en-US" sz="2800" b="1" dirty="0" smtClean="0">
                <a:solidFill>
                  <a:srgbClr val="000000"/>
                </a:solidFill>
                <a:cs typeface="Simplified Arabic" pitchFamily="2" charset="-78"/>
              </a:rPr>
              <a:t>  </a:t>
            </a:r>
            <a:r>
              <a:rPr lang="ar-SA" sz="2800" b="1" dirty="0" smtClean="0">
                <a:solidFill>
                  <a:srgbClr val="000000"/>
                </a:solidFill>
                <a:cs typeface="Simplified Arabic" pitchFamily="2" charset="-78"/>
              </a:rPr>
              <a:t>سهولة </a:t>
            </a:r>
            <a:r>
              <a:rPr lang="ar-SA" sz="2800" b="1" dirty="0">
                <a:solidFill>
                  <a:srgbClr val="000000"/>
                </a:solidFill>
                <a:cs typeface="Simplified Arabic" pitchFamily="2" charset="-78"/>
              </a:rPr>
              <a:t>الإنشاء والبناء.</a:t>
            </a:r>
          </a:p>
          <a:p>
            <a:pPr algn="r">
              <a:buFont typeface="Wingdings" pitchFamily="2" charset="2"/>
              <a:buChar char="q"/>
            </a:pPr>
            <a:r>
              <a:rPr lang="en-US" sz="2800" b="1" dirty="0" smtClean="0">
                <a:solidFill>
                  <a:srgbClr val="000000"/>
                </a:solidFill>
                <a:cs typeface="Simplified Arabic" pitchFamily="2" charset="-78"/>
              </a:rPr>
              <a:t>  </a:t>
            </a:r>
            <a:r>
              <a:rPr lang="ar-SA" sz="2800" b="1" dirty="0" smtClean="0">
                <a:solidFill>
                  <a:srgbClr val="000000"/>
                </a:solidFill>
                <a:cs typeface="Simplified Arabic" pitchFamily="2" charset="-78"/>
              </a:rPr>
              <a:t>رخيصة </a:t>
            </a:r>
            <a:r>
              <a:rPr lang="ar-SA" sz="2800" b="1" dirty="0">
                <a:solidFill>
                  <a:srgbClr val="000000"/>
                </a:solidFill>
                <a:cs typeface="Simplified Arabic" pitchFamily="2" charset="-78"/>
              </a:rPr>
              <a:t>الكُلفة إذ لا تحتاج إلى برمجيات خاصة.</a:t>
            </a:r>
          </a:p>
          <a:p>
            <a:pPr algn="r">
              <a:buFont typeface="Wingdings" pitchFamily="2" charset="2"/>
              <a:buChar char="q"/>
            </a:pPr>
            <a:r>
              <a:rPr lang="en-US" sz="2800" b="1" dirty="0" smtClean="0">
                <a:solidFill>
                  <a:srgbClr val="000000"/>
                </a:solidFill>
                <a:cs typeface="Simplified Arabic" pitchFamily="2" charset="-78"/>
              </a:rPr>
              <a:t>  </a:t>
            </a:r>
            <a:r>
              <a:rPr lang="ar-SA" sz="2800" b="1" dirty="0" smtClean="0">
                <a:solidFill>
                  <a:srgbClr val="000000"/>
                </a:solidFill>
                <a:cs typeface="Simplified Arabic" pitchFamily="2" charset="-78"/>
              </a:rPr>
              <a:t>عدم </a:t>
            </a:r>
            <a:r>
              <a:rPr lang="ar-SA" sz="2800" b="1" dirty="0">
                <a:solidFill>
                  <a:srgbClr val="000000"/>
                </a:solidFill>
                <a:cs typeface="Simplified Arabic" pitchFamily="2" charset="-78"/>
              </a:rPr>
              <a:t>الحاجة لتعيين مدير للشبكة.</a:t>
            </a:r>
          </a:p>
          <a:p>
            <a:pPr algn="r">
              <a:buFont typeface="Wingdings" pitchFamily="2" charset="2"/>
              <a:buChar char="q"/>
            </a:pPr>
            <a:r>
              <a:rPr lang="en-US" sz="2800" b="1" dirty="0" smtClean="0">
                <a:solidFill>
                  <a:srgbClr val="000000"/>
                </a:solidFill>
                <a:cs typeface="Simplified Arabic" pitchFamily="2" charset="-78"/>
              </a:rPr>
              <a:t>   </a:t>
            </a:r>
            <a:r>
              <a:rPr lang="ar-SA" sz="2800" b="1" dirty="0" smtClean="0">
                <a:solidFill>
                  <a:srgbClr val="000000"/>
                </a:solidFill>
                <a:cs typeface="Simplified Arabic" pitchFamily="2" charset="-78"/>
              </a:rPr>
              <a:t>تعمل </a:t>
            </a:r>
            <a:r>
              <a:rPr lang="ar-SA" sz="2800" b="1" dirty="0">
                <a:solidFill>
                  <a:srgbClr val="000000"/>
                </a:solidFill>
                <a:cs typeface="Simplified Arabic" pitchFamily="2" charset="-78"/>
              </a:rPr>
              <a:t>في بيئة ذات عدد محدود من الأجهزة.</a:t>
            </a:r>
            <a:endParaRPr lang="en-US" sz="2800" b="1" dirty="0">
              <a:solidFill>
                <a:srgbClr val="000000"/>
              </a:solidFill>
              <a:cs typeface="Simplified Arabic" pitchFamily="2" charset="-78"/>
            </a:endParaRPr>
          </a:p>
        </p:txBody>
      </p:sp>
      <p:sp>
        <p:nvSpPr>
          <p:cNvPr id="103430" name="Rectangle 6"/>
          <p:cNvSpPr>
            <a:spLocks noChangeArrowheads="1"/>
          </p:cNvSpPr>
          <p:nvPr/>
        </p:nvSpPr>
        <p:spPr bwMode="auto">
          <a:xfrm>
            <a:off x="468312" y="3743325"/>
            <a:ext cx="8461405" cy="2000548"/>
          </a:xfrm>
          <a:prstGeom prst="rect">
            <a:avLst/>
          </a:prstGeom>
          <a:noFill/>
          <a:ln w="9525">
            <a:noFill/>
            <a:miter lim="800000"/>
            <a:headEnd/>
            <a:tailEnd/>
          </a:ln>
        </p:spPr>
        <p:txBody>
          <a:bodyPr wrap="square" anchor="ctr">
            <a:spAutoFit/>
          </a:bodyPr>
          <a:lstStyle/>
          <a:p>
            <a:pPr algn="r"/>
            <a:r>
              <a:rPr kumimoji="0" lang="ar-SA" sz="2800" b="1" dirty="0">
                <a:solidFill>
                  <a:srgbClr val="0033CC"/>
                </a:solidFill>
                <a:latin typeface="Simplified Arabic" pitchFamily="2" charset="-78"/>
                <a:cs typeface="Simplified Arabic" pitchFamily="2" charset="-78"/>
              </a:rPr>
              <a:t>عيوب الشّبكة التناظريّة</a:t>
            </a:r>
            <a:r>
              <a:rPr kumimoji="0" lang="en-US" sz="2800" b="1" dirty="0">
                <a:solidFill>
                  <a:srgbClr val="0033CC"/>
                </a:solidFill>
                <a:latin typeface="Simplified Arabic" pitchFamily="2" charset="-78"/>
                <a:cs typeface="Simplified Arabic" pitchFamily="2" charset="-78"/>
              </a:rPr>
              <a:t> </a:t>
            </a:r>
            <a:endParaRPr kumimoji="0" lang="ar-JO" sz="2800" b="1" dirty="0">
              <a:solidFill>
                <a:srgbClr val="0033CC"/>
              </a:solidFill>
              <a:latin typeface="Simplified Arabic" pitchFamily="2" charset="-78"/>
              <a:cs typeface="Simplified Arabic" pitchFamily="2" charset="-78"/>
            </a:endParaRPr>
          </a:p>
          <a:p>
            <a:pPr algn="r">
              <a:buFont typeface="Wingdings" pitchFamily="2" charset="2"/>
              <a:buChar char="q"/>
            </a:pPr>
            <a:r>
              <a:rPr lang="en-US" sz="2400" b="1" dirty="0" smtClean="0">
                <a:solidFill>
                  <a:srgbClr val="000000"/>
                </a:solidFill>
                <a:cs typeface="Simplified Arabic" pitchFamily="2" charset="-78"/>
              </a:rPr>
              <a:t>  </a:t>
            </a:r>
            <a:r>
              <a:rPr lang="ar-SA" sz="2400" b="1" dirty="0" smtClean="0">
                <a:solidFill>
                  <a:srgbClr val="000000"/>
                </a:solidFill>
                <a:cs typeface="Simplified Arabic" pitchFamily="2" charset="-78"/>
              </a:rPr>
              <a:t>قد </a:t>
            </a:r>
            <a:r>
              <a:rPr lang="ar-SA" sz="2400" b="1" dirty="0">
                <a:solidFill>
                  <a:srgbClr val="000000"/>
                </a:solidFill>
                <a:cs typeface="Simplified Arabic" pitchFamily="2" charset="-78"/>
              </a:rPr>
              <a:t>يحتاج المستخدم لكثير من كلمات المرور، إذ نجد أن لكل مصدر كلمة مرور خاصة به.</a:t>
            </a:r>
          </a:p>
          <a:p>
            <a:pPr algn="r">
              <a:buFont typeface="Wingdings" pitchFamily="2" charset="2"/>
              <a:buChar char="q"/>
            </a:pPr>
            <a:r>
              <a:rPr lang="en-US" sz="2400" b="1" dirty="0" smtClean="0">
                <a:solidFill>
                  <a:srgbClr val="000000"/>
                </a:solidFill>
                <a:cs typeface="Simplified Arabic" pitchFamily="2" charset="-78"/>
              </a:rPr>
              <a:t>  </a:t>
            </a:r>
            <a:r>
              <a:rPr lang="ar-SA" sz="2400" b="1" dirty="0" smtClean="0">
                <a:solidFill>
                  <a:srgbClr val="000000"/>
                </a:solidFill>
                <a:cs typeface="Simplified Arabic" pitchFamily="2" charset="-78"/>
              </a:rPr>
              <a:t>لا </a:t>
            </a:r>
            <a:r>
              <a:rPr lang="ar-SA" sz="2400" b="1" dirty="0">
                <a:solidFill>
                  <a:srgbClr val="000000"/>
                </a:solidFill>
                <a:cs typeface="Simplified Arabic" pitchFamily="2" charset="-78"/>
              </a:rPr>
              <a:t>تؤدي دوراً جيداً عندما يكون عدد حواسيب الشّبكة كبيراً.</a:t>
            </a:r>
          </a:p>
          <a:p>
            <a:pPr algn="r">
              <a:buFont typeface="Wingdings" pitchFamily="2" charset="2"/>
              <a:buChar char="q"/>
            </a:pPr>
            <a:r>
              <a:rPr lang="en-US" sz="2400" b="1" dirty="0" smtClean="0">
                <a:solidFill>
                  <a:srgbClr val="000000"/>
                </a:solidFill>
                <a:cs typeface="Simplified Arabic" pitchFamily="2" charset="-78"/>
              </a:rPr>
              <a:t>   </a:t>
            </a:r>
            <a:r>
              <a:rPr lang="ar-SA" sz="2400" b="1" dirty="0" smtClean="0">
                <a:solidFill>
                  <a:srgbClr val="000000"/>
                </a:solidFill>
                <a:cs typeface="Simplified Arabic" pitchFamily="2" charset="-78"/>
              </a:rPr>
              <a:t>عدم </a:t>
            </a:r>
            <a:r>
              <a:rPr lang="ar-SA" sz="2400" b="1" dirty="0">
                <a:solidFill>
                  <a:srgbClr val="000000"/>
                </a:solidFill>
                <a:cs typeface="Simplified Arabic" pitchFamily="2" charset="-78"/>
              </a:rPr>
              <a:t>وجود سيطرة مركزية</a:t>
            </a:r>
            <a:r>
              <a:rPr lang="ar-SA" b="1" dirty="0">
                <a:solidFill>
                  <a:srgbClr val="000000"/>
                </a:solidFill>
                <a:cs typeface="Simplified Arabic" pitchFamily="2" charset="-78"/>
              </a:rPr>
              <a:t>.</a:t>
            </a:r>
            <a:endParaRPr lang="en-US" b="1" dirty="0">
              <a:solidFill>
                <a:srgbClr val="000000"/>
              </a:solidFill>
              <a:cs typeface="Simplified Arabic" pitchFamily="2" charset="-78"/>
            </a:endParaRPr>
          </a:p>
        </p:txBody>
      </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3428"/>
                                        </p:tgtEl>
                                        <p:attrNameLst>
                                          <p:attrName>style.visibility</p:attrName>
                                        </p:attrNameLst>
                                      </p:cBhvr>
                                      <p:to>
                                        <p:strVal val="visible"/>
                                      </p:to>
                                    </p:set>
                                    <p:anim calcmode="lin" valueType="num">
                                      <p:cBhvr additive="base">
                                        <p:cTn id="7" dur="500" fill="hold"/>
                                        <p:tgtEl>
                                          <p:spTgt spid="103428"/>
                                        </p:tgtEl>
                                        <p:attrNameLst>
                                          <p:attrName>ppt_x</p:attrName>
                                        </p:attrNameLst>
                                      </p:cBhvr>
                                      <p:tavLst>
                                        <p:tav tm="0">
                                          <p:val>
                                            <p:strVal val="1+#ppt_w/2"/>
                                          </p:val>
                                        </p:tav>
                                        <p:tav tm="100000">
                                          <p:val>
                                            <p:strVal val="#ppt_x"/>
                                          </p:val>
                                        </p:tav>
                                      </p:tavLst>
                                    </p:anim>
                                    <p:anim calcmode="lin" valueType="num">
                                      <p:cBhvr additive="base">
                                        <p:cTn id="8" dur="500" fill="hold"/>
                                        <p:tgtEl>
                                          <p:spTgt spid="10342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3429"/>
                                        </p:tgtEl>
                                        <p:attrNameLst>
                                          <p:attrName>style.visibility</p:attrName>
                                        </p:attrNameLst>
                                      </p:cBhvr>
                                      <p:to>
                                        <p:strVal val="visible"/>
                                      </p:to>
                                    </p:set>
                                    <p:anim calcmode="lin" valueType="num">
                                      <p:cBhvr additive="base">
                                        <p:cTn id="13" dur="500" fill="hold"/>
                                        <p:tgtEl>
                                          <p:spTgt spid="103429"/>
                                        </p:tgtEl>
                                        <p:attrNameLst>
                                          <p:attrName>ppt_x</p:attrName>
                                        </p:attrNameLst>
                                      </p:cBhvr>
                                      <p:tavLst>
                                        <p:tav tm="0">
                                          <p:val>
                                            <p:strVal val="0-#ppt_w/2"/>
                                          </p:val>
                                        </p:tav>
                                        <p:tav tm="100000">
                                          <p:val>
                                            <p:strVal val="#ppt_x"/>
                                          </p:val>
                                        </p:tav>
                                      </p:tavLst>
                                    </p:anim>
                                    <p:anim calcmode="lin" valueType="num">
                                      <p:cBhvr additive="base">
                                        <p:cTn id="14" dur="500" fill="hold"/>
                                        <p:tgtEl>
                                          <p:spTgt spid="10342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3430"/>
                                        </p:tgtEl>
                                        <p:attrNameLst>
                                          <p:attrName>style.visibility</p:attrName>
                                        </p:attrNameLst>
                                      </p:cBhvr>
                                      <p:to>
                                        <p:strVal val="visible"/>
                                      </p:to>
                                    </p:set>
                                    <p:anim calcmode="lin" valueType="num">
                                      <p:cBhvr additive="base">
                                        <p:cTn id="19" dur="500" fill="hold"/>
                                        <p:tgtEl>
                                          <p:spTgt spid="103430"/>
                                        </p:tgtEl>
                                        <p:attrNameLst>
                                          <p:attrName>ppt_x</p:attrName>
                                        </p:attrNameLst>
                                      </p:cBhvr>
                                      <p:tavLst>
                                        <p:tav tm="0">
                                          <p:val>
                                            <p:strVal val="#ppt_x"/>
                                          </p:val>
                                        </p:tav>
                                        <p:tav tm="100000">
                                          <p:val>
                                            <p:strVal val="#ppt_x"/>
                                          </p:val>
                                        </p:tav>
                                      </p:tavLst>
                                    </p:anim>
                                    <p:anim calcmode="lin" valueType="num">
                                      <p:cBhvr additive="base">
                                        <p:cTn id="20" dur="500" fill="hold"/>
                                        <p:tgtEl>
                                          <p:spTgt spid="1034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8" grpId="0"/>
      <p:bldP spid="103429" grpId="0"/>
      <p:bldP spid="1034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توسيع شبكة الحاسب </a:t>
            </a:r>
            <a:endParaRPr lang="ar-EG" dirty="0"/>
          </a:p>
        </p:txBody>
      </p:sp>
      <p:sp>
        <p:nvSpPr>
          <p:cNvPr id="3" name="Content Placeholder 2"/>
          <p:cNvSpPr>
            <a:spLocks noGrp="1"/>
          </p:cNvSpPr>
          <p:nvPr>
            <p:ph idx="1"/>
          </p:nvPr>
        </p:nvSpPr>
        <p:spPr/>
        <p:txBody>
          <a:bodyPr/>
          <a:lstStyle/>
          <a:p>
            <a:r>
              <a:rPr lang="ar-EG" dirty="0" smtClean="0"/>
              <a:t>مع تزايد تقنية الشبكات وادراك أهميتها في جودة وزيادة الانتاج كانت الحاجة إلى مضاعفة الاعتماد على تقنية تبادل المعلومات والبيانات في المعمل الواحد أو في فروع المؤسسة المنتشرة في أنحاء العالم مع المحافظة على البنية التحتية الموجود . </a:t>
            </a:r>
          </a:p>
          <a:p>
            <a:r>
              <a:rPr lang="ar-EG" dirty="0" smtClean="0"/>
              <a:t>من هنا أتت أهمية توسيع الشبكات المحلية والعالمية الموجودة دون الحاجة إلى تغيير أو تجديد في وضع الشبكة الحالية . </a:t>
            </a:r>
            <a:endParaRPr lang="ar-EG" dirty="0"/>
          </a:p>
        </p:txBody>
      </p:sp>
      <p:sp>
        <p:nvSpPr>
          <p:cNvPr id="4" name="Slide Number Placeholder 3"/>
          <p:cNvSpPr>
            <a:spLocks noGrp="1"/>
          </p:cNvSpPr>
          <p:nvPr>
            <p:ph type="sldNum" sz="quarter" idx="12"/>
          </p:nvPr>
        </p:nvSpPr>
        <p:spPr/>
        <p:txBody>
          <a:bodyPr/>
          <a:lstStyle/>
          <a:p>
            <a:pPr>
              <a:defRPr/>
            </a:pPr>
            <a:fld id="{C0EE42AB-3A95-48BA-A618-523C4B6D8AF3}" type="slidenum">
              <a:rPr lang="ar-SA" smtClean="0"/>
              <a:pPr>
                <a:defRPr/>
              </a:pPr>
              <a:t>18</a:t>
            </a:fld>
            <a:endParaRPr lang="en-US"/>
          </a:p>
        </p:txBody>
      </p:sp>
    </p:spTree>
  </p:cSld>
  <p:clrMapOvr>
    <a:masterClrMapping/>
  </p:clrMapOvr>
  <p:transition>
    <p:wheel spokes="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Espace réservé du pied de page 4"/>
          <p:cNvSpPr txBox="1">
            <a:spLocks noGrp="1"/>
          </p:cNvSpPr>
          <p:nvPr/>
        </p:nvSpPr>
        <p:spPr bwMode="auto">
          <a:xfrm>
            <a:off x="285750" y="6237288"/>
            <a:ext cx="8858250" cy="857250"/>
          </a:xfrm>
          <a:prstGeom prst="rect">
            <a:avLst/>
          </a:prstGeom>
          <a:noFill/>
          <a:ln w="9525">
            <a:noFill/>
            <a:miter lim="800000"/>
            <a:headEnd/>
            <a:tailEnd/>
          </a:ln>
        </p:spPr>
        <p:txBody>
          <a:bodyPr anchor="ctr"/>
          <a:lstStyle/>
          <a:p>
            <a:pPr algn="ctr" rtl="0"/>
            <a:endParaRPr lang="fr-BE" sz="1100">
              <a:solidFill>
                <a:srgbClr val="0070C0"/>
              </a:solidFill>
              <a:latin typeface="Calibri" pitchFamily="34" charset="0"/>
            </a:endParaRPr>
          </a:p>
        </p:txBody>
      </p:sp>
      <p:sp>
        <p:nvSpPr>
          <p:cNvPr id="14340" name="Rectangle 2"/>
          <p:cNvSpPr>
            <a:spLocks noChangeArrowheads="1"/>
          </p:cNvSpPr>
          <p:nvPr/>
        </p:nvSpPr>
        <p:spPr bwMode="auto">
          <a:xfrm>
            <a:off x="0" y="214290"/>
            <a:ext cx="6286512" cy="1214446"/>
          </a:xfrm>
          <a:prstGeom prst="rect">
            <a:avLst/>
          </a:prstGeom>
          <a:noFill/>
          <a:ln w="9525">
            <a:noFill/>
            <a:miter lim="800000"/>
            <a:headEnd/>
            <a:tailEnd/>
          </a:ln>
        </p:spPr>
        <p:txBody>
          <a:bodyPr anchor="b"/>
          <a:lstStyle/>
          <a:p>
            <a:pPr algn="ctr"/>
            <a:r>
              <a:rPr lang="ar-SA" sz="3200" dirty="0">
                <a:solidFill>
                  <a:schemeClr val="tx2"/>
                </a:solidFill>
                <a:latin typeface="Arial" pitchFamily="34" charset="0"/>
              </a:rPr>
              <a:t>الشبكة الموسعة</a:t>
            </a:r>
            <a:r>
              <a:rPr lang="en-US" sz="3200" dirty="0">
                <a:solidFill>
                  <a:schemeClr val="tx2"/>
                </a:solidFill>
                <a:latin typeface="Arial" pitchFamily="34" charset="0"/>
              </a:rPr>
              <a:t>Wide Area Network</a:t>
            </a:r>
            <a:r>
              <a:rPr lang="en-US" sz="4400" dirty="0">
                <a:solidFill>
                  <a:schemeClr val="tx2"/>
                </a:solidFill>
                <a:latin typeface="Arial" pitchFamily="34" charset="0"/>
              </a:rPr>
              <a:t> </a:t>
            </a:r>
          </a:p>
        </p:txBody>
      </p:sp>
      <p:sp>
        <p:nvSpPr>
          <p:cNvPr id="2" name="Rectangle 3"/>
          <p:cNvSpPr>
            <a:spLocks noChangeArrowheads="1"/>
          </p:cNvSpPr>
          <p:nvPr/>
        </p:nvSpPr>
        <p:spPr bwMode="auto">
          <a:xfrm>
            <a:off x="179388" y="2133600"/>
            <a:ext cx="8964612" cy="4103688"/>
          </a:xfrm>
          <a:prstGeom prst="rect">
            <a:avLst/>
          </a:prstGeom>
          <a:noFill/>
          <a:ln w="9525">
            <a:noFill/>
            <a:miter lim="800000"/>
            <a:headEnd/>
            <a:tailEnd/>
          </a:ln>
        </p:spPr>
        <p:txBody>
          <a:bodyPr/>
          <a:lstStyle/>
          <a:p>
            <a:pPr marL="342900" indent="-342900">
              <a:spcBef>
                <a:spcPct val="20000"/>
              </a:spcBef>
              <a:buFontTx/>
              <a:buChar char="•"/>
            </a:pPr>
            <a:r>
              <a:rPr lang="ar-SA" sz="2800">
                <a:latin typeface="Arial" pitchFamily="34" charset="0"/>
              </a:rPr>
              <a:t>تربط الشبكات الواسعة </a:t>
            </a:r>
            <a:r>
              <a:rPr lang="en-US" sz="2800">
                <a:latin typeface="Arial" pitchFamily="34" charset="0"/>
              </a:rPr>
              <a:t>WANs</a:t>
            </a:r>
            <a:r>
              <a:rPr lang="ar-SA" sz="2800">
                <a:latin typeface="Arial" pitchFamily="34" charset="0"/>
              </a:rPr>
              <a:t> طرفيات (حواسيب) منتشرة في مناطق جغرافية واسعة كالمدن والدول وحتى القارات. </a:t>
            </a:r>
          </a:p>
          <a:p>
            <a:pPr marL="342900" indent="-342900">
              <a:spcBef>
                <a:spcPct val="20000"/>
              </a:spcBef>
              <a:buFontTx/>
              <a:buChar char="•"/>
            </a:pPr>
            <a:r>
              <a:rPr lang="ar-SA" sz="2800">
                <a:latin typeface="Arial" pitchFamily="34" charset="0"/>
              </a:rPr>
              <a:t>ترتبط هذه الحواسيب مع بعضها عن طريق قنوات اتصال مثل خطوط الهاتف اوالأقمار الاصطناعية. </a:t>
            </a:r>
          </a:p>
          <a:p>
            <a:pPr marL="342900" indent="-342900">
              <a:spcBef>
                <a:spcPct val="20000"/>
              </a:spcBef>
              <a:buFontTx/>
              <a:buChar char="•"/>
            </a:pPr>
            <a:r>
              <a:rPr lang="ar-SA" sz="2800">
                <a:latin typeface="Arial" pitchFamily="34" charset="0"/>
              </a:rPr>
              <a:t>تستعمل الشبكات الموسعة شبكة الهاتف المبدلة العمومية </a:t>
            </a:r>
            <a:r>
              <a:rPr lang="en-US" sz="2800">
                <a:latin typeface="Arial" pitchFamily="34" charset="0"/>
              </a:rPr>
              <a:t>Public Switched Telephone Network – PSTN </a:t>
            </a:r>
            <a:r>
              <a:rPr lang="ar-SA" sz="2800">
                <a:latin typeface="Arial" pitchFamily="34" charset="0"/>
              </a:rPr>
              <a:t> للاتصال يبعضها عبر مسافات بعيدة.</a:t>
            </a:r>
          </a:p>
          <a:p>
            <a:pPr marL="342900" indent="-342900">
              <a:spcBef>
                <a:spcPct val="20000"/>
              </a:spcBef>
              <a:buFontTx/>
              <a:buChar char="•"/>
            </a:pPr>
            <a:r>
              <a:rPr lang="ar-SA" sz="2800">
                <a:latin typeface="Arial" pitchFamily="34" charset="0"/>
              </a:rPr>
              <a:t>أمثلة الشبكات الموسعة شبكة </a:t>
            </a:r>
            <a:r>
              <a:rPr lang="en-US" sz="2800">
                <a:latin typeface="Arial" pitchFamily="34" charset="0"/>
              </a:rPr>
              <a:t>ATM</a:t>
            </a:r>
            <a:r>
              <a:rPr lang="ar-SA" sz="2800">
                <a:latin typeface="Arial" pitchFamily="34" charset="0"/>
              </a:rPr>
              <a:t> التابعة لبنك معين والتي تمكنك من الوصول إلى رصيدك من أماكن متباعدة في العالم. </a:t>
            </a:r>
            <a:endParaRPr lang="en-US" sz="2800">
              <a:latin typeface="Arial" pitchFamily="34" charset="0"/>
            </a:endParaRPr>
          </a:p>
        </p:txBody>
      </p:sp>
      <p:sp>
        <p:nvSpPr>
          <p:cNvPr id="14341" name="Slide Number Placeholder 5"/>
          <p:cNvSpPr>
            <a:spLocks noGrp="1"/>
          </p:cNvSpPr>
          <p:nvPr>
            <p:ph type="sldNum" sz="quarter" idx="12"/>
          </p:nvPr>
        </p:nvSpPr>
        <p:spPr>
          <a:noFill/>
        </p:spPr>
        <p:txBody>
          <a:bodyPr/>
          <a:lstStyle/>
          <a:p>
            <a:fld id="{90DA286B-D5BB-49B2-A61E-9B113FD4BD46}" type="slidenum">
              <a:rPr lang="ar-SA" smtClean="0"/>
              <a:pPr/>
              <a:t>19</a:t>
            </a:fld>
            <a:endParaRPr lang="en-US" smtClean="0"/>
          </a:p>
        </p:txBody>
      </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14340">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ChangeArrowheads="1"/>
          </p:cNvSpPr>
          <p:nvPr/>
        </p:nvSpPr>
        <p:spPr bwMode="auto">
          <a:xfrm>
            <a:off x="250825" y="1571612"/>
            <a:ext cx="8229600" cy="5000659"/>
          </a:xfrm>
          <a:prstGeom prst="rect">
            <a:avLst/>
          </a:prstGeom>
          <a:noFill/>
          <a:ln w="9525">
            <a:noFill/>
            <a:miter lim="800000"/>
            <a:headEnd/>
            <a:tailEnd/>
          </a:ln>
        </p:spPr>
        <p:txBody>
          <a:bodyPr/>
          <a:lstStyle/>
          <a:p>
            <a:pPr marL="342900" indent="-342900">
              <a:spcBef>
                <a:spcPct val="20000"/>
              </a:spcBef>
              <a:buFontTx/>
              <a:buChar char="•"/>
              <a:defRPr/>
            </a:pPr>
            <a:r>
              <a:rPr lang="ar-SA" sz="2800" dirty="0">
                <a:latin typeface="Arial" pitchFamily="34" charset="0"/>
              </a:rPr>
              <a:t>يتم نقل الرسالة من حاسوب إلى آخر في الشبكة الموسعة بتجزئتها إلى شرائح مرقمة وإرسال كل  جزء عبر ممر معين حتى تلتقي جميعها عند الطرف الآخر فيتم ترتيبها حسب الرقم ثم دمجها ليتم عرضها. </a:t>
            </a:r>
          </a:p>
          <a:p>
            <a:pPr marL="342900" indent="-342900">
              <a:spcBef>
                <a:spcPct val="20000"/>
              </a:spcBef>
              <a:buFontTx/>
              <a:buChar char="•"/>
              <a:defRPr/>
            </a:pPr>
            <a:r>
              <a:rPr lang="ar-SA" sz="2800" b="1" dirty="0">
                <a:solidFill>
                  <a:schemeClr val="accent2">
                    <a:lumMod val="60000"/>
                    <a:lumOff val="40000"/>
                  </a:schemeClr>
                </a:solidFill>
                <a:effectLst>
                  <a:outerShdw blurRad="38100" dist="38100" dir="2700000" algn="tl">
                    <a:srgbClr val="000000">
                      <a:alpha val="43137"/>
                    </a:srgbClr>
                  </a:outerShdw>
                </a:effectLst>
                <a:latin typeface="Arial" pitchFamily="34" charset="0"/>
              </a:rPr>
              <a:t>تستعمل الشبكات الموسعة أجهزة خاصة بها:  </a:t>
            </a:r>
          </a:p>
          <a:p>
            <a:pPr marL="342900" indent="-342900">
              <a:spcBef>
                <a:spcPct val="20000"/>
              </a:spcBef>
              <a:buFontTx/>
              <a:buChar char="•"/>
              <a:defRPr/>
            </a:pPr>
            <a:r>
              <a:rPr lang="ar-SA" sz="2800" b="1" dirty="0">
                <a:latin typeface="Arial" pitchFamily="34" charset="0"/>
              </a:rPr>
              <a:t>الموزع </a:t>
            </a:r>
            <a:r>
              <a:rPr lang="en-US" sz="2800" b="1" dirty="0">
                <a:latin typeface="Arial" pitchFamily="34" charset="0"/>
              </a:rPr>
              <a:t>HUB</a:t>
            </a:r>
            <a:r>
              <a:rPr lang="ar-SA" sz="2800" dirty="0">
                <a:latin typeface="Arial" pitchFamily="34" charset="0"/>
              </a:rPr>
              <a:t> عندما تصل له الشريحة يوزعها على جميع الحواسيب المتصلة بها. </a:t>
            </a:r>
            <a:r>
              <a:rPr lang="ar-EG" sz="2800" dirty="0" smtClean="0">
                <a:latin typeface="Arial" pitchFamily="34" charset="0"/>
              </a:rPr>
              <a:t>يتم وصل كل جهاز بأحد المنافذ </a:t>
            </a:r>
            <a:r>
              <a:rPr lang="en-US" sz="2800" dirty="0" smtClean="0">
                <a:latin typeface="Arial" pitchFamily="34" charset="0"/>
              </a:rPr>
              <a:t>port</a:t>
            </a:r>
            <a:endParaRPr lang="ar-SA" sz="2800" dirty="0">
              <a:latin typeface="Arial" pitchFamily="34" charset="0"/>
            </a:endParaRPr>
          </a:p>
          <a:p>
            <a:pPr marL="342900" indent="-342900">
              <a:spcBef>
                <a:spcPct val="20000"/>
              </a:spcBef>
              <a:buFontTx/>
              <a:buChar char="•"/>
              <a:defRPr/>
            </a:pPr>
            <a:r>
              <a:rPr lang="ar-SA" sz="2800" b="1" dirty="0" smtClean="0">
                <a:latin typeface="Arial" pitchFamily="34" charset="0"/>
              </a:rPr>
              <a:t>المحول</a:t>
            </a:r>
            <a:r>
              <a:rPr lang="ar-SA" sz="2800" dirty="0" smtClean="0">
                <a:latin typeface="Arial" pitchFamily="34" charset="0"/>
              </a:rPr>
              <a:t> </a:t>
            </a:r>
            <a:r>
              <a:rPr lang="en-US" sz="2800" b="1" dirty="0">
                <a:latin typeface="Arial" pitchFamily="34" charset="0"/>
              </a:rPr>
              <a:t>Switcher</a:t>
            </a:r>
            <a:r>
              <a:rPr lang="ar-SA" sz="2800" dirty="0">
                <a:latin typeface="Arial" pitchFamily="34" charset="0"/>
              </a:rPr>
              <a:t> يحول الشريحة إلى الحاسوب المطلوب فقط.</a:t>
            </a:r>
          </a:p>
          <a:p>
            <a:pPr marL="342900" indent="-342900">
              <a:spcBef>
                <a:spcPct val="20000"/>
              </a:spcBef>
              <a:buFontTx/>
              <a:buChar char="•"/>
              <a:defRPr/>
            </a:pPr>
            <a:r>
              <a:rPr lang="ar-EG" sz="2800" dirty="0" smtClean="0">
                <a:latin typeface="Arial" pitchFamily="34" charset="0"/>
              </a:rPr>
              <a:t>يعمل أكثر كفاءة من </a:t>
            </a:r>
            <a:r>
              <a:rPr lang="en-US" sz="2800" dirty="0" smtClean="0">
                <a:latin typeface="Arial" pitchFamily="34" charset="0"/>
              </a:rPr>
              <a:t>Hub</a:t>
            </a:r>
            <a:endParaRPr lang="ar-EG" sz="2800" dirty="0" smtClean="0">
              <a:latin typeface="Arial" pitchFamily="34" charset="0"/>
            </a:endParaRPr>
          </a:p>
          <a:p>
            <a:pPr marL="342900" indent="-342900">
              <a:spcBef>
                <a:spcPct val="20000"/>
              </a:spcBef>
              <a:buFontTx/>
              <a:buChar char="•"/>
              <a:defRPr/>
            </a:pPr>
            <a:r>
              <a:rPr lang="ar-EG" sz="2800" dirty="0" smtClean="0">
                <a:latin typeface="Arial" pitchFamily="34" charset="0"/>
              </a:rPr>
              <a:t>يعمل مع شبكة من نوع </a:t>
            </a:r>
            <a:r>
              <a:rPr lang="en-US" sz="2800" dirty="0" smtClean="0">
                <a:latin typeface="Arial" pitchFamily="34" charset="0"/>
              </a:rPr>
              <a:t>Ethernet</a:t>
            </a:r>
            <a:r>
              <a:rPr lang="ar-EG" sz="2800" dirty="0" smtClean="0">
                <a:latin typeface="Arial" pitchFamily="34" charset="0"/>
              </a:rPr>
              <a:t> وشكل التوصيل </a:t>
            </a:r>
            <a:r>
              <a:rPr lang="en-US" sz="2800" dirty="0" smtClean="0">
                <a:latin typeface="Arial" pitchFamily="34" charset="0"/>
              </a:rPr>
              <a:t>STAR</a:t>
            </a:r>
            <a:endParaRPr lang="en-US" sz="2800" dirty="0">
              <a:latin typeface="Arial" pitchFamily="34" charset="0"/>
            </a:endParaRPr>
          </a:p>
        </p:txBody>
      </p:sp>
      <p:sp>
        <p:nvSpPr>
          <p:cNvPr id="15363" name="Slide Number Placeholder 3"/>
          <p:cNvSpPr>
            <a:spLocks noGrp="1"/>
          </p:cNvSpPr>
          <p:nvPr>
            <p:ph type="sldNum" sz="quarter" idx="12"/>
          </p:nvPr>
        </p:nvSpPr>
        <p:spPr>
          <a:noFill/>
        </p:spPr>
        <p:txBody>
          <a:bodyPr/>
          <a:lstStyle/>
          <a:p>
            <a:fld id="{C666ACFB-6855-402F-AACC-C1A28F43A5CF}" type="slidenum">
              <a:rPr lang="ar-SA" smtClean="0"/>
              <a:pPr/>
              <a:t>20</a:t>
            </a:fld>
            <a:endParaRPr lang="en-US" smtClean="0"/>
          </a:p>
        </p:txBody>
      </p:sp>
    </p:spTree>
  </p:cSld>
  <p:clrMapOvr>
    <a:masterClrMapping/>
  </p:clrMapOvr>
  <p:transition>
    <p:wheel spokes="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ar-EG"/>
          </a:p>
        </p:txBody>
      </p:sp>
      <p:sp>
        <p:nvSpPr>
          <p:cNvPr id="16387" name="Rectangle 7"/>
          <p:cNvSpPr>
            <a:spLocks noChangeArrowheads="1"/>
          </p:cNvSpPr>
          <p:nvPr/>
        </p:nvSpPr>
        <p:spPr bwMode="auto">
          <a:xfrm>
            <a:off x="250825" y="1773238"/>
            <a:ext cx="8713788" cy="4847481"/>
          </a:xfrm>
          <a:prstGeom prst="rect">
            <a:avLst/>
          </a:prstGeom>
          <a:noFill/>
          <a:ln w="25400" algn="ctr">
            <a:noFill/>
            <a:miter lim="800000"/>
            <a:headEnd/>
            <a:tailEnd/>
          </a:ln>
        </p:spPr>
        <p:txBody>
          <a:bodyPr>
            <a:spAutoFit/>
          </a:bodyPr>
          <a:lstStyle/>
          <a:p>
            <a:pPr>
              <a:lnSpc>
                <a:spcPct val="110000"/>
              </a:lnSpc>
              <a:spcBef>
                <a:spcPct val="20000"/>
              </a:spcBef>
              <a:buFontTx/>
              <a:buChar char="-"/>
            </a:pPr>
            <a:r>
              <a:rPr lang="ar-SA" sz="2800" b="1" dirty="0" smtClean="0">
                <a:solidFill>
                  <a:srgbClr val="C00000"/>
                </a:solidFill>
                <a:latin typeface="Arial" pitchFamily="34" charset="0"/>
              </a:rPr>
              <a:t>الجسر</a:t>
            </a:r>
            <a:r>
              <a:rPr lang="ar-KW" sz="2800" b="1" dirty="0" smtClean="0">
                <a:latin typeface="Arial" pitchFamily="34" charset="0"/>
              </a:rPr>
              <a:t> </a:t>
            </a:r>
            <a:r>
              <a:rPr lang="en-US" sz="2800" b="1" dirty="0" smtClean="0">
                <a:solidFill>
                  <a:srgbClr val="C00000"/>
                </a:solidFill>
                <a:latin typeface="Arial" pitchFamily="34" charset="0"/>
              </a:rPr>
              <a:t>Bridge</a:t>
            </a:r>
            <a:r>
              <a:rPr lang="ar-EG" sz="2800" b="1" dirty="0" smtClean="0">
                <a:latin typeface="Arial" pitchFamily="34" charset="0"/>
              </a:rPr>
              <a:t> يستخدم لربط شبكتين محليتين متشابهتين . كل جسر هو مقوي اشارة ولكن العكس صحيح </a:t>
            </a:r>
            <a:r>
              <a:rPr lang="ar-EG" sz="2800" b="1" dirty="0" smtClean="0">
                <a:latin typeface="Arial" pitchFamily="34" charset="0"/>
              </a:rPr>
              <a:t>.</a:t>
            </a:r>
            <a:r>
              <a:rPr lang="en-US" dirty="0" smtClean="0"/>
              <a:t>:</a:t>
            </a:r>
            <a:endParaRPr lang="en-US" sz="2000" b="1" dirty="0" smtClean="0"/>
          </a:p>
          <a:p>
            <a:pPr rtl="0">
              <a:lnSpc>
                <a:spcPct val="110000"/>
              </a:lnSpc>
              <a:spcBef>
                <a:spcPct val="20000"/>
              </a:spcBef>
              <a:buFont typeface="Wingdings" pitchFamily="2" charset="2"/>
              <a:buNone/>
            </a:pPr>
            <a:r>
              <a:rPr lang="en-US" sz="2400" b="1" dirty="0" smtClean="0">
                <a:solidFill>
                  <a:srgbClr val="C00000"/>
                </a:solidFill>
                <a:latin typeface="Arial" pitchFamily="34" charset="0"/>
              </a:rPr>
              <a:t>Gateway</a:t>
            </a:r>
            <a:r>
              <a:rPr lang="en-US" sz="2400" b="1" dirty="0" smtClean="0"/>
              <a:t> </a:t>
            </a:r>
            <a:r>
              <a:rPr lang="ar-EG" sz="2400" b="1" dirty="0" smtClean="0"/>
              <a:t>- </a:t>
            </a:r>
            <a:r>
              <a:rPr lang="ar-EG" sz="2400" b="1" dirty="0" smtClean="0">
                <a:solidFill>
                  <a:srgbClr val="C00000"/>
                </a:solidFill>
              </a:rPr>
              <a:t>البوابة</a:t>
            </a:r>
            <a:r>
              <a:rPr lang="en-US" sz="3200" b="1" dirty="0" smtClean="0">
                <a:solidFill>
                  <a:srgbClr val="C00000"/>
                </a:solidFill>
                <a:latin typeface="Arial" pitchFamily="34" charset="0"/>
              </a:rPr>
              <a:t> </a:t>
            </a:r>
            <a:endParaRPr lang="en-US" sz="3200" b="1" dirty="0" smtClean="0">
              <a:solidFill>
                <a:srgbClr val="C00000"/>
              </a:solidFill>
              <a:latin typeface="Arial" pitchFamily="34" charset="0"/>
            </a:endParaRPr>
          </a:p>
          <a:p>
            <a:pPr rtl="0">
              <a:lnSpc>
                <a:spcPct val="110000"/>
              </a:lnSpc>
              <a:spcBef>
                <a:spcPct val="20000"/>
              </a:spcBef>
              <a:buFont typeface="Wingdings" pitchFamily="2" charset="2"/>
              <a:buNone/>
            </a:pPr>
            <a:r>
              <a:rPr lang="ar-EG" sz="2400" b="1" dirty="0" smtClean="0"/>
              <a:t>تعد بوابة الاتصال جهازاً أو برنامجاً يتم من خلالها وصل شبكتين تستخدمان بروتوكولات مختلفة . </a:t>
            </a:r>
            <a:endParaRPr lang="en-US" sz="2400" b="1" dirty="0" smtClean="0"/>
          </a:p>
          <a:p>
            <a:pPr rtl="0">
              <a:lnSpc>
                <a:spcPct val="110000"/>
              </a:lnSpc>
              <a:spcBef>
                <a:spcPct val="20000"/>
              </a:spcBef>
              <a:buFont typeface="Wingdings" pitchFamily="2" charset="2"/>
              <a:buNone/>
            </a:pPr>
            <a:r>
              <a:rPr lang="en-US" sz="2400" b="1" dirty="0" err="1" smtClean="0"/>
              <a:t>Adress</a:t>
            </a:r>
            <a:r>
              <a:rPr lang="en-US" sz="2400" b="1" dirty="0" smtClean="0"/>
              <a:t> Gateway </a:t>
            </a:r>
            <a:r>
              <a:rPr lang="ar-EG" sz="2400" b="1" dirty="0" smtClean="0">
                <a:solidFill>
                  <a:srgbClr val="C00000"/>
                </a:solidFill>
              </a:rPr>
              <a:t>أكثر أنواع البوابات شيوعاً </a:t>
            </a:r>
            <a:r>
              <a:rPr lang="ar-EG" sz="2400" b="1" dirty="0" smtClean="0"/>
              <a:t>: </a:t>
            </a:r>
          </a:p>
          <a:p>
            <a:pPr rtl="0">
              <a:lnSpc>
                <a:spcPct val="110000"/>
              </a:lnSpc>
              <a:spcBef>
                <a:spcPct val="20000"/>
              </a:spcBef>
              <a:buFont typeface="Wingdings" pitchFamily="2" charset="2"/>
              <a:buNone/>
            </a:pPr>
            <a:r>
              <a:rPr lang="en-US" sz="2400" b="1" dirty="0" smtClean="0"/>
              <a:t> </a:t>
            </a:r>
            <a:r>
              <a:rPr lang="ar-EG" sz="2400" b="1" dirty="0" smtClean="0"/>
              <a:t>وتعمل على ربط شبكتين أو أكثر ذات بنية مختلفة وتقنيات مختلفة فدارة الملفات</a:t>
            </a:r>
            <a:endParaRPr lang="ar-EG" sz="2400" b="1" dirty="0" smtClean="0"/>
          </a:p>
          <a:p>
            <a:pPr rtl="0">
              <a:lnSpc>
                <a:spcPct val="110000"/>
              </a:lnSpc>
              <a:spcBef>
                <a:spcPct val="20000"/>
              </a:spcBef>
              <a:buFont typeface="Wingdings" pitchFamily="2" charset="2"/>
              <a:buNone/>
            </a:pPr>
            <a:r>
              <a:rPr lang="en-CA" sz="2400" b="1" dirty="0" smtClean="0"/>
              <a:t>: - </a:t>
            </a:r>
            <a:r>
              <a:rPr lang="en-CA" sz="2400" b="1" dirty="0" smtClean="0"/>
              <a:t>Protocol </a:t>
            </a:r>
            <a:r>
              <a:rPr lang="en-CA" sz="2400" b="1" dirty="0" smtClean="0"/>
              <a:t>Gateway</a:t>
            </a:r>
            <a:endParaRPr lang="ar-EG" sz="2400" b="1" dirty="0" smtClean="0"/>
          </a:p>
          <a:p>
            <a:pPr rtl="0">
              <a:lnSpc>
                <a:spcPct val="110000"/>
              </a:lnSpc>
              <a:spcBef>
                <a:spcPct val="20000"/>
              </a:spcBef>
              <a:buFont typeface="Wingdings" pitchFamily="2" charset="2"/>
              <a:buNone/>
            </a:pPr>
            <a:r>
              <a:rPr lang="ar-EG" sz="2400" b="1" dirty="0" smtClean="0"/>
              <a:t>تعمل هذه البوابة على ربط شبكات تستخدم بروتوكولات مختلفة</a:t>
            </a:r>
            <a:endParaRPr lang="ar-EG" sz="2400" b="1" dirty="0" smtClean="0"/>
          </a:p>
          <a:p>
            <a:pPr>
              <a:lnSpc>
                <a:spcPct val="110000"/>
              </a:lnSpc>
              <a:spcBef>
                <a:spcPct val="20000"/>
              </a:spcBef>
              <a:buFontTx/>
              <a:buChar char="-"/>
            </a:pPr>
            <a:endParaRPr lang="ar-KW" b="1" dirty="0"/>
          </a:p>
        </p:txBody>
      </p:sp>
      <p:sp>
        <p:nvSpPr>
          <p:cNvPr id="16388" name="Slide Number Placeholder 5"/>
          <p:cNvSpPr>
            <a:spLocks noGrp="1"/>
          </p:cNvSpPr>
          <p:nvPr>
            <p:ph type="sldNum" sz="quarter" idx="12"/>
          </p:nvPr>
        </p:nvSpPr>
        <p:spPr>
          <a:noFill/>
        </p:spPr>
        <p:txBody>
          <a:bodyPr/>
          <a:lstStyle/>
          <a:p>
            <a:fld id="{9B30924F-2164-4359-A6E0-7FDB49901FEA}" type="slidenum">
              <a:rPr lang="ar-SA" smtClean="0"/>
              <a:pPr/>
              <a:t>21</a:t>
            </a:fld>
            <a:endParaRPr lang="en-US" dirty="0" smtClean="0"/>
          </a:p>
        </p:txBody>
      </p:sp>
    </p:spTree>
  </p:cSld>
  <p:clrMapOvr>
    <a:masterClrMapping/>
  </p:clrMapOvr>
  <p:transition>
    <p:wheel spokes="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ar-EG"/>
          </a:p>
        </p:txBody>
      </p:sp>
      <p:sp>
        <p:nvSpPr>
          <p:cNvPr id="16387" name="Rectangle 7"/>
          <p:cNvSpPr>
            <a:spLocks noChangeArrowheads="1"/>
          </p:cNvSpPr>
          <p:nvPr/>
        </p:nvSpPr>
        <p:spPr bwMode="auto">
          <a:xfrm>
            <a:off x="250825" y="1773238"/>
            <a:ext cx="8713788" cy="4278094"/>
          </a:xfrm>
          <a:prstGeom prst="rect">
            <a:avLst/>
          </a:prstGeom>
          <a:noFill/>
          <a:ln w="25400" algn="ctr">
            <a:noFill/>
            <a:miter lim="800000"/>
            <a:headEnd/>
            <a:tailEnd/>
          </a:ln>
        </p:spPr>
        <p:txBody>
          <a:bodyPr wrap="square">
            <a:spAutoFit/>
          </a:bodyPr>
          <a:lstStyle/>
          <a:p>
            <a:pPr>
              <a:lnSpc>
                <a:spcPct val="110000"/>
              </a:lnSpc>
              <a:spcBef>
                <a:spcPct val="20000"/>
              </a:spcBef>
              <a:buFontTx/>
              <a:buChar char="-"/>
            </a:pPr>
            <a:r>
              <a:rPr lang="ar-SA" sz="3200" b="1" dirty="0" smtClean="0">
                <a:latin typeface="Arial" pitchFamily="34" charset="0"/>
              </a:rPr>
              <a:t>ا</a:t>
            </a:r>
            <a:r>
              <a:rPr lang="ar-SA" sz="3200" b="1" dirty="0" smtClean="0">
                <a:solidFill>
                  <a:srgbClr val="C00000"/>
                </a:solidFill>
                <a:latin typeface="Arial" pitchFamily="34" charset="0"/>
              </a:rPr>
              <a:t>لموجه</a:t>
            </a:r>
            <a:r>
              <a:rPr lang="ar-KW" sz="3200" b="1" dirty="0" smtClean="0">
                <a:solidFill>
                  <a:srgbClr val="C00000"/>
                </a:solidFill>
                <a:latin typeface="Arial" pitchFamily="34" charset="0"/>
              </a:rPr>
              <a:t> </a:t>
            </a:r>
            <a:r>
              <a:rPr lang="en-US" sz="3200" b="1" dirty="0" smtClean="0">
                <a:solidFill>
                  <a:srgbClr val="C00000"/>
                </a:solidFill>
                <a:latin typeface="Arial" pitchFamily="34" charset="0"/>
              </a:rPr>
              <a:t>Router</a:t>
            </a:r>
            <a:r>
              <a:rPr lang="ar-EG" sz="3200" b="1" dirty="0" smtClean="0">
                <a:latin typeface="Arial" pitchFamily="34" charset="0"/>
              </a:rPr>
              <a:t> </a:t>
            </a:r>
            <a:r>
              <a:rPr lang="ar-EG" sz="2800" b="1" dirty="0" smtClean="0"/>
              <a:t>يوجه الشريحه </a:t>
            </a:r>
            <a:r>
              <a:rPr lang="ar-EG" sz="2400" b="1" dirty="0" smtClean="0"/>
              <a:t>عبر الممر </a:t>
            </a:r>
            <a:r>
              <a:rPr lang="ar-EG" sz="2800" b="1" dirty="0" smtClean="0"/>
              <a:t>المناسب حتى تصل للطرف الآخر </a:t>
            </a:r>
            <a:r>
              <a:rPr lang="ar-EG" sz="3200" b="1" dirty="0" smtClean="0"/>
              <a:t>.</a:t>
            </a:r>
          </a:p>
          <a:p>
            <a:pPr>
              <a:lnSpc>
                <a:spcPct val="110000"/>
              </a:lnSpc>
              <a:spcBef>
                <a:spcPct val="20000"/>
              </a:spcBef>
              <a:buFontTx/>
              <a:buChar char="-"/>
            </a:pPr>
            <a:r>
              <a:rPr lang="ar-EG" sz="2800" b="1" dirty="0" smtClean="0"/>
              <a:t>وهو يستخدم لربط الشبكات المحلية فيما بينها أو لربط الشبكات الموسعة معاً ، أولربط شبكة محلية مع شبكة موسعة . </a:t>
            </a:r>
          </a:p>
          <a:p>
            <a:pPr>
              <a:lnSpc>
                <a:spcPct val="110000"/>
              </a:lnSpc>
              <a:spcBef>
                <a:spcPct val="20000"/>
              </a:spcBef>
              <a:buFontTx/>
              <a:buChar char="-"/>
            </a:pPr>
            <a:r>
              <a:rPr lang="ar-EG" sz="2800" b="1" dirty="0" smtClean="0"/>
              <a:t>1- </a:t>
            </a:r>
            <a:r>
              <a:rPr lang="ar-EG" sz="2800" b="1" dirty="0" smtClean="0">
                <a:solidFill>
                  <a:srgbClr val="C00000"/>
                </a:solidFill>
              </a:rPr>
              <a:t>الموجهات الساكنة </a:t>
            </a:r>
            <a:r>
              <a:rPr lang="ar-EG" sz="2800" b="1" dirty="0" smtClean="0"/>
              <a:t>: وفيها يقوم قائد الشبكة بادخال المسارات بشكل يدوي وعليه سوف تسلك البيانات دائما هذه المسارات حتى يتم تعديلها . </a:t>
            </a:r>
          </a:p>
          <a:p>
            <a:pPr>
              <a:lnSpc>
                <a:spcPct val="110000"/>
              </a:lnSpc>
              <a:spcBef>
                <a:spcPct val="20000"/>
              </a:spcBef>
              <a:buFontTx/>
              <a:buChar char="-"/>
            </a:pPr>
            <a:r>
              <a:rPr lang="ar-EG" sz="2800" b="1" dirty="0" smtClean="0"/>
              <a:t>2- </a:t>
            </a:r>
            <a:r>
              <a:rPr lang="ar-EG" sz="2800" b="1" dirty="0" smtClean="0">
                <a:solidFill>
                  <a:srgbClr val="C00000"/>
                </a:solidFill>
              </a:rPr>
              <a:t>الموجهات المتحولة </a:t>
            </a:r>
            <a:r>
              <a:rPr lang="ar-EG" sz="2800" b="1" dirty="0" smtClean="0"/>
              <a:t>: تبنى جداول التوجيهتبعاً لأفضلية المسار ، ويتم قياس ذلك بواسطة البروتوكولات . </a:t>
            </a:r>
            <a:r>
              <a:rPr lang="en-US" sz="2800" b="1" dirty="0" smtClean="0"/>
              <a:t>RIP- OSPE</a:t>
            </a:r>
            <a:endParaRPr lang="ar-KW" sz="2800" b="1" dirty="0"/>
          </a:p>
        </p:txBody>
      </p:sp>
      <p:sp>
        <p:nvSpPr>
          <p:cNvPr id="16388" name="Slide Number Placeholder 5"/>
          <p:cNvSpPr>
            <a:spLocks noGrp="1"/>
          </p:cNvSpPr>
          <p:nvPr>
            <p:ph type="sldNum" sz="quarter" idx="12"/>
          </p:nvPr>
        </p:nvSpPr>
        <p:spPr>
          <a:noFill/>
        </p:spPr>
        <p:txBody>
          <a:bodyPr/>
          <a:lstStyle/>
          <a:p>
            <a:fld id="{9B30924F-2164-4359-A6E0-7FDB49901FEA}" type="slidenum">
              <a:rPr lang="ar-SA" smtClean="0"/>
              <a:pPr/>
              <a:t>22</a:t>
            </a:fld>
            <a:endParaRPr lang="en-US" dirty="0" smtClean="0"/>
          </a:p>
        </p:txBody>
      </p:sp>
    </p:spTree>
  </p:cSld>
  <p:clrMapOvr>
    <a:masterClrMapping/>
  </p:clrMapOvr>
  <p:transition>
    <p:wheel spokes="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ar-EG"/>
          </a:p>
        </p:txBody>
      </p:sp>
      <p:sp>
        <p:nvSpPr>
          <p:cNvPr id="16387" name="Rectangle 7"/>
          <p:cNvSpPr>
            <a:spLocks noChangeArrowheads="1"/>
          </p:cNvSpPr>
          <p:nvPr/>
        </p:nvSpPr>
        <p:spPr bwMode="auto">
          <a:xfrm>
            <a:off x="250825" y="1773238"/>
            <a:ext cx="8713788" cy="4342727"/>
          </a:xfrm>
          <a:prstGeom prst="rect">
            <a:avLst/>
          </a:prstGeom>
          <a:noFill/>
          <a:ln w="25400" algn="ctr">
            <a:noFill/>
            <a:miter lim="800000"/>
            <a:headEnd/>
            <a:tailEnd/>
          </a:ln>
        </p:spPr>
        <p:txBody>
          <a:bodyPr>
            <a:spAutoFit/>
          </a:bodyPr>
          <a:lstStyle/>
          <a:p>
            <a:pPr>
              <a:lnSpc>
                <a:spcPct val="110000"/>
              </a:lnSpc>
              <a:spcBef>
                <a:spcPct val="20000"/>
              </a:spcBef>
            </a:pPr>
            <a:r>
              <a:rPr lang="ar-EG" sz="3200" b="1" dirty="0" smtClean="0">
                <a:latin typeface="Arial" pitchFamily="34" charset="0"/>
              </a:rPr>
              <a:t>- </a:t>
            </a:r>
            <a:r>
              <a:rPr lang="ar-SA" sz="2800" b="1" dirty="0" smtClean="0">
                <a:solidFill>
                  <a:srgbClr val="C00000"/>
                </a:solidFill>
                <a:latin typeface="Arial" pitchFamily="34" charset="0"/>
              </a:rPr>
              <a:t>الم</a:t>
            </a:r>
            <a:r>
              <a:rPr lang="ar-EG" sz="2800" b="1" dirty="0" smtClean="0">
                <a:solidFill>
                  <a:srgbClr val="C00000"/>
                </a:solidFill>
                <a:latin typeface="Arial" pitchFamily="34" charset="0"/>
              </a:rPr>
              <a:t>ضخات</a:t>
            </a:r>
            <a:r>
              <a:rPr lang="en-US" sz="3200" b="1" dirty="0" smtClean="0">
                <a:solidFill>
                  <a:srgbClr val="C00000"/>
                </a:solidFill>
                <a:latin typeface="Arial" pitchFamily="34" charset="0"/>
              </a:rPr>
              <a:t>(</a:t>
            </a:r>
            <a:r>
              <a:rPr lang="en-US" sz="2800" b="1" dirty="0" smtClean="0">
                <a:solidFill>
                  <a:srgbClr val="C00000"/>
                </a:solidFill>
                <a:latin typeface="Arial" pitchFamily="34" charset="0"/>
              </a:rPr>
              <a:t>repeater</a:t>
            </a:r>
            <a:r>
              <a:rPr lang="en-US" sz="2800" b="1" dirty="0" smtClean="0">
                <a:solidFill>
                  <a:srgbClr val="C00000"/>
                </a:solidFill>
              </a:rPr>
              <a:t>)</a:t>
            </a:r>
            <a:r>
              <a:rPr lang="ar-EG" sz="2800" b="1" dirty="0" smtClean="0">
                <a:solidFill>
                  <a:srgbClr val="C00000"/>
                </a:solidFill>
              </a:rPr>
              <a:t>  </a:t>
            </a:r>
            <a:r>
              <a:rPr lang="ar-EG" sz="2400" b="1" dirty="0" smtClean="0">
                <a:latin typeface="Arial" pitchFamily="34" charset="0"/>
              </a:rPr>
              <a:t>ت</a:t>
            </a:r>
            <a:r>
              <a:rPr lang="ar-SA" sz="2400" b="1" dirty="0" smtClean="0">
                <a:latin typeface="Arial" pitchFamily="34" charset="0"/>
              </a:rPr>
              <a:t>ستخدم </a:t>
            </a:r>
            <a:r>
              <a:rPr lang="ar-EG" sz="2400" b="1" dirty="0" smtClean="0">
                <a:latin typeface="Arial" pitchFamily="34" charset="0"/>
              </a:rPr>
              <a:t>في تقوية الموجات والاشارات .</a:t>
            </a:r>
          </a:p>
          <a:p>
            <a:pPr>
              <a:lnSpc>
                <a:spcPct val="110000"/>
              </a:lnSpc>
              <a:spcBef>
                <a:spcPct val="20000"/>
              </a:spcBef>
              <a:buFontTx/>
              <a:buChar char="-"/>
            </a:pPr>
            <a:r>
              <a:rPr lang="ar-EG" sz="2400" b="1" dirty="0" smtClean="0"/>
              <a:t>بهدف إرسالها لمسافات بعيدة ضمن الشبكة الواحدة ,</a:t>
            </a:r>
          </a:p>
          <a:p>
            <a:pPr>
              <a:lnSpc>
                <a:spcPct val="110000"/>
              </a:lnSpc>
              <a:spcBef>
                <a:spcPct val="20000"/>
              </a:spcBef>
              <a:buFontTx/>
              <a:buChar char="-"/>
            </a:pPr>
            <a:r>
              <a:rPr lang="ar-EG" sz="2400" b="1" dirty="0" smtClean="0"/>
              <a:t>يتميز برخص ثمنه مقارنة مع  أجهزة توسيع الشبكات الأخرى </a:t>
            </a:r>
          </a:p>
          <a:p>
            <a:pPr>
              <a:lnSpc>
                <a:spcPct val="110000"/>
              </a:lnSpc>
              <a:spcBef>
                <a:spcPct val="20000"/>
              </a:spcBef>
              <a:buFontTx/>
              <a:buChar char="-"/>
            </a:pPr>
            <a:r>
              <a:rPr lang="ar-EG" sz="2400" b="1" dirty="0" smtClean="0">
                <a:latin typeface="Arial" pitchFamily="34" charset="0"/>
              </a:rPr>
              <a:t>استخدام مقوي الاشارة في شبكة ما يرفع من قدرتها على التوسع جغرافيا ً</a:t>
            </a:r>
          </a:p>
          <a:p>
            <a:pPr>
              <a:lnSpc>
                <a:spcPct val="110000"/>
              </a:lnSpc>
              <a:spcBef>
                <a:spcPct val="20000"/>
              </a:spcBef>
              <a:buFontTx/>
              <a:buChar char="-"/>
            </a:pPr>
            <a:r>
              <a:rPr lang="ar-EG" sz="2400" b="1" dirty="0" smtClean="0">
                <a:latin typeface="Arial" pitchFamily="34" charset="0"/>
              </a:rPr>
              <a:t>يقوم بالربط بين شبكتين حتى ولو كانت وسائط النقل مختلفة </a:t>
            </a:r>
            <a:r>
              <a:rPr lang="ar-EG" sz="2400" b="1" dirty="0" smtClean="0">
                <a:latin typeface="Arial" pitchFamily="34" charset="0"/>
              </a:rPr>
              <a:t>. </a:t>
            </a:r>
            <a:endParaRPr lang="ar-EG" sz="2400" b="1" dirty="0" smtClean="0">
              <a:latin typeface="Arial" pitchFamily="34" charset="0"/>
            </a:endParaRPr>
          </a:p>
          <a:p>
            <a:pPr>
              <a:lnSpc>
                <a:spcPct val="110000"/>
              </a:lnSpc>
              <a:spcBef>
                <a:spcPct val="20000"/>
              </a:spcBef>
              <a:buFont typeface="Wingdings" pitchFamily="2" charset="2"/>
              <a:buNone/>
            </a:pPr>
            <a:r>
              <a:rPr lang="ar-EG" sz="2400" b="1" dirty="0" smtClean="0">
                <a:solidFill>
                  <a:srgbClr val="C00000"/>
                </a:solidFill>
                <a:latin typeface="Arial" pitchFamily="34" charset="0"/>
              </a:rPr>
              <a:t>المجمعات </a:t>
            </a:r>
            <a:r>
              <a:rPr lang="en-US" sz="2400" b="1" dirty="0" smtClean="0">
                <a:solidFill>
                  <a:srgbClr val="C00000"/>
                </a:solidFill>
                <a:latin typeface="Arial" pitchFamily="34" charset="0"/>
              </a:rPr>
              <a:t>Multipliers</a:t>
            </a:r>
            <a:r>
              <a:rPr lang="ar-EG" sz="2400" b="1" dirty="0" smtClean="0">
                <a:latin typeface="Arial" pitchFamily="34" charset="0"/>
              </a:rPr>
              <a:t> تستخدم في تجميع عدة رسائل من عدة طرفيات ونقلها عبر </a:t>
            </a:r>
            <a:r>
              <a:rPr lang="ar-EG" sz="3200" b="1" dirty="0" smtClean="0">
                <a:latin typeface="Arial" pitchFamily="34" charset="0"/>
              </a:rPr>
              <a:t>كابل واحد </a:t>
            </a:r>
            <a:r>
              <a:rPr lang="ar-EG" sz="2400" b="1" dirty="0" smtClean="0">
                <a:latin typeface="Arial" pitchFamily="34" charset="0"/>
              </a:rPr>
              <a:t>. </a:t>
            </a:r>
            <a:r>
              <a:rPr lang="en-US" sz="2400" b="1" dirty="0" smtClean="0">
                <a:latin typeface="Arial" pitchFamily="34" charset="0"/>
              </a:rPr>
              <a:t/>
            </a:r>
            <a:br>
              <a:rPr lang="en-US" sz="2400" b="1" dirty="0" smtClean="0">
                <a:latin typeface="Arial" pitchFamily="34" charset="0"/>
              </a:rPr>
            </a:br>
            <a:endParaRPr lang="ar-EG" sz="2400" b="1" dirty="0" smtClean="0">
              <a:latin typeface="Arial" pitchFamily="34" charset="0"/>
            </a:endParaRPr>
          </a:p>
          <a:p>
            <a:pPr>
              <a:lnSpc>
                <a:spcPct val="110000"/>
              </a:lnSpc>
              <a:spcBef>
                <a:spcPct val="20000"/>
              </a:spcBef>
              <a:buFontTx/>
              <a:buChar char="-"/>
            </a:pPr>
            <a:endParaRPr lang="ar-KW" b="1" dirty="0"/>
          </a:p>
        </p:txBody>
      </p:sp>
      <p:sp>
        <p:nvSpPr>
          <p:cNvPr id="16388" name="Slide Number Placeholder 5"/>
          <p:cNvSpPr>
            <a:spLocks noGrp="1"/>
          </p:cNvSpPr>
          <p:nvPr>
            <p:ph type="sldNum" sz="quarter" idx="12"/>
          </p:nvPr>
        </p:nvSpPr>
        <p:spPr>
          <a:noFill/>
        </p:spPr>
        <p:txBody>
          <a:bodyPr/>
          <a:lstStyle/>
          <a:p>
            <a:fld id="{9B30924F-2164-4359-A6E0-7FDB49901FEA}" type="slidenum">
              <a:rPr lang="ar-SA" smtClean="0"/>
              <a:pPr/>
              <a:t>23</a:t>
            </a:fld>
            <a:endParaRPr lang="en-US" dirty="0" smtClean="0"/>
          </a:p>
        </p:txBody>
      </p:sp>
    </p:spTree>
  </p:cSld>
  <p:clrMapOvr>
    <a:masterClrMapping/>
  </p:clrMapOvr>
  <p:transition>
    <p:wheel spokes="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ar-EG"/>
          </a:p>
        </p:txBody>
      </p:sp>
      <p:sp>
        <p:nvSpPr>
          <p:cNvPr id="16387" name="Rectangle 7"/>
          <p:cNvSpPr>
            <a:spLocks noChangeArrowheads="1"/>
          </p:cNvSpPr>
          <p:nvPr/>
        </p:nvSpPr>
        <p:spPr bwMode="auto">
          <a:xfrm>
            <a:off x="250825" y="1773238"/>
            <a:ext cx="8713788" cy="2349361"/>
          </a:xfrm>
          <a:prstGeom prst="rect">
            <a:avLst/>
          </a:prstGeom>
          <a:noFill/>
          <a:ln w="25400" algn="ctr">
            <a:noFill/>
            <a:miter lim="800000"/>
            <a:headEnd/>
            <a:tailEnd/>
          </a:ln>
        </p:spPr>
        <p:txBody>
          <a:bodyPr>
            <a:spAutoFit/>
          </a:bodyPr>
          <a:lstStyle/>
          <a:p>
            <a:pPr>
              <a:lnSpc>
                <a:spcPct val="110000"/>
              </a:lnSpc>
              <a:spcBef>
                <a:spcPct val="20000"/>
              </a:spcBef>
              <a:buFontTx/>
              <a:buChar char="-"/>
            </a:pPr>
            <a:r>
              <a:rPr lang="ar-SA" sz="2800" b="1" dirty="0" smtClean="0">
                <a:latin typeface="Arial" pitchFamily="34" charset="0"/>
              </a:rPr>
              <a:t>الجسر</a:t>
            </a:r>
            <a:r>
              <a:rPr lang="ar-KW" sz="2800" b="1" dirty="0" smtClean="0">
                <a:latin typeface="Arial" pitchFamily="34" charset="0"/>
              </a:rPr>
              <a:t> </a:t>
            </a:r>
            <a:r>
              <a:rPr lang="en-US" sz="2800" b="1" dirty="0">
                <a:latin typeface="Arial" pitchFamily="34" charset="0"/>
              </a:rPr>
              <a:t>Bridge</a:t>
            </a:r>
            <a:r>
              <a:rPr lang="ar-EG" sz="2800" b="1" dirty="0">
                <a:latin typeface="Arial" pitchFamily="34" charset="0"/>
              </a:rPr>
              <a:t> </a:t>
            </a:r>
            <a:endParaRPr lang="en-US" sz="2800" b="1" dirty="0" smtClean="0">
              <a:latin typeface="Arial" pitchFamily="34" charset="0"/>
            </a:endParaRPr>
          </a:p>
          <a:p>
            <a:pPr>
              <a:lnSpc>
                <a:spcPct val="110000"/>
              </a:lnSpc>
              <a:spcBef>
                <a:spcPct val="20000"/>
              </a:spcBef>
              <a:buFontTx/>
              <a:buChar char="-"/>
            </a:pPr>
            <a:endParaRPr lang="en-US" sz="2800" b="1" dirty="0" smtClean="0">
              <a:latin typeface="Arial" pitchFamily="34" charset="0"/>
            </a:endParaRPr>
          </a:p>
          <a:p>
            <a:pPr>
              <a:lnSpc>
                <a:spcPct val="110000"/>
              </a:lnSpc>
              <a:spcBef>
                <a:spcPct val="20000"/>
              </a:spcBef>
              <a:buFontTx/>
              <a:buChar char="-"/>
            </a:pPr>
            <a:r>
              <a:rPr lang="en-US" sz="2400" b="1" dirty="0">
                <a:latin typeface="Arial" pitchFamily="34" charset="0"/>
              </a:rPr>
              <a:t/>
            </a:r>
            <a:br>
              <a:rPr lang="en-US" sz="2400" b="1" dirty="0">
                <a:latin typeface="Arial" pitchFamily="34" charset="0"/>
              </a:rPr>
            </a:br>
            <a:endParaRPr lang="ar-EG" sz="2400" b="1" dirty="0">
              <a:latin typeface="Arial" pitchFamily="34" charset="0"/>
            </a:endParaRPr>
          </a:p>
          <a:p>
            <a:pPr>
              <a:lnSpc>
                <a:spcPct val="110000"/>
              </a:lnSpc>
              <a:spcBef>
                <a:spcPct val="20000"/>
              </a:spcBef>
              <a:buFontTx/>
              <a:buChar char="-"/>
            </a:pPr>
            <a:endParaRPr lang="ar-KW" b="1" dirty="0"/>
          </a:p>
        </p:txBody>
      </p:sp>
      <p:sp>
        <p:nvSpPr>
          <p:cNvPr id="16388" name="Slide Number Placeholder 5"/>
          <p:cNvSpPr>
            <a:spLocks noGrp="1"/>
          </p:cNvSpPr>
          <p:nvPr>
            <p:ph type="sldNum" sz="quarter" idx="12"/>
          </p:nvPr>
        </p:nvSpPr>
        <p:spPr>
          <a:noFill/>
        </p:spPr>
        <p:txBody>
          <a:bodyPr/>
          <a:lstStyle/>
          <a:p>
            <a:fld id="{9B30924F-2164-4359-A6E0-7FDB49901FEA}" type="slidenum">
              <a:rPr lang="ar-SA" smtClean="0"/>
              <a:pPr/>
              <a:t>24</a:t>
            </a:fld>
            <a:endParaRPr lang="en-US" smtClean="0"/>
          </a:p>
        </p:txBody>
      </p:sp>
      <p:pic>
        <p:nvPicPr>
          <p:cNvPr id="8" name="Picture 9"/>
          <p:cNvPicPr>
            <a:picLocks noChangeAspect="1" noChangeArrowheads="1"/>
          </p:cNvPicPr>
          <p:nvPr/>
        </p:nvPicPr>
        <p:blipFill>
          <a:blip r:embed="rId2"/>
          <a:srcRect/>
          <a:stretch>
            <a:fillRect/>
          </a:stretch>
        </p:blipFill>
        <p:spPr bwMode="auto">
          <a:xfrm>
            <a:off x="1357290" y="2357430"/>
            <a:ext cx="6500826" cy="3929066"/>
          </a:xfrm>
          <a:prstGeom prst="rect">
            <a:avLst/>
          </a:prstGeom>
          <a:noFill/>
          <a:ln w="9525">
            <a:noFill/>
            <a:miter lim="800000"/>
            <a:headEnd/>
            <a:tailEnd/>
          </a:ln>
          <a:effectLst/>
        </p:spPr>
      </p:pic>
    </p:spTree>
  </p:cSld>
  <p:clrMapOvr>
    <a:masterClrMapping/>
  </p:clrMapOvr>
  <p:transition>
    <p:wheel spokes="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ar-EG"/>
          </a:p>
        </p:txBody>
      </p:sp>
      <p:sp>
        <p:nvSpPr>
          <p:cNvPr id="17411" name="Rectangle 7"/>
          <p:cNvSpPr>
            <a:spLocks noChangeArrowheads="1"/>
          </p:cNvSpPr>
          <p:nvPr/>
        </p:nvSpPr>
        <p:spPr bwMode="auto">
          <a:xfrm>
            <a:off x="6084888" y="2565400"/>
            <a:ext cx="1150937" cy="3590925"/>
          </a:xfrm>
          <a:prstGeom prst="rect">
            <a:avLst/>
          </a:prstGeom>
          <a:noFill/>
          <a:ln w="25400" algn="ctr">
            <a:noFill/>
            <a:miter lim="800000"/>
            <a:headEnd/>
            <a:tailEnd/>
          </a:ln>
        </p:spPr>
        <p:txBody>
          <a:bodyPr>
            <a:spAutoFit/>
          </a:bodyPr>
          <a:lstStyle/>
          <a:p>
            <a:pPr>
              <a:lnSpc>
                <a:spcPct val="110000"/>
              </a:lnSpc>
              <a:spcBef>
                <a:spcPct val="20000"/>
              </a:spcBef>
              <a:buFont typeface="Wingdings" pitchFamily="2" charset="2"/>
              <a:buNone/>
            </a:pPr>
            <a:r>
              <a:rPr lang="ar-EG" sz="2400" b="1">
                <a:latin typeface="Arial" pitchFamily="34" charset="0"/>
              </a:rPr>
              <a:t>الموزع </a:t>
            </a:r>
            <a:endParaRPr lang="en-US" sz="2400" b="1">
              <a:latin typeface="Arial" pitchFamily="34" charset="0"/>
            </a:endParaRPr>
          </a:p>
          <a:p>
            <a:pPr>
              <a:lnSpc>
                <a:spcPct val="110000"/>
              </a:lnSpc>
              <a:spcBef>
                <a:spcPct val="20000"/>
              </a:spcBef>
              <a:buFont typeface="Wingdings" pitchFamily="2" charset="2"/>
              <a:buNone/>
            </a:pPr>
            <a:endParaRPr lang="en-US" sz="2400">
              <a:latin typeface="Arial" pitchFamily="34" charset="0"/>
            </a:endParaRPr>
          </a:p>
          <a:p>
            <a:pPr>
              <a:lnSpc>
                <a:spcPct val="110000"/>
              </a:lnSpc>
              <a:spcBef>
                <a:spcPct val="20000"/>
              </a:spcBef>
              <a:buFont typeface="Wingdings" pitchFamily="2" charset="2"/>
              <a:buNone/>
            </a:pPr>
            <a:endParaRPr lang="en-US" sz="2400">
              <a:latin typeface="Arial" pitchFamily="34" charset="0"/>
            </a:endParaRPr>
          </a:p>
          <a:p>
            <a:pPr>
              <a:lnSpc>
                <a:spcPct val="110000"/>
              </a:lnSpc>
              <a:spcBef>
                <a:spcPct val="20000"/>
              </a:spcBef>
              <a:buFont typeface="Wingdings" pitchFamily="2" charset="2"/>
              <a:buNone/>
            </a:pPr>
            <a:endParaRPr lang="en-US" sz="2400">
              <a:latin typeface="Arial" pitchFamily="34" charset="0"/>
            </a:endParaRPr>
          </a:p>
          <a:p>
            <a:pPr>
              <a:lnSpc>
                <a:spcPct val="110000"/>
              </a:lnSpc>
              <a:spcBef>
                <a:spcPct val="20000"/>
              </a:spcBef>
              <a:buFont typeface="Wingdings" pitchFamily="2" charset="2"/>
              <a:buNone/>
            </a:pPr>
            <a:r>
              <a:rPr lang="en-US" sz="2400">
                <a:latin typeface="Arial" pitchFamily="34" charset="0"/>
              </a:rPr>
              <a:t/>
            </a:r>
            <a:br>
              <a:rPr lang="en-US" sz="2400">
                <a:latin typeface="Arial" pitchFamily="34" charset="0"/>
              </a:rPr>
            </a:br>
            <a:r>
              <a:rPr lang="ar-EG" sz="2400" b="1">
                <a:latin typeface="Arial" pitchFamily="34" charset="0"/>
              </a:rPr>
              <a:t>مقوي الارسال </a:t>
            </a:r>
          </a:p>
          <a:p>
            <a:pPr>
              <a:lnSpc>
                <a:spcPct val="110000"/>
              </a:lnSpc>
              <a:spcBef>
                <a:spcPct val="20000"/>
              </a:spcBef>
              <a:buFontTx/>
              <a:buChar char="-"/>
            </a:pPr>
            <a:endParaRPr lang="ar-KW" b="1"/>
          </a:p>
        </p:txBody>
      </p:sp>
      <p:sp>
        <p:nvSpPr>
          <p:cNvPr id="17412" name="Slide Number Placeholder 5"/>
          <p:cNvSpPr>
            <a:spLocks noGrp="1"/>
          </p:cNvSpPr>
          <p:nvPr>
            <p:ph type="sldNum" sz="quarter" idx="12"/>
          </p:nvPr>
        </p:nvSpPr>
        <p:spPr>
          <a:noFill/>
        </p:spPr>
        <p:txBody>
          <a:bodyPr/>
          <a:lstStyle/>
          <a:p>
            <a:fld id="{A635918B-C339-4CB0-85A6-2C0CFB4AB868}" type="slidenum">
              <a:rPr lang="ar-SA" smtClean="0"/>
              <a:pPr/>
              <a:t>25</a:t>
            </a:fld>
            <a:endParaRPr lang="en-US" smtClean="0"/>
          </a:p>
        </p:txBody>
      </p:sp>
      <p:pic>
        <p:nvPicPr>
          <p:cNvPr id="17413" name="Picture 7" descr="TempFile1132914526"/>
          <p:cNvPicPr>
            <a:picLocks noChangeAspect="1" noChangeArrowheads="1"/>
          </p:cNvPicPr>
          <p:nvPr/>
        </p:nvPicPr>
        <p:blipFill>
          <a:blip r:embed="rId2" cstate="print"/>
          <a:srcRect/>
          <a:stretch>
            <a:fillRect/>
          </a:stretch>
        </p:blipFill>
        <p:spPr bwMode="auto">
          <a:xfrm>
            <a:off x="2700338" y="2133600"/>
            <a:ext cx="3073400" cy="1582738"/>
          </a:xfrm>
          <a:prstGeom prst="rect">
            <a:avLst/>
          </a:prstGeom>
          <a:noFill/>
          <a:ln w="38100" cmpd="dbl">
            <a:solidFill>
              <a:srgbClr val="000000"/>
            </a:solidFill>
            <a:miter lim="800000"/>
            <a:headEnd/>
            <a:tailEnd/>
          </a:ln>
        </p:spPr>
      </p:pic>
      <p:pic>
        <p:nvPicPr>
          <p:cNvPr id="17414" name="Picture 7" descr="TempFile1132914572"/>
          <p:cNvPicPr>
            <a:picLocks noChangeAspect="1" noChangeArrowheads="1"/>
          </p:cNvPicPr>
          <p:nvPr/>
        </p:nvPicPr>
        <p:blipFill>
          <a:blip r:embed="rId3" cstate="print"/>
          <a:srcRect/>
          <a:stretch>
            <a:fillRect/>
          </a:stretch>
        </p:blipFill>
        <p:spPr bwMode="auto">
          <a:xfrm>
            <a:off x="1835150" y="4292600"/>
            <a:ext cx="4176713" cy="1747838"/>
          </a:xfrm>
          <a:prstGeom prst="rect">
            <a:avLst/>
          </a:prstGeom>
          <a:noFill/>
          <a:ln w="9525">
            <a:noFill/>
            <a:miter lim="800000"/>
            <a:headEnd/>
            <a:tailEnd/>
          </a:ln>
        </p:spPr>
      </p:pic>
    </p:spTree>
  </p:cSld>
  <p:clrMapOvr>
    <a:masterClrMapping/>
  </p:clrMapOvr>
  <p:transition>
    <p:wheel spokes="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Espace réservé du pied de page 4"/>
          <p:cNvSpPr txBox="1">
            <a:spLocks noGrp="1"/>
          </p:cNvSpPr>
          <p:nvPr/>
        </p:nvSpPr>
        <p:spPr bwMode="auto">
          <a:xfrm>
            <a:off x="0" y="5373688"/>
            <a:ext cx="8858250" cy="857250"/>
          </a:xfrm>
          <a:prstGeom prst="rect">
            <a:avLst/>
          </a:prstGeom>
          <a:noFill/>
          <a:ln w="9525">
            <a:noFill/>
            <a:miter lim="800000"/>
            <a:headEnd/>
            <a:tailEnd/>
          </a:ln>
        </p:spPr>
        <p:txBody>
          <a:bodyPr anchor="ctr"/>
          <a:lstStyle/>
          <a:p>
            <a:pPr algn="ctr" rtl="0"/>
            <a:endParaRPr lang="fr-BE" sz="1100">
              <a:solidFill>
                <a:srgbClr val="0070C0"/>
              </a:solidFill>
              <a:latin typeface="Calibri" pitchFamily="34" charset="0"/>
            </a:endParaRPr>
          </a:p>
        </p:txBody>
      </p:sp>
      <p:sp>
        <p:nvSpPr>
          <p:cNvPr id="18435" name="Rectangle 2"/>
          <p:cNvSpPr>
            <a:spLocks noChangeArrowheads="1"/>
          </p:cNvSpPr>
          <p:nvPr/>
        </p:nvSpPr>
        <p:spPr bwMode="auto">
          <a:xfrm>
            <a:off x="539750" y="188913"/>
            <a:ext cx="7416800" cy="1079500"/>
          </a:xfrm>
          <a:prstGeom prst="rect">
            <a:avLst/>
          </a:prstGeom>
          <a:noFill/>
          <a:ln w="9525">
            <a:noFill/>
            <a:miter lim="800000"/>
            <a:headEnd/>
            <a:tailEnd/>
          </a:ln>
        </p:spPr>
        <p:txBody>
          <a:bodyPr anchor="b"/>
          <a:lstStyle/>
          <a:p>
            <a:pPr algn="ctr"/>
            <a:r>
              <a:rPr lang="ar-SA" sz="3200" b="1">
                <a:solidFill>
                  <a:schemeClr val="tx2"/>
                </a:solidFill>
                <a:latin typeface="Arial" pitchFamily="34" charset="0"/>
              </a:rPr>
              <a:t>أشكال الشبكات</a:t>
            </a:r>
            <a:r>
              <a:rPr lang="en-GB" sz="3200" b="1">
                <a:solidFill>
                  <a:schemeClr val="tx2"/>
                </a:solidFill>
                <a:latin typeface="Arial" pitchFamily="34" charset="0"/>
              </a:rPr>
              <a:t> </a:t>
            </a:r>
            <a:r>
              <a:rPr lang="ar-SA" sz="3200" b="1">
                <a:solidFill>
                  <a:schemeClr val="tx2"/>
                </a:solidFill>
                <a:latin typeface="Arial" pitchFamily="34" charset="0"/>
              </a:rPr>
              <a:t> </a:t>
            </a:r>
            <a:r>
              <a:rPr lang="en-US" sz="3200" b="1">
                <a:solidFill>
                  <a:schemeClr val="tx2"/>
                </a:solidFill>
                <a:latin typeface="Arial" pitchFamily="34" charset="0"/>
              </a:rPr>
              <a:t>Network Topologie</a:t>
            </a:r>
          </a:p>
        </p:txBody>
      </p:sp>
      <p:sp>
        <p:nvSpPr>
          <p:cNvPr id="16389" name="Rectangle 3"/>
          <p:cNvSpPr>
            <a:spLocks noChangeArrowheads="1"/>
          </p:cNvSpPr>
          <p:nvPr/>
        </p:nvSpPr>
        <p:spPr bwMode="auto">
          <a:xfrm>
            <a:off x="611188" y="1989138"/>
            <a:ext cx="8064500" cy="4535487"/>
          </a:xfrm>
          <a:prstGeom prst="rect">
            <a:avLst/>
          </a:prstGeom>
          <a:noFill/>
          <a:ln w="9525">
            <a:noFill/>
            <a:miter lim="800000"/>
            <a:headEnd/>
            <a:tailEnd/>
          </a:ln>
        </p:spPr>
        <p:txBody>
          <a:bodyPr/>
          <a:lstStyle/>
          <a:p>
            <a:pPr marL="342900" indent="-342900">
              <a:spcBef>
                <a:spcPct val="20000"/>
              </a:spcBef>
              <a:buFontTx/>
              <a:buChar char="•"/>
            </a:pPr>
            <a:r>
              <a:rPr lang="ar-SA" sz="3200" b="1">
                <a:latin typeface="Arial" pitchFamily="34" charset="0"/>
              </a:rPr>
              <a:t>هناك ثلاث أشكال (تصاميم) رئيسية للشبكات، لكل منها مميزاته وخصائصه وهي: 	</a:t>
            </a:r>
          </a:p>
          <a:p>
            <a:pPr marL="342900" indent="-342900">
              <a:spcBef>
                <a:spcPct val="20000"/>
              </a:spcBef>
              <a:buFontTx/>
              <a:buChar char="•"/>
            </a:pPr>
            <a:r>
              <a:rPr lang="ar-SA" sz="3200" b="1">
                <a:latin typeface="Arial" pitchFamily="34" charset="0"/>
              </a:rPr>
              <a:t>النجمة </a:t>
            </a:r>
            <a:r>
              <a:rPr lang="en-US" sz="3200" b="1">
                <a:latin typeface="Arial" pitchFamily="34" charset="0"/>
              </a:rPr>
              <a:t>Star</a:t>
            </a:r>
            <a:r>
              <a:rPr lang="ar-SA" sz="3200" b="1">
                <a:latin typeface="Arial" pitchFamily="34" charset="0"/>
              </a:rPr>
              <a:t>. </a:t>
            </a:r>
            <a:endParaRPr lang="en-US" sz="3200" b="1">
              <a:latin typeface="Arial" pitchFamily="34" charset="0"/>
            </a:endParaRPr>
          </a:p>
          <a:p>
            <a:pPr marL="342900" indent="-342900">
              <a:spcBef>
                <a:spcPct val="20000"/>
              </a:spcBef>
              <a:buFontTx/>
              <a:buChar char="•"/>
            </a:pPr>
            <a:r>
              <a:rPr lang="ar-SA" sz="3200" b="1">
                <a:latin typeface="Arial" pitchFamily="34" charset="0"/>
              </a:rPr>
              <a:t>الحلقة </a:t>
            </a:r>
            <a:r>
              <a:rPr lang="en-US" sz="3200" b="1">
                <a:latin typeface="Arial" pitchFamily="34" charset="0"/>
              </a:rPr>
              <a:t>Ring </a:t>
            </a:r>
            <a:r>
              <a:rPr lang="ar-SA" sz="3200" b="1">
                <a:latin typeface="Arial" pitchFamily="34" charset="0"/>
              </a:rPr>
              <a:t> .</a:t>
            </a:r>
          </a:p>
          <a:p>
            <a:pPr marL="342900" indent="-342900">
              <a:spcBef>
                <a:spcPct val="20000"/>
              </a:spcBef>
              <a:buFontTx/>
              <a:buChar char="•"/>
            </a:pPr>
            <a:r>
              <a:rPr lang="ar-SA" sz="3200" b="1">
                <a:latin typeface="Arial" pitchFamily="34" charset="0"/>
              </a:rPr>
              <a:t>الناقل </a:t>
            </a:r>
            <a:r>
              <a:rPr lang="en-US" sz="3200" b="1">
                <a:latin typeface="Arial" pitchFamily="34" charset="0"/>
              </a:rPr>
              <a:t>Bus </a:t>
            </a:r>
            <a:r>
              <a:rPr lang="ar-SA" sz="3200" b="1">
                <a:latin typeface="Arial" pitchFamily="34" charset="0"/>
              </a:rPr>
              <a:t>.</a:t>
            </a:r>
            <a:endParaRPr lang="en-US" sz="3200" b="1">
              <a:latin typeface="Arial" pitchFamily="34" charset="0"/>
            </a:endParaRPr>
          </a:p>
        </p:txBody>
      </p:sp>
      <p:sp>
        <p:nvSpPr>
          <p:cNvPr id="18437" name="Slide Number Placeholder 5"/>
          <p:cNvSpPr>
            <a:spLocks noGrp="1"/>
          </p:cNvSpPr>
          <p:nvPr>
            <p:ph type="sldNum" sz="quarter" idx="12"/>
          </p:nvPr>
        </p:nvSpPr>
        <p:spPr>
          <a:noFill/>
        </p:spPr>
        <p:txBody>
          <a:bodyPr/>
          <a:lstStyle/>
          <a:p>
            <a:fld id="{02CFF59C-E335-40BC-81EB-E7AC6512A546}" type="slidenum">
              <a:rPr lang="ar-SA" smtClean="0"/>
              <a:pPr/>
              <a:t>26</a:t>
            </a:fld>
            <a:endParaRPr lang="en-US" smtClean="0"/>
          </a:p>
        </p:txBody>
      </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16389">
                                            <p:txEl>
                                              <p:pRg st="1" end="1"/>
                                            </p:txEl>
                                          </p:spTgt>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nodeType="clickEffect">
                                  <p:stCondLst>
                                    <p:cond delay="0"/>
                                  </p:stCondLst>
                                  <p:childTnLst>
                                    <p:animRot by="21600000">
                                      <p:cBhvr>
                                        <p:cTn id="10" dur="2000" fill="hold"/>
                                        <p:tgtEl>
                                          <p:spTgt spid="16389">
                                            <p:txEl>
                                              <p:pRg st="2" end="2"/>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8" presetClass="emph" presetSubtype="0" fill="hold" nodeType="clickEffect">
                                  <p:stCondLst>
                                    <p:cond delay="0"/>
                                  </p:stCondLst>
                                  <p:childTnLst>
                                    <p:animRot by="21600000">
                                      <p:cBhvr>
                                        <p:cTn id="14" dur="2000" fill="hold"/>
                                        <p:tgtEl>
                                          <p:spTgt spid="16389">
                                            <p:txEl>
                                              <p:pRg st="3" end="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Espace réservé du pied de page 4"/>
          <p:cNvSpPr txBox="1">
            <a:spLocks noGrp="1"/>
          </p:cNvSpPr>
          <p:nvPr/>
        </p:nvSpPr>
        <p:spPr bwMode="auto">
          <a:xfrm>
            <a:off x="285750" y="6000750"/>
            <a:ext cx="8858250" cy="857250"/>
          </a:xfrm>
          <a:prstGeom prst="rect">
            <a:avLst/>
          </a:prstGeom>
          <a:noFill/>
          <a:ln w="9525">
            <a:noFill/>
            <a:miter lim="800000"/>
            <a:headEnd/>
            <a:tailEnd/>
          </a:ln>
        </p:spPr>
        <p:txBody>
          <a:bodyPr anchor="ctr"/>
          <a:lstStyle/>
          <a:p>
            <a:pPr algn="ctr" rtl="0"/>
            <a:endParaRPr lang="fr-BE" sz="1100">
              <a:solidFill>
                <a:srgbClr val="0070C0"/>
              </a:solidFill>
              <a:latin typeface="Calibri" pitchFamily="34" charset="0"/>
            </a:endParaRPr>
          </a:p>
        </p:txBody>
      </p:sp>
      <p:sp>
        <p:nvSpPr>
          <p:cNvPr id="19459" name="Rectangle 2"/>
          <p:cNvSpPr>
            <a:spLocks noChangeArrowheads="1"/>
          </p:cNvSpPr>
          <p:nvPr/>
        </p:nvSpPr>
        <p:spPr bwMode="auto">
          <a:xfrm>
            <a:off x="611188" y="404813"/>
            <a:ext cx="7273925" cy="792162"/>
          </a:xfrm>
          <a:prstGeom prst="rect">
            <a:avLst/>
          </a:prstGeom>
          <a:noFill/>
          <a:ln w="9525">
            <a:noFill/>
            <a:miter lim="800000"/>
            <a:headEnd/>
            <a:tailEnd/>
          </a:ln>
        </p:spPr>
        <p:txBody>
          <a:bodyPr anchor="b"/>
          <a:lstStyle/>
          <a:p>
            <a:pPr algn="ctr"/>
            <a:r>
              <a:rPr lang="ar-SA" sz="4400" b="1">
                <a:solidFill>
                  <a:schemeClr val="tx2"/>
                </a:solidFill>
                <a:latin typeface="Arial" pitchFamily="34" charset="0"/>
              </a:rPr>
              <a:t>شبك</a:t>
            </a:r>
            <a:r>
              <a:rPr lang="ar-EG" sz="4400" b="1">
                <a:solidFill>
                  <a:schemeClr val="tx2"/>
                </a:solidFill>
                <a:latin typeface="Arial" pitchFamily="34" charset="0"/>
              </a:rPr>
              <a:t>ـ</a:t>
            </a:r>
            <a:r>
              <a:rPr lang="ar-SA" sz="4400" b="1">
                <a:solidFill>
                  <a:schemeClr val="tx2"/>
                </a:solidFill>
                <a:latin typeface="Arial" pitchFamily="34" charset="0"/>
              </a:rPr>
              <a:t>ة النجم</a:t>
            </a:r>
            <a:r>
              <a:rPr lang="ar-EG" sz="4400" b="1">
                <a:solidFill>
                  <a:schemeClr val="tx2"/>
                </a:solidFill>
                <a:latin typeface="Arial" pitchFamily="34" charset="0"/>
              </a:rPr>
              <a:t>ـ</a:t>
            </a:r>
            <a:r>
              <a:rPr lang="ar-SA" sz="4400" b="1">
                <a:solidFill>
                  <a:schemeClr val="tx2"/>
                </a:solidFill>
                <a:latin typeface="Arial" pitchFamily="34" charset="0"/>
              </a:rPr>
              <a:t>ة </a:t>
            </a:r>
            <a:endParaRPr lang="en-US" sz="4400" b="1">
              <a:solidFill>
                <a:schemeClr val="tx2"/>
              </a:solidFill>
              <a:latin typeface="Arial" pitchFamily="34" charset="0"/>
            </a:endParaRPr>
          </a:p>
        </p:txBody>
      </p:sp>
      <p:sp>
        <p:nvSpPr>
          <p:cNvPr id="19460" name="Rectangle 3"/>
          <p:cNvSpPr>
            <a:spLocks noChangeArrowheads="1"/>
          </p:cNvSpPr>
          <p:nvPr/>
        </p:nvSpPr>
        <p:spPr bwMode="auto">
          <a:xfrm>
            <a:off x="250825" y="1989138"/>
            <a:ext cx="8893175" cy="3816350"/>
          </a:xfrm>
          <a:prstGeom prst="rect">
            <a:avLst/>
          </a:prstGeom>
          <a:noFill/>
          <a:ln w="9525">
            <a:noFill/>
            <a:miter lim="800000"/>
            <a:headEnd/>
            <a:tailEnd/>
          </a:ln>
        </p:spPr>
        <p:txBody>
          <a:bodyPr/>
          <a:lstStyle/>
          <a:p>
            <a:pPr marL="342900" indent="-342900">
              <a:lnSpc>
                <a:spcPct val="80000"/>
              </a:lnSpc>
              <a:spcBef>
                <a:spcPct val="20000"/>
              </a:spcBef>
              <a:buFontTx/>
              <a:buChar char="•"/>
            </a:pPr>
            <a:r>
              <a:rPr lang="ar-SA" sz="2800">
                <a:latin typeface="Arial" pitchFamily="34" charset="0"/>
              </a:rPr>
              <a:t>تتكون من عدد من الحواسيب تتصل مع حاسوب مركزي على شكل نجمة. </a:t>
            </a:r>
          </a:p>
          <a:p>
            <a:pPr marL="342900" indent="-342900">
              <a:lnSpc>
                <a:spcPct val="80000"/>
              </a:lnSpc>
              <a:spcBef>
                <a:spcPct val="20000"/>
              </a:spcBef>
              <a:buFontTx/>
              <a:buChar char="•"/>
            </a:pPr>
            <a:r>
              <a:rPr lang="ar-SA" sz="2800">
                <a:latin typeface="Arial" pitchFamily="34" charset="0"/>
              </a:rPr>
              <a:t>ويمكن أن يحل الموزع </a:t>
            </a:r>
            <a:r>
              <a:rPr lang="en-US" sz="2800" b="1">
                <a:latin typeface="Arial" pitchFamily="34" charset="0"/>
              </a:rPr>
              <a:t>Hub</a:t>
            </a:r>
            <a:r>
              <a:rPr lang="en-US" sz="2800">
                <a:latin typeface="Arial" pitchFamily="34" charset="0"/>
              </a:rPr>
              <a:t> </a:t>
            </a:r>
            <a:r>
              <a:rPr lang="ar-SA" sz="2800">
                <a:latin typeface="Arial" pitchFamily="34" charset="0"/>
              </a:rPr>
              <a:t> محل الحاسوب المركزي حيث أن له عدة قوابس </a:t>
            </a:r>
            <a:r>
              <a:rPr lang="en-US" sz="2800" b="1">
                <a:latin typeface="Arial" pitchFamily="34" charset="0"/>
              </a:rPr>
              <a:t>Ports</a:t>
            </a:r>
            <a:r>
              <a:rPr lang="ar-SA" sz="2800">
                <a:latin typeface="Arial" pitchFamily="34" charset="0"/>
              </a:rPr>
              <a:t> يتم بواسطتها الربط مع الحواسيب الأخرى </a:t>
            </a:r>
          </a:p>
          <a:p>
            <a:pPr marL="342900" indent="-342900">
              <a:lnSpc>
                <a:spcPct val="80000"/>
              </a:lnSpc>
              <a:spcBef>
                <a:spcPct val="20000"/>
              </a:spcBef>
              <a:buFontTx/>
              <a:buChar char="•"/>
            </a:pPr>
            <a:r>
              <a:rPr lang="ar-SA" sz="2800">
                <a:latin typeface="Arial" pitchFamily="34" charset="0"/>
              </a:rPr>
              <a:t>غالبا ما يوضع الحاسب المركزي في مقر المؤسسة حيث يتحكم بعملية الاتصال مع الحواسيب الآخر الموجودة في فروعها. </a:t>
            </a:r>
          </a:p>
          <a:p>
            <a:pPr marL="342900" indent="-342900">
              <a:lnSpc>
                <a:spcPct val="80000"/>
              </a:lnSpc>
              <a:spcBef>
                <a:spcPct val="20000"/>
              </a:spcBef>
              <a:buFontTx/>
              <a:buChar char="•"/>
            </a:pPr>
            <a:r>
              <a:rPr lang="ar-SA" sz="2800">
                <a:latin typeface="Arial" pitchFamily="34" charset="0"/>
              </a:rPr>
              <a:t>مناسبة للمؤسسات التي تحتاج إلى التحكم وتوجه العمليات في فروعها الموزعة من خلال مركز رئيسي .</a:t>
            </a:r>
          </a:p>
          <a:p>
            <a:pPr marL="342900" indent="-342900">
              <a:lnSpc>
                <a:spcPct val="80000"/>
              </a:lnSpc>
              <a:spcBef>
                <a:spcPct val="20000"/>
              </a:spcBef>
              <a:buFontTx/>
              <a:buChar char="•"/>
            </a:pPr>
            <a:r>
              <a:rPr lang="ar-SA" sz="2800">
                <a:latin typeface="Arial" pitchFamily="34" charset="0"/>
              </a:rPr>
              <a:t>مركزية التحكم والنقل لا يتم إلا عن طريق الخادم (المركز) مما يؤدي الى بطء النقل وعطل المركز يؤدي الى تعطيل الشبكة. </a:t>
            </a:r>
          </a:p>
          <a:p>
            <a:pPr marL="342900" indent="-342900">
              <a:lnSpc>
                <a:spcPct val="80000"/>
              </a:lnSpc>
              <a:spcBef>
                <a:spcPct val="20000"/>
              </a:spcBef>
              <a:buFontTx/>
              <a:buChar char="•"/>
            </a:pPr>
            <a:r>
              <a:rPr lang="ar-SA" sz="2800">
                <a:latin typeface="Arial" pitchFamily="34" charset="0"/>
              </a:rPr>
              <a:t>يستخدم في شبكة الخادم والعملاء. </a:t>
            </a:r>
            <a:endParaRPr lang="en-US" sz="2800">
              <a:latin typeface="Arial" pitchFamily="34" charset="0"/>
            </a:endParaRPr>
          </a:p>
        </p:txBody>
      </p:sp>
      <p:sp>
        <p:nvSpPr>
          <p:cNvPr id="19461" name="Slide Number Placeholder 5"/>
          <p:cNvSpPr>
            <a:spLocks noGrp="1"/>
          </p:cNvSpPr>
          <p:nvPr>
            <p:ph type="sldNum" sz="quarter" idx="12"/>
          </p:nvPr>
        </p:nvSpPr>
        <p:spPr>
          <a:noFill/>
        </p:spPr>
        <p:txBody>
          <a:bodyPr/>
          <a:lstStyle/>
          <a:p>
            <a:fld id="{ABF5254D-35F2-4BC7-8295-BA5441F402EC}" type="slidenum">
              <a:rPr lang="ar-SA" smtClean="0"/>
              <a:pPr/>
              <a:t>27</a:t>
            </a:fld>
            <a:endParaRPr lang="en-US" smtClean="0"/>
          </a:p>
        </p:txBody>
      </p:sp>
    </p:spTree>
  </p:cSld>
  <p:clrMapOvr>
    <a:masterClrMapping/>
  </p:clrMapOvr>
  <p:transition>
    <p:wheel spokes="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Espace réservé du pied de page 4"/>
          <p:cNvSpPr txBox="1">
            <a:spLocks noGrp="1"/>
          </p:cNvSpPr>
          <p:nvPr/>
        </p:nvSpPr>
        <p:spPr bwMode="auto">
          <a:xfrm>
            <a:off x="285750" y="6000750"/>
            <a:ext cx="8858250" cy="857250"/>
          </a:xfrm>
          <a:prstGeom prst="rect">
            <a:avLst/>
          </a:prstGeom>
          <a:noFill/>
          <a:ln w="9525">
            <a:noFill/>
            <a:miter lim="800000"/>
            <a:headEnd/>
            <a:tailEnd/>
          </a:ln>
        </p:spPr>
        <p:txBody>
          <a:bodyPr anchor="ctr"/>
          <a:lstStyle/>
          <a:p>
            <a:pPr algn="ctr" rtl="0"/>
            <a:endParaRPr lang="fr-BE" sz="1100">
              <a:solidFill>
                <a:srgbClr val="0070C0"/>
              </a:solidFill>
              <a:latin typeface="Calibri" pitchFamily="34" charset="0"/>
            </a:endParaRPr>
          </a:p>
        </p:txBody>
      </p:sp>
      <p:sp>
        <p:nvSpPr>
          <p:cNvPr id="62467" name="Rectangle 2"/>
          <p:cNvSpPr>
            <a:spLocks noChangeArrowheads="1"/>
          </p:cNvSpPr>
          <p:nvPr/>
        </p:nvSpPr>
        <p:spPr bwMode="auto">
          <a:xfrm>
            <a:off x="1116013" y="2276475"/>
            <a:ext cx="8229600" cy="504825"/>
          </a:xfrm>
          <a:prstGeom prst="rect">
            <a:avLst/>
          </a:prstGeom>
          <a:noFill/>
          <a:ln w="9525">
            <a:noFill/>
            <a:miter lim="800000"/>
            <a:headEnd/>
            <a:tailEnd/>
          </a:ln>
        </p:spPr>
        <p:txBody>
          <a:bodyPr anchor="b"/>
          <a:lstStyle/>
          <a:p>
            <a:pPr algn="ctr"/>
            <a:r>
              <a:rPr lang="ar-SA" sz="4000" b="1">
                <a:solidFill>
                  <a:schemeClr val="tx2"/>
                </a:solidFill>
                <a:latin typeface="Arial" pitchFamily="34" charset="0"/>
              </a:rPr>
              <a:t>الشبكة النجمية</a:t>
            </a:r>
            <a:r>
              <a:rPr lang="ar-KW" sz="4000" b="1">
                <a:solidFill>
                  <a:schemeClr val="tx2"/>
                </a:solidFill>
                <a:latin typeface="Arial" pitchFamily="34" charset="0"/>
              </a:rPr>
              <a:t> </a:t>
            </a:r>
            <a:r>
              <a:rPr lang="en-US" sz="4000" b="1">
                <a:solidFill>
                  <a:schemeClr val="tx2"/>
                </a:solidFill>
                <a:latin typeface="Arial" pitchFamily="34" charset="0"/>
              </a:rPr>
              <a:t> Star Network</a:t>
            </a:r>
          </a:p>
        </p:txBody>
      </p:sp>
      <p:sp>
        <p:nvSpPr>
          <p:cNvPr id="20484" name="Rectangle 3"/>
          <p:cNvSpPr>
            <a:spLocks noChangeArrowheads="1"/>
          </p:cNvSpPr>
          <p:nvPr/>
        </p:nvSpPr>
        <p:spPr bwMode="auto">
          <a:xfrm>
            <a:off x="250825" y="1989138"/>
            <a:ext cx="8893175" cy="3816350"/>
          </a:xfrm>
          <a:prstGeom prst="rect">
            <a:avLst/>
          </a:prstGeom>
          <a:noFill/>
          <a:ln w="9525">
            <a:noFill/>
            <a:miter lim="800000"/>
            <a:headEnd/>
            <a:tailEnd/>
          </a:ln>
        </p:spPr>
        <p:txBody>
          <a:bodyPr/>
          <a:lstStyle/>
          <a:p>
            <a:pPr marL="342900" indent="-342900">
              <a:lnSpc>
                <a:spcPct val="80000"/>
              </a:lnSpc>
              <a:spcBef>
                <a:spcPct val="20000"/>
              </a:spcBef>
            </a:pPr>
            <a:r>
              <a:rPr lang="ar-SA" sz="2800">
                <a:latin typeface="Arial" pitchFamily="34" charset="0"/>
              </a:rPr>
              <a:t>. </a:t>
            </a:r>
            <a:endParaRPr lang="en-US" sz="2800">
              <a:latin typeface="Arial" pitchFamily="34" charset="0"/>
            </a:endParaRPr>
          </a:p>
        </p:txBody>
      </p:sp>
      <p:pic>
        <p:nvPicPr>
          <p:cNvPr id="20485" name="Picture 5" descr="TempFile1132914482"/>
          <p:cNvPicPr>
            <a:picLocks noChangeAspect="1" noChangeArrowheads="1"/>
          </p:cNvPicPr>
          <p:nvPr/>
        </p:nvPicPr>
        <p:blipFill>
          <a:blip r:embed="rId2" cstate="print">
            <a:clrChange>
              <a:clrFrom>
                <a:srgbClr val="FDFDFD"/>
              </a:clrFrom>
              <a:clrTo>
                <a:srgbClr val="FDFDFD">
                  <a:alpha val="0"/>
                </a:srgbClr>
              </a:clrTo>
            </a:clrChange>
          </a:blip>
          <a:srcRect/>
          <a:stretch>
            <a:fillRect/>
          </a:stretch>
        </p:blipFill>
        <p:spPr bwMode="auto">
          <a:xfrm>
            <a:off x="2700338" y="2708275"/>
            <a:ext cx="4248150" cy="2443163"/>
          </a:xfrm>
          <a:prstGeom prst="rect">
            <a:avLst/>
          </a:prstGeom>
          <a:noFill/>
          <a:ln w="9525">
            <a:noFill/>
            <a:miter lim="800000"/>
            <a:headEnd/>
            <a:tailEnd/>
          </a:ln>
        </p:spPr>
      </p:pic>
      <p:sp>
        <p:nvSpPr>
          <p:cNvPr id="20486" name="Slide Number Placeholder 6"/>
          <p:cNvSpPr>
            <a:spLocks noGrp="1"/>
          </p:cNvSpPr>
          <p:nvPr>
            <p:ph type="sldNum" sz="quarter" idx="12"/>
          </p:nvPr>
        </p:nvSpPr>
        <p:spPr>
          <a:noFill/>
        </p:spPr>
        <p:txBody>
          <a:bodyPr/>
          <a:lstStyle/>
          <a:p>
            <a:fld id="{524AB23D-3860-4C38-8480-B92DAA1146CC}" type="slidenum">
              <a:rPr lang="ar-SA" smtClean="0"/>
              <a:pPr/>
              <a:t>28</a:t>
            </a:fld>
            <a:endParaRPr lang="en-US" smtClean="0"/>
          </a:p>
        </p:txBody>
      </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62467">
                                            <p:txEl>
                                              <p:pRg st="0" end="0"/>
                                            </p:txEl>
                                          </p:spTgt>
                                        </p:tgtEl>
                                        <p:attrNameLst>
                                          <p:attrName>ppt_x</p:attrName>
                                        </p:attrNameLst>
                                      </p:cBhvr>
                                      <p:tavLst>
                                        <p:tav tm="0">
                                          <p:val>
                                            <p:strVal val="ppt_x"/>
                                          </p:val>
                                        </p:tav>
                                        <p:tav tm="100000">
                                          <p:val>
                                            <p:strVal val="ppt_x"/>
                                          </p:val>
                                        </p:tav>
                                      </p:tavLst>
                                    </p:anim>
                                    <p:anim calcmode="lin" valueType="num">
                                      <p:cBhvr additive="base">
                                        <p:cTn id="7" dur="500"/>
                                        <p:tgtEl>
                                          <p:spTgt spid="62467">
                                            <p:txEl>
                                              <p:pRg st="0" end="0"/>
                                            </p:txEl>
                                          </p:spTgt>
                                        </p:tgtEl>
                                        <p:attrNameLst>
                                          <p:attrName>ppt_y</p:attrName>
                                        </p:attrNameLst>
                                      </p:cBhvr>
                                      <p:tavLst>
                                        <p:tav tm="0">
                                          <p:val>
                                            <p:strVal val="ppt_y"/>
                                          </p:val>
                                        </p:tav>
                                        <p:tav tm="100000">
                                          <p:val>
                                            <p:strVal val="1+ppt_h/2"/>
                                          </p:val>
                                        </p:tav>
                                      </p:tavLst>
                                    </p:anim>
                                    <p:set>
                                      <p:cBhvr>
                                        <p:cTn id="8" dur="1" fill="hold">
                                          <p:stCondLst>
                                            <p:cond delay="499"/>
                                          </p:stCondLst>
                                        </p:cTn>
                                        <p:tgtEl>
                                          <p:spTgt spid="62467">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468313" y="0"/>
            <a:ext cx="7343775" cy="1341438"/>
          </a:xfrm>
          <a:prstGeom prst="rect">
            <a:avLst/>
          </a:prstGeom>
          <a:noFill/>
          <a:ln w="9525">
            <a:noFill/>
            <a:miter lim="800000"/>
            <a:headEnd/>
            <a:tailEnd/>
          </a:ln>
        </p:spPr>
        <p:txBody>
          <a:bodyPr anchor="b"/>
          <a:lstStyle/>
          <a:p>
            <a:pPr algn="ctr"/>
            <a:r>
              <a:rPr lang="ar-SA" sz="4000">
                <a:solidFill>
                  <a:schemeClr val="tx2"/>
                </a:solidFill>
                <a:latin typeface="Arial" pitchFamily="34" charset="0"/>
              </a:rPr>
              <a:t>شبكة الناقل</a:t>
            </a:r>
            <a:br>
              <a:rPr lang="ar-SA" sz="4000">
                <a:solidFill>
                  <a:schemeClr val="tx2"/>
                </a:solidFill>
                <a:latin typeface="Arial" pitchFamily="34" charset="0"/>
              </a:rPr>
            </a:br>
            <a:r>
              <a:rPr lang="ar-SA" sz="4000">
                <a:solidFill>
                  <a:schemeClr val="tx2"/>
                </a:solidFill>
                <a:latin typeface="Arial" pitchFamily="34" charset="0"/>
              </a:rPr>
              <a:t> </a:t>
            </a:r>
            <a:r>
              <a:rPr lang="en-US" sz="4000">
                <a:solidFill>
                  <a:schemeClr val="tx2"/>
                </a:solidFill>
                <a:latin typeface="Arial" pitchFamily="34" charset="0"/>
              </a:rPr>
              <a:t>Bus Network</a:t>
            </a:r>
            <a:r>
              <a:rPr lang="en-US" sz="4400">
                <a:solidFill>
                  <a:schemeClr val="tx2"/>
                </a:solidFill>
                <a:latin typeface="Arial" pitchFamily="34" charset="0"/>
              </a:rPr>
              <a:t> </a:t>
            </a:r>
          </a:p>
        </p:txBody>
      </p:sp>
      <p:sp>
        <p:nvSpPr>
          <p:cNvPr id="21507" name="Rectangle 3"/>
          <p:cNvSpPr>
            <a:spLocks noChangeArrowheads="1"/>
          </p:cNvSpPr>
          <p:nvPr/>
        </p:nvSpPr>
        <p:spPr bwMode="auto">
          <a:xfrm>
            <a:off x="0" y="2133600"/>
            <a:ext cx="9144000" cy="4464050"/>
          </a:xfrm>
          <a:prstGeom prst="rect">
            <a:avLst/>
          </a:prstGeom>
          <a:noFill/>
          <a:ln w="9525">
            <a:noFill/>
            <a:miter lim="800000"/>
            <a:headEnd/>
            <a:tailEnd/>
          </a:ln>
        </p:spPr>
        <p:txBody>
          <a:bodyPr/>
          <a:lstStyle/>
          <a:p>
            <a:pPr marL="342900" indent="-342900">
              <a:spcBef>
                <a:spcPct val="20000"/>
              </a:spcBef>
              <a:buFontTx/>
              <a:buChar char="•"/>
            </a:pPr>
            <a:r>
              <a:rPr lang="ar-SA" sz="3200">
                <a:latin typeface="Arial" pitchFamily="34" charset="0"/>
              </a:rPr>
              <a:t>تستخدم شبكة الناقل ناقلا واحدا ك</a:t>
            </a:r>
            <a:r>
              <a:rPr lang="ar-DZ" sz="3200">
                <a:latin typeface="Arial" pitchFamily="34" charset="0"/>
              </a:rPr>
              <a:t>بيرا</a:t>
            </a:r>
            <a:r>
              <a:rPr lang="ar-SA" sz="3200">
                <a:latin typeface="Arial" pitchFamily="34" charset="0"/>
              </a:rPr>
              <a:t> يمر بين جميع الأجهزة المرتبطة بالشبكة. </a:t>
            </a:r>
          </a:p>
          <a:p>
            <a:pPr marL="342900" indent="-342900">
              <a:spcBef>
                <a:spcPct val="20000"/>
              </a:spcBef>
              <a:buFontTx/>
              <a:buChar char="•"/>
            </a:pPr>
            <a:r>
              <a:rPr lang="ar-SA" sz="3200">
                <a:latin typeface="Arial" pitchFamily="34" charset="0"/>
              </a:rPr>
              <a:t>تحتاج هذه الشبكة إلى أسلاكا أقل من شبكة النجمة، وبالتالي تكلفتها أقل. </a:t>
            </a:r>
          </a:p>
          <a:p>
            <a:pPr marL="342900" indent="-342900">
              <a:spcBef>
                <a:spcPct val="20000"/>
              </a:spcBef>
              <a:buFontTx/>
              <a:buChar char="•"/>
            </a:pPr>
            <a:r>
              <a:rPr lang="ar-SA" sz="3200">
                <a:latin typeface="Arial" pitchFamily="34" charset="0"/>
              </a:rPr>
              <a:t>تستعمل في شبكة الخادم والعملاء وشبكة نظير لنظير </a:t>
            </a:r>
            <a:endParaRPr lang="en-US" sz="3200">
              <a:latin typeface="Arial" pitchFamily="34" charset="0"/>
            </a:endParaRPr>
          </a:p>
        </p:txBody>
      </p:sp>
      <p:sp>
        <p:nvSpPr>
          <p:cNvPr id="21508" name="Slide Number Placeholder 4"/>
          <p:cNvSpPr>
            <a:spLocks noGrp="1"/>
          </p:cNvSpPr>
          <p:nvPr>
            <p:ph type="sldNum" sz="quarter" idx="12"/>
          </p:nvPr>
        </p:nvSpPr>
        <p:spPr>
          <a:noFill/>
        </p:spPr>
        <p:txBody>
          <a:bodyPr/>
          <a:lstStyle/>
          <a:p>
            <a:fld id="{CD77D7D5-6A1A-44A0-84A6-2331E43DFE1D}" type="slidenum">
              <a:rPr lang="ar-SA" smtClean="0"/>
              <a:pPr/>
              <a:t>29</a:t>
            </a:fld>
            <a:endParaRPr lang="en-US" smtClean="0"/>
          </a:p>
        </p:txBody>
      </p:sp>
    </p:spTree>
  </p:cSld>
  <p:clrMapOvr>
    <a:masterClrMapping/>
  </p:clrMapOvr>
  <p:transition>
    <p:wheel spokes="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ChangeArrowheads="1"/>
          </p:cNvSpPr>
          <p:nvPr/>
        </p:nvSpPr>
        <p:spPr bwMode="auto">
          <a:xfrm>
            <a:off x="0" y="549275"/>
            <a:ext cx="9144000" cy="719138"/>
          </a:xfrm>
          <a:prstGeom prst="rect">
            <a:avLst/>
          </a:prstGeom>
          <a:noFill/>
          <a:ln w="9525">
            <a:noFill/>
            <a:miter lim="800000"/>
            <a:headEnd/>
            <a:tailEnd/>
          </a:ln>
        </p:spPr>
        <p:txBody>
          <a:bodyPr anchor="b"/>
          <a:lstStyle/>
          <a:p>
            <a:pPr algn="ctr"/>
            <a:r>
              <a:rPr lang="ar-SA" sz="4000" b="1">
                <a:solidFill>
                  <a:schemeClr val="tx2"/>
                </a:solidFill>
                <a:latin typeface="Arial" pitchFamily="34" charset="0"/>
              </a:rPr>
              <a:t>شبكة الناقل</a:t>
            </a:r>
            <a:br>
              <a:rPr lang="ar-SA" sz="4000" b="1">
                <a:solidFill>
                  <a:schemeClr val="tx2"/>
                </a:solidFill>
                <a:latin typeface="Arial" pitchFamily="34" charset="0"/>
              </a:rPr>
            </a:br>
            <a:r>
              <a:rPr lang="ar-SA" sz="4000" b="1">
                <a:solidFill>
                  <a:schemeClr val="tx2"/>
                </a:solidFill>
                <a:latin typeface="Arial" pitchFamily="34" charset="0"/>
              </a:rPr>
              <a:t> </a:t>
            </a:r>
            <a:r>
              <a:rPr lang="en-US" sz="4000" b="1">
                <a:solidFill>
                  <a:schemeClr val="tx2"/>
                </a:solidFill>
                <a:latin typeface="Arial" pitchFamily="34" charset="0"/>
              </a:rPr>
              <a:t>Bus Network </a:t>
            </a:r>
          </a:p>
        </p:txBody>
      </p:sp>
      <p:sp>
        <p:nvSpPr>
          <p:cNvPr id="22531" name="Rectangle 3"/>
          <p:cNvSpPr>
            <a:spLocks noChangeArrowheads="1"/>
          </p:cNvSpPr>
          <p:nvPr/>
        </p:nvSpPr>
        <p:spPr bwMode="auto">
          <a:xfrm>
            <a:off x="0" y="2852738"/>
            <a:ext cx="9144000" cy="2592387"/>
          </a:xfrm>
          <a:prstGeom prst="rect">
            <a:avLst/>
          </a:prstGeom>
          <a:noFill/>
          <a:ln w="9525">
            <a:noFill/>
            <a:miter lim="800000"/>
            <a:headEnd/>
            <a:tailEnd/>
          </a:ln>
        </p:spPr>
        <p:txBody>
          <a:bodyPr/>
          <a:lstStyle/>
          <a:p>
            <a:pPr marL="342900" indent="-342900">
              <a:spcBef>
                <a:spcPct val="20000"/>
              </a:spcBef>
              <a:buFontTx/>
              <a:buChar char="•"/>
            </a:pPr>
            <a:endParaRPr lang="en-US" sz="3200">
              <a:latin typeface="Arial" pitchFamily="34" charset="0"/>
            </a:endParaRPr>
          </a:p>
        </p:txBody>
      </p:sp>
      <p:pic>
        <p:nvPicPr>
          <p:cNvPr id="22532" name="Picture 4" descr="TempFile1132914468"/>
          <p:cNvPicPr>
            <a:picLocks noChangeAspect="1" noChangeArrowheads="1"/>
          </p:cNvPicPr>
          <p:nvPr/>
        </p:nvPicPr>
        <p:blipFill>
          <a:blip r:embed="rId2" cstate="print">
            <a:clrChange>
              <a:clrFrom>
                <a:srgbClr val="FDFDFD"/>
              </a:clrFrom>
              <a:clrTo>
                <a:srgbClr val="FDFDFD">
                  <a:alpha val="0"/>
                </a:srgbClr>
              </a:clrTo>
            </a:clrChange>
          </a:blip>
          <a:srcRect/>
          <a:stretch>
            <a:fillRect/>
          </a:stretch>
        </p:blipFill>
        <p:spPr bwMode="auto">
          <a:xfrm>
            <a:off x="2124075" y="3284538"/>
            <a:ext cx="5111750" cy="2016125"/>
          </a:xfrm>
          <a:prstGeom prst="rect">
            <a:avLst/>
          </a:prstGeom>
          <a:noFill/>
          <a:ln w="9525">
            <a:noFill/>
            <a:miter lim="800000"/>
            <a:headEnd/>
            <a:tailEnd/>
          </a:ln>
        </p:spPr>
      </p:pic>
      <p:sp>
        <p:nvSpPr>
          <p:cNvPr id="22533" name="Slide Number Placeholder 5"/>
          <p:cNvSpPr>
            <a:spLocks noGrp="1"/>
          </p:cNvSpPr>
          <p:nvPr>
            <p:ph type="sldNum" sz="quarter" idx="12"/>
          </p:nvPr>
        </p:nvSpPr>
        <p:spPr>
          <a:noFill/>
        </p:spPr>
        <p:txBody>
          <a:bodyPr/>
          <a:lstStyle/>
          <a:p>
            <a:fld id="{6E2A0546-FC6D-435F-91AF-CEEC037C58FA}" type="slidenum">
              <a:rPr lang="ar-SA" smtClean="0"/>
              <a:pPr/>
              <a:t>30</a:t>
            </a:fld>
            <a:endParaRPr lang="en-US" smtClean="0"/>
          </a:p>
        </p:txBody>
      </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63490">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ar-SA" sz="3200" smtClean="0">
                <a:latin typeface="Arial" pitchFamily="34" charset="0"/>
              </a:rPr>
              <a:t>الشبكة الحلقية</a:t>
            </a:r>
            <a:r>
              <a:rPr lang="ar-KW" sz="3200" smtClean="0">
                <a:latin typeface="Arial" pitchFamily="34" charset="0"/>
              </a:rPr>
              <a:t> </a:t>
            </a:r>
            <a:r>
              <a:rPr lang="en-US" sz="3200" smtClean="0">
                <a:latin typeface="Arial" pitchFamily="34" charset="0"/>
              </a:rPr>
              <a:t> Token Ring Network</a:t>
            </a:r>
            <a:br>
              <a:rPr lang="en-US" sz="3200" smtClean="0">
                <a:latin typeface="Arial" pitchFamily="34" charset="0"/>
              </a:rPr>
            </a:br>
            <a:endParaRPr lang="en-US" sz="3200" smtClean="0">
              <a:latin typeface="Arial" pitchFamily="34" charset="0"/>
            </a:endParaRPr>
          </a:p>
        </p:txBody>
      </p:sp>
      <p:sp>
        <p:nvSpPr>
          <p:cNvPr id="23555" name="Rectangle 3"/>
          <p:cNvSpPr>
            <a:spLocks noGrp="1" noChangeArrowheads="1"/>
          </p:cNvSpPr>
          <p:nvPr>
            <p:ph type="body" idx="1"/>
          </p:nvPr>
        </p:nvSpPr>
        <p:spPr/>
        <p:txBody>
          <a:bodyPr/>
          <a:lstStyle/>
          <a:p>
            <a:pPr algn="justLow" eaLnBrk="1" hangingPunct="1">
              <a:buClr>
                <a:schemeClr val="tx1"/>
              </a:buClr>
              <a:buFont typeface="Wingdings" pitchFamily="2" charset="2"/>
              <a:buChar char="§"/>
            </a:pPr>
            <a:r>
              <a:rPr lang="ar-SA" b="1" smtClean="0"/>
              <a:t>يتم توصيل الحاسبات على كابل واحد على شكل حلقة</a:t>
            </a:r>
            <a:r>
              <a:rPr lang="ar-KW" b="1" smtClean="0"/>
              <a:t>. </a:t>
            </a:r>
            <a:r>
              <a:rPr lang="ar-SA" b="1" smtClean="0"/>
              <a:t>ويتم نقل البيانات بين الحاسبات في اتجاه واحد عبر الكيبل إلى أن تصل إلى الحاسوب المطلوب، ومن عيوب هذا التوصيل أن الشبكة تتوقف بالكامل عند تعطل إحدى الوحدات الطرفية غير أنها تتميز بالسرعة والكفاءة</a:t>
            </a:r>
            <a:r>
              <a:rPr lang="en-US" b="1" smtClean="0"/>
              <a:t>.</a:t>
            </a:r>
            <a:endParaRPr lang="ar-KW" b="1" smtClean="0"/>
          </a:p>
          <a:p>
            <a:pPr eaLnBrk="1" hangingPunct="1">
              <a:buClr>
                <a:schemeClr val="tx1"/>
              </a:buClr>
            </a:pPr>
            <a:endParaRPr lang="en-US" smtClean="0"/>
          </a:p>
        </p:txBody>
      </p:sp>
      <p:sp>
        <p:nvSpPr>
          <p:cNvPr id="23556" name="Slide Number Placeholder 4"/>
          <p:cNvSpPr>
            <a:spLocks noGrp="1"/>
          </p:cNvSpPr>
          <p:nvPr>
            <p:ph type="sldNum" sz="quarter" idx="12"/>
          </p:nvPr>
        </p:nvSpPr>
        <p:spPr>
          <a:noFill/>
        </p:spPr>
        <p:txBody>
          <a:bodyPr/>
          <a:lstStyle/>
          <a:p>
            <a:fld id="{CABCA44C-812C-4455-8C98-A0F0CE7D8106}" type="slidenum">
              <a:rPr lang="ar-SA" smtClean="0"/>
              <a:pPr/>
              <a:t>31</a:t>
            </a:fld>
            <a:endParaRPr lang="en-US" smtClean="0"/>
          </a:p>
        </p:txBody>
      </p:sp>
    </p:spTree>
  </p:cSld>
  <p:clrMapOvr>
    <a:masterClrMapping/>
  </p:clrMapOvr>
  <p:transition>
    <p:wheel spokes="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descr="TempFile1132914476"/>
          <p:cNvPicPr>
            <a:picLocks noChangeAspect="1" noChangeArrowheads="1"/>
          </p:cNvPicPr>
          <p:nvPr/>
        </p:nvPicPr>
        <p:blipFill>
          <a:blip r:embed="rId2" cstate="print">
            <a:clrChange>
              <a:clrFrom>
                <a:srgbClr val="FDFDFD"/>
              </a:clrFrom>
              <a:clrTo>
                <a:srgbClr val="FDFDFD">
                  <a:alpha val="0"/>
                </a:srgbClr>
              </a:clrTo>
            </a:clrChange>
          </a:blip>
          <a:srcRect/>
          <a:stretch>
            <a:fillRect/>
          </a:stretch>
        </p:blipFill>
        <p:spPr bwMode="auto">
          <a:xfrm>
            <a:off x="2051050" y="3357563"/>
            <a:ext cx="4559300" cy="2303462"/>
          </a:xfrm>
          <a:prstGeom prst="rect">
            <a:avLst/>
          </a:prstGeom>
          <a:noFill/>
          <a:ln w="9525">
            <a:noFill/>
            <a:miter lim="800000"/>
            <a:headEnd/>
            <a:tailEnd/>
          </a:ln>
        </p:spPr>
      </p:pic>
      <p:sp>
        <p:nvSpPr>
          <p:cNvPr id="65541" name="Rectangle 5"/>
          <p:cNvSpPr>
            <a:spLocks noGrp="1" noChangeArrowheads="1"/>
          </p:cNvSpPr>
          <p:nvPr>
            <p:ph type="title"/>
          </p:nvPr>
        </p:nvSpPr>
        <p:spPr/>
        <p:txBody>
          <a:bodyPr/>
          <a:lstStyle/>
          <a:p>
            <a:pPr eaLnBrk="1" hangingPunct="1"/>
            <a:r>
              <a:rPr lang="ar-SA" sz="3200" smtClean="0">
                <a:latin typeface="Arial" pitchFamily="34" charset="0"/>
              </a:rPr>
              <a:t>الشبكة الحلقية</a:t>
            </a:r>
            <a:r>
              <a:rPr lang="ar-KW" sz="3200" smtClean="0">
                <a:latin typeface="Arial" pitchFamily="34" charset="0"/>
              </a:rPr>
              <a:t> </a:t>
            </a:r>
            <a:r>
              <a:rPr lang="en-US" sz="3200" smtClean="0">
                <a:latin typeface="Arial" pitchFamily="34" charset="0"/>
              </a:rPr>
              <a:t> Token Ring Network</a:t>
            </a:r>
            <a:br>
              <a:rPr lang="en-US" sz="3200" smtClean="0">
                <a:latin typeface="Arial" pitchFamily="34" charset="0"/>
              </a:rPr>
            </a:br>
            <a:endParaRPr lang="en-US" sz="3200" smtClean="0">
              <a:latin typeface="Arial" pitchFamily="34" charset="0"/>
            </a:endParaRPr>
          </a:p>
        </p:txBody>
      </p:sp>
      <p:sp>
        <p:nvSpPr>
          <p:cNvPr id="24580" name="Slide Number Placeholder 4"/>
          <p:cNvSpPr>
            <a:spLocks noGrp="1"/>
          </p:cNvSpPr>
          <p:nvPr>
            <p:ph type="sldNum" sz="quarter" idx="12"/>
          </p:nvPr>
        </p:nvSpPr>
        <p:spPr>
          <a:noFill/>
        </p:spPr>
        <p:txBody>
          <a:bodyPr/>
          <a:lstStyle/>
          <a:p>
            <a:fld id="{6C39B225-A4FB-40D7-A6C4-09757E52CC53}" type="slidenum">
              <a:rPr lang="ar-SA" smtClean="0"/>
              <a:pPr/>
              <a:t>32</a:t>
            </a:fld>
            <a:endParaRPr lang="en-US" smtClean="0"/>
          </a:p>
        </p:txBody>
      </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65541"/>
                                        </p:tgtEl>
                                        <p:attrNameLst>
                                          <p:attrName>ppt_x</p:attrName>
                                        </p:attrNameLst>
                                      </p:cBhvr>
                                      <p:tavLst>
                                        <p:tav tm="0">
                                          <p:val>
                                            <p:strVal val="ppt_x"/>
                                          </p:val>
                                        </p:tav>
                                        <p:tav tm="100000">
                                          <p:val>
                                            <p:strVal val="ppt_x"/>
                                          </p:val>
                                        </p:tav>
                                      </p:tavLst>
                                    </p:anim>
                                    <p:anim calcmode="lin" valueType="num">
                                      <p:cBhvr additive="base">
                                        <p:cTn id="7" dur="500"/>
                                        <p:tgtEl>
                                          <p:spTgt spid="65541"/>
                                        </p:tgtEl>
                                        <p:attrNameLst>
                                          <p:attrName>ppt_y</p:attrName>
                                        </p:attrNameLst>
                                      </p:cBhvr>
                                      <p:tavLst>
                                        <p:tav tm="0">
                                          <p:val>
                                            <p:strVal val="ppt_y"/>
                                          </p:val>
                                        </p:tav>
                                        <p:tav tm="100000">
                                          <p:val>
                                            <p:strVal val="1+ppt_h/2"/>
                                          </p:val>
                                        </p:tav>
                                      </p:tavLst>
                                    </p:anim>
                                    <p:set>
                                      <p:cBhvr>
                                        <p:cTn id="8" dur="1" fill="hold">
                                          <p:stCondLst>
                                            <p:cond delay="499"/>
                                          </p:stCondLst>
                                        </p:cTn>
                                        <p:tgtEl>
                                          <p:spTgt spid="6554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1" grpId="0"/>
    </p:bldLst>
  </p:timing>
</p:sld>
</file>

<file path=ppt/theme/theme1.xml><?xml version="1.0" encoding="utf-8"?>
<a:theme xmlns:a="http://schemas.openxmlformats.org/drawingml/2006/main" name="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chemeClr val="tx1"/>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Verdana"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25400" cap="flat" cmpd="sng" algn="ctr">
          <a:solidFill>
            <a:schemeClr val="tx1"/>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Verdana" pitchFamily="34" charset="0"/>
            <a:cs typeface="Arial" pitchFamily="34" charset="0"/>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1467</TotalTime>
  <Words>1496</Words>
  <Application>Microsoft Office PowerPoint</Application>
  <PresentationFormat>On-screen Show (4:3)</PresentationFormat>
  <Paragraphs>169</Paragraphs>
  <Slides>32</Slides>
  <Notes>5</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Profile</vt:lpstr>
      <vt:lpstr>الحاسوب و البرمجيات  الجاهزة</vt:lpstr>
      <vt:lpstr>Slide 2</vt:lpstr>
      <vt:lpstr>تراسل البيانات وشبكات الحاسوب</vt:lpstr>
      <vt:lpstr>Slide 4</vt:lpstr>
      <vt:lpstr>Slide 5</vt:lpstr>
      <vt:lpstr>Slide 6</vt:lpstr>
      <vt:lpstr>برمجيات الرسوم </vt:lpstr>
      <vt:lpstr>Slide 8</vt:lpstr>
      <vt:lpstr>Slide 9</vt:lpstr>
      <vt:lpstr>شبكة الخادم والعميل </vt:lpstr>
      <vt:lpstr>Slide 11</vt:lpstr>
      <vt:lpstr>Slide 12</vt:lpstr>
      <vt:lpstr>Slide 13</vt:lpstr>
      <vt:lpstr>Slide 14</vt:lpstr>
      <vt:lpstr>Slide 15</vt:lpstr>
      <vt:lpstr>Slide 16</vt:lpstr>
      <vt:lpstr>Slide 17</vt:lpstr>
      <vt:lpstr>توسيع شبكة الحاسب </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الشبكة الحلقية  Token Ring Network </vt:lpstr>
      <vt:lpstr>الشبكة الحلقية  Token Ring Network </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nabil</dc:creator>
  <cp:lastModifiedBy>Hanan farag</cp:lastModifiedBy>
  <cp:revision>164</cp:revision>
  <dcterms:created xsi:type="dcterms:W3CDTF">2009-10-16T02:25:23Z</dcterms:created>
  <dcterms:modified xsi:type="dcterms:W3CDTF">2012-03-15T10:30:32Z</dcterms:modified>
</cp:coreProperties>
</file>