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Default Extension="wav" ContentType="audio/wav"/>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Default Extension="vml" ContentType="application/vnd.openxmlformats-officedocument.vmlDrawi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35"/>
  </p:notesMasterIdLst>
  <p:sldIdLst>
    <p:sldId id="305" r:id="rId2"/>
    <p:sldId id="256" r:id="rId3"/>
    <p:sldId id="274" r:id="rId4"/>
    <p:sldId id="304" r:id="rId5"/>
    <p:sldId id="275" r:id="rId6"/>
    <p:sldId id="302" r:id="rId7"/>
    <p:sldId id="313" r:id="rId8"/>
    <p:sldId id="276" r:id="rId9"/>
    <p:sldId id="285" r:id="rId10"/>
    <p:sldId id="314" r:id="rId11"/>
    <p:sldId id="315" r:id="rId12"/>
    <p:sldId id="317" r:id="rId13"/>
    <p:sldId id="286" r:id="rId14"/>
    <p:sldId id="316" r:id="rId15"/>
    <p:sldId id="287" r:id="rId16"/>
    <p:sldId id="299" r:id="rId17"/>
    <p:sldId id="300" r:id="rId18"/>
    <p:sldId id="301" r:id="rId19"/>
    <p:sldId id="298" r:id="rId20"/>
    <p:sldId id="288" r:id="rId21"/>
    <p:sldId id="308" r:id="rId22"/>
    <p:sldId id="310" r:id="rId23"/>
    <p:sldId id="309" r:id="rId24"/>
    <p:sldId id="311" r:id="rId25"/>
    <p:sldId id="312" r:id="rId26"/>
    <p:sldId id="306" r:id="rId27"/>
    <p:sldId id="307" r:id="rId28"/>
    <p:sldId id="289" r:id="rId29"/>
    <p:sldId id="290" r:id="rId30"/>
    <p:sldId id="291" r:id="rId31"/>
    <p:sldId id="292" r:id="rId32"/>
    <p:sldId id="303" r:id="rId33"/>
    <p:sldId id="293" r:id="rId34"/>
  </p:sldIdLst>
  <p:sldSz cx="9144000" cy="6858000" type="screen4x3"/>
  <p:notesSz cx="6669088" cy="9926638"/>
  <p:defaultTextStyle>
    <a:defPPr>
      <a:defRPr lang="en-GB"/>
    </a:defPPr>
    <a:lvl1pPr algn="r" rtl="1" fontAlgn="base">
      <a:spcBef>
        <a:spcPct val="0"/>
      </a:spcBef>
      <a:spcAft>
        <a:spcPct val="0"/>
      </a:spcAft>
      <a:defRPr kern="1200">
        <a:solidFill>
          <a:schemeClr val="tx1"/>
        </a:solidFill>
        <a:latin typeface="Verdana" pitchFamily="34" charset="0"/>
        <a:ea typeface="+mn-ea"/>
        <a:cs typeface="Arial" pitchFamily="34" charset="0"/>
      </a:defRPr>
    </a:lvl1pPr>
    <a:lvl2pPr marL="457200" algn="r" rtl="1" fontAlgn="base">
      <a:spcBef>
        <a:spcPct val="0"/>
      </a:spcBef>
      <a:spcAft>
        <a:spcPct val="0"/>
      </a:spcAft>
      <a:defRPr kern="1200">
        <a:solidFill>
          <a:schemeClr val="tx1"/>
        </a:solidFill>
        <a:latin typeface="Verdana" pitchFamily="34" charset="0"/>
        <a:ea typeface="+mn-ea"/>
        <a:cs typeface="Arial" pitchFamily="34" charset="0"/>
      </a:defRPr>
    </a:lvl2pPr>
    <a:lvl3pPr marL="914400" algn="r" rtl="1" fontAlgn="base">
      <a:spcBef>
        <a:spcPct val="0"/>
      </a:spcBef>
      <a:spcAft>
        <a:spcPct val="0"/>
      </a:spcAft>
      <a:defRPr kern="1200">
        <a:solidFill>
          <a:schemeClr val="tx1"/>
        </a:solidFill>
        <a:latin typeface="Verdana" pitchFamily="34" charset="0"/>
        <a:ea typeface="+mn-ea"/>
        <a:cs typeface="Arial" pitchFamily="34" charset="0"/>
      </a:defRPr>
    </a:lvl3pPr>
    <a:lvl4pPr marL="1371600" algn="r" rtl="1" fontAlgn="base">
      <a:spcBef>
        <a:spcPct val="0"/>
      </a:spcBef>
      <a:spcAft>
        <a:spcPct val="0"/>
      </a:spcAft>
      <a:defRPr kern="1200">
        <a:solidFill>
          <a:schemeClr val="tx1"/>
        </a:solidFill>
        <a:latin typeface="Verdana" pitchFamily="34" charset="0"/>
        <a:ea typeface="+mn-ea"/>
        <a:cs typeface="Arial" pitchFamily="34" charset="0"/>
      </a:defRPr>
    </a:lvl4pPr>
    <a:lvl5pPr marL="1828800" algn="r" rtl="1" fontAlgn="base">
      <a:spcBef>
        <a:spcPct val="0"/>
      </a:spcBef>
      <a:spcAft>
        <a:spcPct val="0"/>
      </a:spcAft>
      <a:defRPr kern="1200">
        <a:solidFill>
          <a:schemeClr val="tx1"/>
        </a:solidFill>
        <a:latin typeface="Verdana" pitchFamily="34" charset="0"/>
        <a:ea typeface="+mn-ea"/>
        <a:cs typeface="Arial" pitchFamily="34" charset="0"/>
      </a:defRPr>
    </a:lvl5pPr>
    <a:lvl6pPr marL="2286000" algn="r" defTabSz="914400" rtl="1" eaLnBrk="1" latinLnBrk="0" hangingPunct="1">
      <a:defRPr kern="1200">
        <a:solidFill>
          <a:schemeClr val="tx1"/>
        </a:solidFill>
        <a:latin typeface="Verdana" pitchFamily="34" charset="0"/>
        <a:ea typeface="+mn-ea"/>
        <a:cs typeface="Arial" pitchFamily="34" charset="0"/>
      </a:defRPr>
    </a:lvl6pPr>
    <a:lvl7pPr marL="2743200" algn="r" defTabSz="914400" rtl="1" eaLnBrk="1" latinLnBrk="0" hangingPunct="1">
      <a:defRPr kern="1200">
        <a:solidFill>
          <a:schemeClr val="tx1"/>
        </a:solidFill>
        <a:latin typeface="Verdana" pitchFamily="34" charset="0"/>
        <a:ea typeface="+mn-ea"/>
        <a:cs typeface="Arial" pitchFamily="34" charset="0"/>
      </a:defRPr>
    </a:lvl7pPr>
    <a:lvl8pPr marL="3200400" algn="r" defTabSz="914400" rtl="1" eaLnBrk="1" latinLnBrk="0" hangingPunct="1">
      <a:defRPr kern="1200">
        <a:solidFill>
          <a:schemeClr val="tx1"/>
        </a:solidFill>
        <a:latin typeface="Verdana" pitchFamily="34" charset="0"/>
        <a:ea typeface="+mn-ea"/>
        <a:cs typeface="Arial" pitchFamily="34" charset="0"/>
      </a:defRPr>
    </a:lvl8pPr>
    <a:lvl9pPr marL="3657600" algn="r" defTabSz="914400" rtl="1" eaLnBrk="1" latinLnBrk="0" hangingPunct="1">
      <a:defRPr kern="1200">
        <a:solidFill>
          <a:schemeClr val="tx1"/>
        </a:solidFill>
        <a:latin typeface="Verdana"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6" d="100"/>
          <a:sy n="56" d="100"/>
        </p:scale>
        <p:origin x="-1470"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2"/>
          <p:cNvSpPr>
            <a:spLocks noGrp="1" noChangeArrowheads="1"/>
          </p:cNvSpPr>
          <p:nvPr>
            <p:ph type="hdr" sz="quarter"/>
          </p:nvPr>
        </p:nvSpPr>
        <p:spPr bwMode="auto">
          <a:xfrm>
            <a:off x="0"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a:defRPr sz="1200">
                <a:solidFill>
                  <a:schemeClr val="tx1"/>
                </a:solidFill>
                <a:latin typeface="Arial" pitchFamily="34" charset="0"/>
              </a:defRPr>
            </a:lvl1pPr>
          </a:lstStyle>
          <a:p>
            <a:pPr>
              <a:defRPr/>
            </a:pPr>
            <a:endParaRPr lang="en-GB"/>
          </a:p>
        </p:txBody>
      </p:sp>
      <p:sp>
        <p:nvSpPr>
          <p:cNvPr id="56323" name="Rectangle 3"/>
          <p:cNvSpPr>
            <a:spLocks noGrp="1" noChangeArrowheads="1"/>
          </p:cNvSpPr>
          <p:nvPr>
            <p:ph type="dt" idx="1"/>
          </p:nvPr>
        </p:nvSpPr>
        <p:spPr bwMode="auto">
          <a:xfrm>
            <a:off x="3778250"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rtl="0">
              <a:defRPr sz="1200">
                <a:solidFill>
                  <a:schemeClr val="tx1"/>
                </a:solidFill>
                <a:latin typeface="Arial" pitchFamily="34" charset="0"/>
              </a:defRPr>
            </a:lvl1pPr>
          </a:lstStyle>
          <a:p>
            <a:pPr>
              <a:defRPr/>
            </a:pPr>
            <a:endParaRPr lang="en-GB"/>
          </a:p>
        </p:txBody>
      </p:sp>
      <p:sp>
        <p:nvSpPr>
          <p:cNvPr id="23556" name="Rectangle 4"/>
          <p:cNvSpPr>
            <a:spLocks noGrp="1" noRot="1" noChangeAspect="1" noChangeArrowheads="1" noTextEdit="1"/>
          </p:cNvSpPr>
          <p:nvPr>
            <p:ph type="sldImg" idx="2"/>
          </p:nvPr>
        </p:nvSpPr>
        <p:spPr bwMode="auto">
          <a:xfrm>
            <a:off x="854075" y="744538"/>
            <a:ext cx="4960938" cy="3722687"/>
          </a:xfrm>
          <a:prstGeom prst="rect">
            <a:avLst/>
          </a:prstGeom>
          <a:noFill/>
          <a:ln w="9525">
            <a:solidFill>
              <a:srgbClr val="000000"/>
            </a:solidFill>
            <a:miter lim="800000"/>
            <a:headEnd/>
            <a:tailEnd/>
          </a:ln>
        </p:spPr>
      </p:sp>
      <p:sp>
        <p:nvSpPr>
          <p:cNvPr id="56325" name="Rectangle 5"/>
          <p:cNvSpPr>
            <a:spLocks noGrp="1" noChangeArrowheads="1"/>
          </p:cNvSpPr>
          <p:nvPr>
            <p:ph type="body" sz="quarter" idx="3"/>
          </p:nvPr>
        </p:nvSpPr>
        <p:spPr bwMode="auto">
          <a:xfrm>
            <a:off x="666750" y="4714875"/>
            <a:ext cx="5335588" cy="4467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smtClean="0"/>
              <a:t>Cliquez pour modifier les styles du texte du masque</a:t>
            </a:r>
          </a:p>
          <a:p>
            <a:pPr lvl="1"/>
            <a:r>
              <a:rPr lang="en-GB" noProof="0" smtClean="0"/>
              <a:t>Deuxième niveau</a:t>
            </a:r>
          </a:p>
          <a:p>
            <a:pPr lvl="2"/>
            <a:r>
              <a:rPr lang="en-GB" noProof="0" smtClean="0"/>
              <a:t>Troisième niveau</a:t>
            </a:r>
          </a:p>
          <a:p>
            <a:pPr lvl="3"/>
            <a:r>
              <a:rPr lang="en-GB" noProof="0" smtClean="0"/>
              <a:t>Quatrième niveau</a:t>
            </a:r>
          </a:p>
          <a:p>
            <a:pPr lvl="4"/>
            <a:r>
              <a:rPr lang="en-GB" noProof="0" smtClean="0"/>
              <a:t>Cinquième niveau</a:t>
            </a:r>
          </a:p>
        </p:txBody>
      </p:sp>
      <p:sp>
        <p:nvSpPr>
          <p:cNvPr id="56326" name="Rectangle 6"/>
          <p:cNvSpPr>
            <a:spLocks noGrp="1" noChangeArrowheads="1"/>
          </p:cNvSpPr>
          <p:nvPr>
            <p:ph type="ftr" sz="quarter" idx="4"/>
          </p:nvPr>
        </p:nvSpPr>
        <p:spPr bwMode="auto">
          <a:xfrm>
            <a:off x="0" y="9428163"/>
            <a:ext cx="288925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rtl="0">
              <a:defRPr sz="1200">
                <a:solidFill>
                  <a:schemeClr val="tx1"/>
                </a:solidFill>
                <a:latin typeface="Arial" pitchFamily="34" charset="0"/>
              </a:defRPr>
            </a:lvl1pPr>
          </a:lstStyle>
          <a:p>
            <a:pPr>
              <a:defRPr/>
            </a:pPr>
            <a:endParaRPr lang="en-GB"/>
          </a:p>
        </p:txBody>
      </p:sp>
      <p:sp>
        <p:nvSpPr>
          <p:cNvPr id="56327" name="Rectangle 7"/>
          <p:cNvSpPr>
            <a:spLocks noGrp="1" noChangeArrowheads="1"/>
          </p:cNvSpPr>
          <p:nvPr>
            <p:ph type="sldNum" sz="quarter" idx="5"/>
          </p:nvPr>
        </p:nvSpPr>
        <p:spPr bwMode="auto">
          <a:xfrm>
            <a:off x="3778250" y="9428163"/>
            <a:ext cx="288925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rtl="0">
              <a:defRPr sz="1200">
                <a:latin typeface="Arial" pitchFamily="34" charset="0"/>
              </a:defRPr>
            </a:lvl1pPr>
          </a:lstStyle>
          <a:p>
            <a:pPr>
              <a:defRPr/>
            </a:pPr>
            <a:fld id="{2A11FED4-8005-45A7-A84E-E413ACD8DD22}" type="slidenum">
              <a:rPr lang="ar-SA"/>
              <a:pPr>
                <a:defRPr/>
              </a:pPr>
              <a:t>‹#›</a:t>
            </a:fld>
            <a:endParaRPr lang="en-GB"/>
          </a:p>
        </p:txBody>
      </p:sp>
    </p:spTree>
  </p:cSld>
  <p:clrMap bg1="lt1" tx1="dk1" bg2="lt2" tx2="dk2" accent1="accent1" accent2="accent2" accent3="accent3" accent4="accent4" accent5="accent5" accent6="accent6" hlink="hlink" folHlink="folHlink"/>
  <p:notesStyle>
    <a:lvl1pPr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1pPr>
    <a:lvl2pPr marL="4572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2pPr>
    <a:lvl3pPr marL="9144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3pPr>
    <a:lvl4pPr marL="13716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4pPr>
    <a:lvl5pPr marL="18288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fld id="{3DEC9A18-E839-4016-AC88-2C973CD197D4}" type="slidenum">
              <a:rPr lang="ar-SA" smtClean="0"/>
              <a:pPr/>
              <a:t>9</a:t>
            </a:fld>
            <a:endParaRPr lang="en-GB" smtClean="0"/>
          </a:p>
        </p:txBody>
      </p:sp>
      <p:sp>
        <p:nvSpPr>
          <p:cNvPr id="24579" name="Espace réservé de l'image des diapositives 1"/>
          <p:cNvSpPr>
            <a:spLocks noGrp="1" noRot="1" noChangeAspect="1" noTextEdit="1"/>
          </p:cNvSpPr>
          <p:nvPr>
            <p:ph type="sldImg"/>
          </p:nvPr>
        </p:nvSpPr>
        <p:spPr>
          <a:ln/>
        </p:spPr>
      </p:sp>
      <p:sp>
        <p:nvSpPr>
          <p:cNvPr id="24580" name="Espace réservé des commentaires 2"/>
          <p:cNvSpPr>
            <a:spLocks noGrp="1"/>
          </p:cNvSpPr>
          <p:nvPr>
            <p:ph type="body" idx="1"/>
          </p:nvPr>
        </p:nvSpPr>
        <p:spPr>
          <a:noFill/>
          <a:ln/>
        </p:spPr>
        <p:txBody>
          <a:bodyPr/>
          <a:lstStyle/>
          <a:p>
            <a:pPr eaLnBrk="1" hangingPunct="1">
              <a:spcBef>
                <a:spcPct val="0"/>
              </a:spcBef>
            </a:pPr>
            <a:r>
              <a:rPr lang="ar-DZ" smtClean="0"/>
              <a:t>راو</a:t>
            </a:r>
            <a:endParaRPr lang="en-US" smtClean="0"/>
          </a:p>
        </p:txBody>
      </p:sp>
      <p:sp>
        <p:nvSpPr>
          <p:cNvPr id="10244" name="Espace réservé de l'en-tête 4"/>
          <p:cNvSpPr txBox="1">
            <a:spLocks noGrp="1"/>
          </p:cNvSpPr>
          <p:nvPr/>
        </p:nvSpPr>
        <p:spPr bwMode="auto">
          <a:xfrm>
            <a:off x="0" y="0"/>
            <a:ext cx="2889250" cy="496888"/>
          </a:xfrm>
          <a:prstGeom prst="rect">
            <a:avLst/>
          </a:prstGeom>
          <a:noFill/>
          <a:ln>
            <a:miter lim="800000"/>
            <a:headEnd/>
            <a:tailEnd/>
          </a:ln>
        </p:spPr>
        <p:txBody>
          <a:bodyPr/>
          <a:lstStyle/>
          <a:p>
            <a:pPr algn="l" rtl="0">
              <a:defRPr/>
            </a:pPr>
            <a:r>
              <a:rPr lang="ar-DZ" sz="1200">
                <a:latin typeface="+mn-lt"/>
                <a:cs typeface="+mn-cs"/>
              </a:rPr>
              <a:t>معالجة الملفات-</a:t>
            </a:r>
            <a:endParaRPr lang="fr-FR" sz="1200">
              <a:latin typeface="+mn-lt"/>
              <a:cs typeface="+mn-cs"/>
            </a:endParaRPr>
          </a:p>
        </p:txBody>
      </p:sp>
      <p:sp>
        <p:nvSpPr>
          <p:cNvPr id="10245" name="Espace réservé du pied de page 5"/>
          <p:cNvSpPr txBox="1">
            <a:spLocks noGrp="1"/>
          </p:cNvSpPr>
          <p:nvPr/>
        </p:nvSpPr>
        <p:spPr bwMode="auto">
          <a:xfrm>
            <a:off x="0" y="9428163"/>
            <a:ext cx="2889250" cy="496887"/>
          </a:xfrm>
          <a:prstGeom prst="rect">
            <a:avLst/>
          </a:prstGeom>
          <a:noFill/>
          <a:ln>
            <a:miter lim="800000"/>
            <a:headEnd/>
            <a:tailEnd/>
          </a:ln>
        </p:spPr>
        <p:txBody>
          <a:bodyPr anchor="b"/>
          <a:lstStyle/>
          <a:p>
            <a:pPr algn="l" rtl="0">
              <a:defRPr/>
            </a:pPr>
            <a:endParaRPr lang="fr-FR" sz="1200">
              <a:latin typeface="+mn-lt"/>
              <a:cs typeface="+mn-cs"/>
            </a:endParaRPr>
          </a:p>
        </p:txBody>
      </p:sp>
      <p:sp>
        <p:nvSpPr>
          <p:cNvPr id="10246" name="Espace réservé du numéro de diapositive 6"/>
          <p:cNvSpPr txBox="1">
            <a:spLocks noGrp="1"/>
          </p:cNvSpPr>
          <p:nvPr/>
        </p:nvSpPr>
        <p:spPr bwMode="auto">
          <a:xfrm>
            <a:off x="3778250" y="9428163"/>
            <a:ext cx="2889250" cy="496887"/>
          </a:xfrm>
          <a:prstGeom prst="rect">
            <a:avLst/>
          </a:prstGeom>
          <a:noFill/>
          <a:ln>
            <a:miter lim="800000"/>
            <a:headEnd/>
            <a:tailEnd/>
          </a:ln>
        </p:spPr>
        <p:txBody>
          <a:bodyPr anchor="b"/>
          <a:lstStyle/>
          <a:p>
            <a:pPr rtl="0">
              <a:defRPr/>
            </a:pPr>
            <a:fld id="{C4CB6AD4-8CEE-4E04-9E0B-F745F6D99B10}" type="slidenum">
              <a:rPr lang="ar-SA" sz="1200">
                <a:latin typeface="+mn-lt"/>
                <a:cs typeface="+mn-cs"/>
              </a:rPr>
              <a:pPr rtl="0">
                <a:defRPr/>
              </a:pPr>
              <a:t>9</a:t>
            </a:fld>
            <a:endParaRPr lang="fr-FR" sz="1200">
              <a:latin typeface="+mn-lt"/>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50851AE5-B746-43EA-8C79-24C4F96EFCEB}" type="slidenum">
              <a:rPr lang="ar-SA" smtClean="0"/>
              <a:pPr/>
              <a:t>13</a:t>
            </a:fld>
            <a:endParaRPr lang="en-GB" smtClean="0"/>
          </a:p>
        </p:txBody>
      </p:sp>
      <p:sp>
        <p:nvSpPr>
          <p:cNvPr id="25603" name="Espace réservé de l'image des diapositives 1"/>
          <p:cNvSpPr>
            <a:spLocks noGrp="1" noRot="1" noChangeAspect="1" noTextEdit="1"/>
          </p:cNvSpPr>
          <p:nvPr>
            <p:ph type="sldImg"/>
          </p:nvPr>
        </p:nvSpPr>
        <p:spPr>
          <a:ln/>
        </p:spPr>
      </p:sp>
      <p:sp>
        <p:nvSpPr>
          <p:cNvPr id="25604" name="Espace réservé des commentaires 2"/>
          <p:cNvSpPr>
            <a:spLocks noGrp="1"/>
          </p:cNvSpPr>
          <p:nvPr>
            <p:ph type="body" idx="1"/>
          </p:nvPr>
        </p:nvSpPr>
        <p:spPr>
          <a:noFill/>
          <a:ln/>
        </p:spPr>
        <p:txBody>
          <a:bodyPr/>
          <a:lstStyle/>
          <a:p>
            <a:pPr eaLnBrk="1" hangingPunct="1">
              <a:spcBef>
                <a:spcPct val="0"/>
              </a:spcBef>
            </a:pPr>
            <a:r>
              <a:rPr lang="ar-DZ" smtClean="0"/>
              <a:t>راو</a:t>
            </a:r>
            <a:endParaRPr lang="en-US" smtClean="0"/>
          </a:p>
        </p:txBody>
      </p:sp>
      <p:sp>
        <p:nvSpPr>
          <p:cNvPr id="10244" name="Espace réservé de l'en-tête 4"/>
          <p:cNvSpPr txBox="1">
            <a:spLocks noGrp="1"/>
          </p:cNvSpPr>
          <p:nvPr/>
        </p:nvSpPr>
        <p:spPr bwMode="auto">
          <a:xfrm>
            <a:off x="0" y="0"/>
            <a:ext cx="2889250" cy="496888"/>
          </a:xfrm>
          <a:prstGeom prst="rect">
            <a:avLst/>
          </a:prstGeom>
          <a:noFill/>
          <a:ln>
            <a:miter lim="800000"/>
            <a:headEnd/>
            <a:tailEnd/>
          </a:ln>
        </p:spPr>
        <p:txBody>
          <a:bodyPr/>
          <a:lstStyle/>
          <a:p>
            <a:pPr algn="l" rtl="0">
              <a:defRPr/>
            </a:pPr>
            <a:r>
              <a:rPr lang="ar-DZ" sz="1200">
                <a:latin typeface="+mn-lt"/>
                <a:cs typeface="+mn-cs"/>
              </a:rPr>
              <a:t>معالجة الملفات-</a:t>
            </a:r>
            <a:endParaRPr lang="fr-FR" sz="1200">
              <a:latin typeface="+mn-lt"/>
              <a:cs typeface="+mn-cs"/>
            </a:endParaRPr>
          </a:p>
        </p:txBody>
      </p:sp>
      <p:sp>
        <p:nvSpPr>
          <p:cNvPr id="10245" name="Espace réservé du pied de page 5"/>
          <p:cNvSpPr txBox="1">
            <a:spLocks noGrp="1"/>
          </p:cNvSpPr>
          <p:nvPr/>
        </p:nvSpPr>
        <p:spPr bwMode="auto">
          <a:xfrm>
            <a:off x="0" y="9428163"/>
            <a:ext cx="2889250" cy="496887"/>
          </a:xfrm>
          <a:prstGeom prst="rect">
            <a:avLst/>
          </a:prstGeom>
          <a:noFill/>
          <a:ln>
            <a:miter lim="800000"/>
            <a:headEnd/>
            <a:tailEnd/>
          </a:ln>
        </p:spPr>
        <p:txBody>
          <a:bodyPr anchor="b"/>
          <a:lstStyle/>
          <a:p>
            <a:pPr algn="l" rtl="0">
              <a:defRPr/>
            </a:pPr>
            <a:endParaRPr lang="fr-FR" sz="1200">
              <a:latin typeface="+mn-lt"/>
              <a:cs typeface="+mn-cs"/>
            </a:endParaRPr>
          </a:p>
        </p:txBody>
      </p:sp>
      <p:sp>
        <p:nvSpPr>
          <p:cNvPr id="10246" name="Espace réservé du numéro de diapositive 6"/>
          <p:cNvSpPr txBox="1">
            <a:spLocks noGrp="1"/>
          </p:cNvSpPr>
          <p:nvPr/>
        </p:nvSpPr>
        <p:spPr bwMode="auto">
          <a:xfrm>
            <a:off x="3778250" y="9428163"/>
            <a:ext cx="2889250" cy="496887"/>
          </a:xfrm>
          <a:prstGeom prst="rect">
            <a:avLst/>
          </a:prstGeom>
          <a:noFill/>
          <a:ln>
            <a:miter lim="800000"/>
            <a:headEnd/>
            <a:tailEnd/>
          </a:ln>
        </p:spPr>
        <p:txBody>
          <a:bodyPr anchor="b"/>
          <a:lstStyle/>
          <a:p>
            <a:pPr rtl="0">
              <a:defRPr/>
            </a:pPr>
            <a:fld id="{3BD75FB7-DD7F-47DB-8B20-9A9EFBA24FFA}" type="slidenum">
              <a:rPr lang="ar-SA" sz="1200">
                <a:latin typeface="+mn-lt"/>
                <a:cs typeface="+mn-cs"/>
              </a:rPr>
              <a:pPr rtl="0">
                <a:defRPr/>
              </a:pPr>
              <a:t>13</a:t>
            </a:fld>
            <a:endParaRPr lang="fr-FR" sz="1200">
              <a:latin typeface="+mn-lt"/>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604C710A-9F43-48C8-B2FF-857E3E25EDB1}" type="slidenum">
              <a:rPr lang="ar-SA" smtClean="0"/>
              <a:pPr/>
              <a:t>15</a:t>
            </a:fld>
            <a:endParaRPr lang="en-GB" smtClean="0"/>
          </a:p>
        </p:txBody>
      </p:sp>
      <p:sp>
        <p:nvSpPr>
          <p:cNvPr id="26627" name="Espace réservé de l'image des diapositives 1"/>
          <p:cNvSpPr>
            <a:spLocks noGrp="1" noRot="1" noChangeAspect="1" noTextEdit="1"/>
          </p:cNvSpPr>
          <p:nvPr>
            <p:ph type="sldImg"/>
          </p:nvPr>
        </p:nvSpPr>
        <p:spPr>
          <a:ln/>
        </p:spPr>
      </p:sp>
      <p:sp>
        <p:nvSpPr>
          <p:cNvPr id="26628" name="Espace réservé des commentaires 2"/>
          <p:cNvSpPr>
            <a:spLocks noGrp="1"/>
          </p:cNvSpPr>
          <p:nvPr>
            <p:ph type="body" idx="1"/>
          </p:nvPr>
        </p:nvSpPr>
        <p:spPr>
          <a:noFill/>
          <a:ln/>
        </p:spPr>
        <p:txBody>
          <a:bodyPr/>
          <a:lstStyle/>
          <a:p>
            <a:pPr eaLnBrk="1" hangingPunct="1">
              <a:spcBef>
                <a:spcPct val="0"/>
              </a:spcBef>
            </a:pPr>
            <a:r>
              <a:rPr lang="ar-DZ" smtClean="0"/>
              <a:t>راو</a:t>
            </a:r>
            <a:endParaRPr lang="en-US" smtClean="0"/>
          </a:p>
        </p:txBody>
      </p:sp>
      <p:sp>
        <p:nvSpPr>
          <p:cNvPr id="10244" name="Espace réservé de l'en-tête 4"/>
          <p:cNvSpPr txBox="1">
            <a:spLocks noGrp="1"/>
          </p:cNvSpPr>
          <p:nvPr/>
        </p:nvSpPr>
        <p:spPr bwMode="auto">
          <a:xfrm>
            <a:off x="0" y="0"/>
            <a:ext cx="2889250" cy="496888"/>
          </a:xfrm>
          <a:prstGeom prst="rect">
            <a:avLst/>
          </a:prstGeom>
          <a:noFill/>
          <a:ln>
            <a:miter lim="800000"/>
            <a:headEnd/>
            <a:tailEnd/>
          </a:ln>
        </p:spPr>
        <p:txBody>
          <a:bodyPr/>
          <a:lstStyle/>
          <a:p>
            <a:pPr algn="l" rtl="0">
              <a:defRPr/>
            </a:pPr>
            <a:r>
              <a:rPr lang="ar-DZ" sz="1200">
                <a:latin typeface="+mn-lt"/>
                <a:cs typeface="+mn-cs"/>
              </a:rPr>
              <a:t>معالجة الملفات-</a:t>
            </a:r>
            <a:endParaRPr lang="fr-FR" sz="1200">
              <a:latin typeface="+mn-lt"/>
              <a:cs typeface="+mn-cs"/>
            </a:endParaRPr>
          </a:p>
        </p:txBody>
      </p:sp>
      <p:sp>
        <p:nvSpPr>
          <p:cNvPr id="10245" name="Espace réservé du pied de page 5"/>
          <p:cNvSpPr txBox="1">
            <a:spLocks noGrp="1"/>
          </p:cNvSpPr>
          <p:nvPr/>
        </p:nvSpPr>
        <p:spPr bwMode="auto">
          <a:xfrm>
            <a:off x="0" y="9428163"/>
            <a:ext cx="2889250" cy="496887"/>
          </a:xfrm>
          <a:prstGeom prst="rect">
            <a:avLst/>
          </a:prstGeom>
          <a:noFill/>
          <a:ln>
            <a:miter lim="800000"/>
            <a:headEnd/>
            <a:tailEnd/>
          </a:ln>
        </p:spPr>
        <p:txBody>
          <a:bodyPr anchor="b"/>
          <a:lstStyle/>
          <a:p>
            <a:pPr algn="l" rtl="0">
              <a:defRPr/>
            </a:pPr>
            <a:endParaRPr lang="fr-FR" sz="1200">
              <a:latin typeface="+mn-lt"/>
              <a:cs typeface="+mn-cs"/>
            </a:endParaRPr>
          </a:p>
        </p:txBody>
      </p:sp>
      <p:sp>
        <p:nvSpPr>
          <p:cNvPr id="10246" name="Espace réservé du numéro de diapositive 6"/>
          <p:cNvSpPr txBox="1">
            <a:spLocks noGrp="1"/>
          </p:cNvSpPr>
          <p:nvPr/>
        </p:nvSpPr>
        <p:spPr bwMode="auto">
          <a:xfrm>
            <a:off x="3778250" y="9428163"/>
            <a:ext cx="2889250" cy="496887"/>
          </a:xfrm>
          <a:prstGeom prst="rect">
            <a:avLst/>
          </a:prstGeom>
          <a:noFill/>
          <a:ln>
            <a:miter lim="800000"/>
            <a:headEnd/>
            <a:tailEnd/>
          </a:ln>
        </p:spPr>
        <p:txBody>
          <a:bodyPr anchor="b"/>
          <a:lstStyle/>
          <a:p>
            <a:pPr rtl="0">
              <a:defRPr/>
            </a:pPr>
            <a:fld id="{87A6A6EC-C875-4DA0-ADEB-B06A5284BE92}" type="slidenum">
              <a:rPr lang="ar-SA" sz="1200">
                <a:latin typeface="+mn-lt"/>
                <a:cs typeface="+mn-cs"/>
              </a:rPr>
              <a:pPr rtl="0">
                <a:defRPr/>
              </a:pPr>
              <a:t>15</a:t>
            </a:fld>
            <a:endParaRPr lang="fr-FR" sz="1200">
              <a:latin typeface="+mn-lt"/>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txBox="1">
            <a:spLocks noGrp="1" noChangeArrowheads="1"/>
          </p:cNvSpPr>
          <p:nvPr/>
        </p:nvSpPr>
        <p:spPr bwMode="auto">
          <a:xfrm>
            <a:off x="3778250" y="9428163"/>
            <a:ext cx="2889250" cy="496887"/>
          </a:xfrm>
          <a:prstGeom prst="rect">
            <a:avLst/>
          </a:prstGeom>
          <a:noFill/>
          <a:ln w="9525">
            <a:noFill/>
            <a:miter lim="800000"/>
            <a:headEnd/>
            <a:tailEnd/>
          </a:ln>
        </p:spPr>
        <p:txBody>
          <a:bodyPr anchor="b"/>
          <a:lstStyle/>
          <a:p>
            <a:pPr rtl="0"/>
            <a:fld id="{A3A9C510-C9F5-4FEA-81C4-EFF7CF765829}" type="slidenum">
              <a:rPr lang="ar-SA" sz="1200">
                <a:latin typeface="Arial" pitchFamily="34" charset="0"/>
              </a:rPr>
              <a:pPr rtl="0"/>
              <a:t>16</a:t>
            </a:fld>
            <a:endParaRPr lang="en-GB" sz="1200">
              <a:latin typeface="Arial" pitchFamily="34" charset="0"/>
            </a:endParaRPr>
          </a:p>
        </p:txBody>
      </p:sp>
      <p:sp>
        <p:nvSpPr>
          <p:cNvPr id="27651" name="Espace réservé de l'image des diapositives 1"/>
          <p:cNvSpPr>
            <a:spLocks noGrp="1" noRot="1" noChangeAspect="1" noTextEdit="1"/>
          </p:cNvSpPr>
          <p:nvPr>
            <p:ph type="sldImg"/>
          </p:nvPr>
        </p:nvSpPr>
        <p:spPr>
          <a:ln/>
        </p:spPr>
      </p:sp>
      <p:sp>
        <p:nvSpPr>
          <p:cNvPr id="27652" name="Espace réservé des commentaires 2"/>
          <p:cNvSpPr>
            <a:spLocks noGrp="1"/>
          </p:cNvSpPr>
          <p:nvPr>
            <p:ph type="body" idx="1"/>
          </p:nvPr>
        </p:nvSpPr>
        <p:spPr>
          <a:noFill/>
          <a:ln/>
        </p:spPr>
        <p:txBody>
          <a:bodyPr/>
          <a:lstStyle/>
          <a:p>
            <a:pPr eaLnBrk="1" hangingPunct="1">
              <a:spcBef>
                <a:spcPct val="0"/>
              </a:spcBef>
            </a:pPr>
            <a:r>
              <a:rPr lang="ar-DZ" smtClean="0"/>
              <a:t>راو</a:t>
            </a:r>
            <a:endParaRPr lang="en-US" smtClean="0"/>
          </a:p>
        </p:txBody>
      </p:sp>
      <p:sp>
        <p:nvSpPr>
          <p:cNvPr id="10244" name="Espace réservé de l'en-tête 4"/>
          <p:cNvSpPr txBox="1">
            <a:spLocks noGrp="1"/>
          </p:cNvSpPr>
          <p:nvPr/>
        </p:nvSpPr>
        <p:spPr bwMode="auto">
          <a:xfrm>
            <a:off x="0" y="0"/>
            <a:ext cx="2889250" cy="496888"/>
          </a:xfrm>
          <a:prstGeom prst="rect">
            <a:avLst/>
          </a:prstGeom>
          <a:noFill/>
          <a:ln>
            <a:miter lim="800000"/>
            <a:headEnd/>
            <a:tailEnd/>
          </a:ln>
        </p:spPr>
        <p:txBody>
          <a:bodyPr/>
          <a:lstStyle/>
          <a:p>
            <a:pPr algn="l" rtl="0">
              <a:defRPr/>
            </a:pPr>
            <a:r>
              <a:rPr lang="ar-DZ" sz="1200">
                <a:latin typeface="+mn-lt"/>
                <a:cs typeface="+mn-cs"/>
              </a:rPr>
              <a:t>معالجة الملفات-</a:t>
            </a:r>
            <a:endParaRPr lang="fr-FR" sz="1200">
              <a:latin typeface="+mn-lt"/>
              <a:cs typeface="+mn-cs"/>
            </a:endParaRPr>
          </a:p>
        </p:txBody>
      </p:sp>
      <p:sp>
        <p:nvSpPr>
          <p:cNvPr id="10245" name="Espace réservé du pied de page 5"/>
          <p:cNvSpPr txBox="1">
            <a:spLocks noGrp="1"/>
          </p:cNvSpPr>
          <p:nvPr/>
        </p:nvSpPr>
        <p:spPr bwMode="auto">
          <a:xfrm>
            <a:off x="0" y="9428163"/>
            <a:ext cx="2889250" cy="496887"/>
          </a:xfrm>
          <a:prstGeom prst="rect">
            <a:avLst/>
          </a:prstGeom>
          <a:noFill/>
          <a:ln>
            <a:miter lim="800000"/>
            <a:headEnd/>
            <a:tailEnd/>
          </a:ln>
        </p:spPr>
        <p:txBody>
          <a:bodyPr anchor="b"/>
          <a:lstStyle/>
          <a:p>
            <a:pPr algn="l" rtl="0">
              <a:defRPr/>
            </a:pPr>
            <a:endParaRPr lang="fr-FR" sz="1200">
              <a:latin typeface="+mn-lt"/>
              <a:cs typeface="+mn-cs"/>
            </a:endParaRPr>
          </a:p>
        </p:txBody>
      </p:sp>
      <p:sp>
        <p:nvSpPr>
          <p:cNvPr id="10246" name="Espace réservé du numéro de diapositive 6"/>
          <p:cNvSpPr txBox="1">
            <a:spLocks noGrp="1"/>
          </p:cNvSpPr>
          <p:nvPr/>
        </p:nvSpPr>
        <p:spPr bwMode="auto">
          <a:xfrm>
            <a:off x="3778250" y="9428163"/>
            <a:ext cx="2889250" cy="496887"/>
          </a:xfrm>
          <a:prstGeom prst="rect">
            <a:avLst/>
          </a:prstGeom>
          <a:noFill/>
          <a:ln>
            <a:miter lim="800000"/>
            <a:headEnd/>
            <a:tailEnd/>
          </a:ln>
        </p:spPr>
        <p:txBody>
          <a:bodyPr anchor="b"/>
          <a:lstStyle/>
          <a:p>
            <a:pPr rtl="0">
              <a:defRPr/>
            </a:pPr>
            <a:fld id="{D1F65AAD-4B0E-48DB-896B-DC8943860EEF}" type="slidenum">
              <a:rPr lang="ar-SA" sz="1200">
                <a:latin typeface="+mn-lt"/>
                <a:cs typeface="+mn-cs"/>
              </a:rPr>
              <a:pPr rtl="0">
                <a:defRPr/>
              </a:pPr>
              <a:t>16</a:t>
            </a:fld>
            <a:endParaRPr lang="fr-FR" sz="1200">
              <a:latin typeface="+mn-lt"/>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txBox="1">
            <a:spLocks noGrp="1" noChangeArrowheads="1"/>
          </p:cNvSpPr>
          <p:nvPr/>
        </p:nvSpPr>
        <p:spPr bwMode="auto">
          <a:xfrm>
            <a:off x="3778250" y="9428163"/>
            <a:ext cx="2889250" cy="496887"/>
          </a:xfrm>
          <a:prstGeom prst="rect">
            <a:avLst/>
          </a:prstGeom>
          <a:noFill/>
          <a:ln w="9525">
            <a:noFill/>
            <a:miter lim="800000"/>
            <a:headEnd/>
            <a:tailEnd/>
          </a:ln>
        </p:spPr>
        <p:txBody>
          <a:bodyPr anchor="b"/>
          <a:lstStyle/>
          <a:p>
            <a:pPr rtl="0"/>
            <a:fld id="{2F868FD3-BC21-48F1-B440-3953481F4DA2}" type="slidenum">
              <a:rPr lang="ar-SA" sz="1200">
                <a:latin typeface="Arial" pitchFamily="34" charset="0"/>
              </a:rPr>
              <a:pPr rtl="0"/>
              <a:t>17</a:t>
            </a:fld>
            <a:endParaRPr lang="en-GB" sz="1200">
              <a:latin typeface="Arial" pitchFamily="34" charset="0"/>
            </a:endParaRPr>
          </a:p>
        </p:txBody>
      </p:sp>
      <p:sp>
        <p:nvSpPr>
          <p:cNvPr id="28675" name="Espace réservé de l'image des diapositives 1"/>
          <p:cNvSpPr>
            <a:spLocks noGrp="1" noRot="1" noChangeAspect="1" noTextEdit="1"/>
          </p:cNvSpPr>
          <p:nvPr>
            <p:ph type="sldImg"/>
          </p:nvPr>
        </p:nvSpPr>
        <p:spPr>
          <a:ln/>
        </p:spPr>
      </p:sp>
      <p:sp>
        <p:nvSpPr>
          <p:cNvPr id="28676" name="Espace réservé des commentaires 2"/>
          <p:cNvSpPr>
            <a:spLocks noGrp="1"/>
          </p:cNvSpPr>
          <p:nvPr>
            <p:ph type="body" idx="1"/>
          </p:nvPr>
        </p:nvSpPr>
        <p:spPr>
          <a:noFill/>
          <a:ln/>
        </p:spPr>
        <p:txBody>
          <a:bodyPr/>
          <a:lstStyle/>
          <a:p>
            <a:pPr eaLnBrk="1" hangingPunct="1">
              <a:spcBef>
                <a:spcPct val="0"/>
              </a:spcBef>
            </a:pPr>
            <a:r>
              <a:rPr lang="ar-DZ" smtClean="0"/>
              <a:t>راو</a:t>
            </a:r>
            <a:endParaRPr lang="en-US" smtClean="0"/>
          </a:p>
        </p:txBody>
      </p:sp>
      <p:sp>
        <p:nvSpPr>
          <p:cNvPr id="10244" name="Espace réservé de l'en-tête 4"/>
          <p:cNvSpPr txBox="1">
            <a:spLocks noGrp="1"/>
          </p:cNvSpPr>
          <p:nvPr/>
        </p:nvSpPr>
        <p:spPr bwMode="auto">
          <a:xfrm>
            <a:off x="0" y="0"/>
            <a:ext cx="2889250" cy="496888"/>
          </a:xfrm>
          <a:prstGeom prst="rect">
            <a:avLst/>
          </a:prstGeom>
          <a:noFill/>
          <a:ln>
            <a:miter lim="800000"/>
            <a:headEnd/>
            <a:tailEnd/>
          </a:ln>
        </p:spPr>
        <p:txBody>
          <a:bodyPr/>
          <a:lstStyle/>
          <a:p>
            <a:pPr algn="l" rtl="0">
              <a:defRPr/>
            </a:pPr>
            <a:r>
              <a:rPr lang="ar-DZ" sz="1200">
                <a:latin typeface="+mn-lt"/>
                <a:cs typeface="+mn-cs"/>
              </a:rPr>
              <a:t>معالجة الملفات-</a:t>
            </a:r>
            <a:endParaRPr lang="fr-FR" sz="1200">
              <a:latin typeface="+mn-lt"/>
              <a:cs typeface="+mn-cs"/>
            </a:endParaRPr>
          </a:p>
        </p:txBody>
      </p:sp>
      <p:sp>
        <p:nvSpPr>
          <p:cNvPr id="10245" name="Espace réservé du pied de page 5"/>
          <p:cNvSpPr txBox="1">
            <a:spLocks noGrp="1"/>
          </p:cNvSpPr>
          <p:nvPr/>
        </p:nvSpPr>
        <p:spPr bwMode="auto">
          <a:xfrm>
            <a:off x="0" y="9428163"/>
            <a:ext cx="2889250" cy="496887"/>
          </a:xfrm>
          <a:prstGeom prst="rect">
            <a:avLst/>
          </a:prstGeom>
          <a:noFill/>
          <a:ln>
            <a:miter lim="800000"/>
            <a:headEnd/>
            <a:tailEnd/>
          </a:ln>
        </p:spPr>
        <p:txBody>
          <a:bodyPr anchor="b"/>
          <a:lstStyle/>
          <a:p>
            <a:pPr algn="l" rtl="0">
              <a:defRPr/>
            </a:pPr>
            <a:endParaRPr lang="fr-FR" sz="1200">
              <a:latin typeface="+mn-lt"/>
              <a:cs typeface="+mn-cs"/>
            </a:endParaRPr>
          </a:p>
        </p:txBody>
      </p:sp>
      <p:sp>
        <p:nvSpPr>
          <p:cNvPr id="10246" name="Espace réservé du numéro de diapositive 6"/>
          <p:cNvSpPr txBox="1">
            <a:spLocks noGrp="1"/>
          </p:cNvSpPr>
          <p:nvPr/>
        </p:nvSpPr>
        <p:spPr bwMode="auto">
          <a:xfrm>
            <a:off x="3778250" y="9428163"/>
            <a:ext cx="2889250" cy="496887"/>
          </a:xfrm>
          <a:prstGeom prst="rect">
            <a:avLst/>
          </a:prstGeom>
          <a:noFill/>
          <a:ln>
            <a:miter lim="800000"/>
            <a:headEnd/>
            <a:tailEnd/>
          </a:ln>
        </p:spPr>
        <p:txBody>
          <a:bodyPr anchor="b"/>
          <a:lstStyle/>
          <a:p>
            <a:pPr rtl="0">
              <a:defRPr/>
            </a:pPr>
            <a:fld id="{AF95654A-9903-4092-AEC4-B901144C445A}" type="slidenum">
              <a:rPr lang="ar-SA" sz="1200">
                <a:latin typeface="+mn-lt"/>
                <a:cs typeface="+mn-cs"/>
              </a:rPr>
              <a:pPr rtl="0">
                <a:defRPr/>
              </a:pPr>
              <a:t>17</a:t>
            </a:fld>
            <a:endParaRPr lang="fr-FR" sz="1200">
              <a:latin typeface="+mn-lt"/>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txBox="1">
            <a:spLocks noGrp="1" noChangeArrowheads="1"/>
          </p:cNvSpPr>
          <p:nvPr/>
        </p:nvSpPr>
        <p:spPr bwMode="auto">
          <a:xfrm>
            <a:off x="3778250" y="9428163"/>
            <a:ext cx="2889250" cy="496887"/>
          </a:xfrm>
          <a:prstGeom prst="rect">
            <a:avLst/>
          </a:prstGeom>
          <a:noFill/>
          <a:ln w="9525">
            <a:noFill/>
            <a:miter lim="800000"/>
            <a:headEnd/>
            <a:tailEnd/>
          </a:ln>
        </p:spPr>
        <p:txBody>
          <a:bodyPr anchor="b"/>
          <a:lstStyle/>
          <a:p>
            <a:pPr rtl="0"/>
            <a:fld id="{8F9C1E9C-34F1-4789-88BC-1B5BF622B4F1}" type="slidenum">
              <a:rPr lang="ar-SA" sz="1200">
                <a:latin typeface="Arial" pitchFamily="34" charset="0"/>
              </a:rPr>
              <a:pPr rtl="0"/>
              <a:t>18</a:t>
            </a:fld>
            <a:endParaRPr lang="en-GB" sz="1200">
              <a:latin typeface="Arial" pitchFamily="34" charset="0"/>
            </a:endParaRPr>
          </a:p>
        </p:txBody>
      </p:sp>
      <p:sp>
        <p:nvSpPr>
          <p:cNvPr id="29699" name="Espace réservé de l'image des diapositives 1"/>
          <p:cNvSpPr>
            <a:spLocks noGrp="1" noRot="1" noChangeAspect="1" noTextEdit="1"/>
          </p:cNvSpPr>
          <p:nvPr>
            <p:ph type="sldImg"/>
          </p:nvPr>
        </p:nvSpPr>
        <p:spPr>
          <a:ln/>
        </p:spPr>
      </p:sp>
      <p:sp>
        <p:nvSpPr>
          <p:cNvPr id="29700" name="Espace réservé des commentaires 2"/>
          <p:cNvSpPr>
            <a:spLocks noGrp="1"/>
          </p:cNvSpPr>
          <p:nvPr>
            <p:ph type="body" idx="1"/>
          </p:nvPr>
        </p:nvSpPr>
        <p:spPr>
          <a:noFill/>
          <a:ln/>
        </p:spPr>
        <p:txBody>
          <a:bodyPr/>
          <a:lstStyle/>
          <a:p>
            <a:pPr eaLnBrk="1" hangingPunct="1">
              <a:spcBef>
                <a:spcPct val="0"/>
              </a:spcBef>
            </a:pPr>
            <a:r>
              <a:rPr lang="ar-DZ" smtClean="0"/>
              <a:t>راو</a:t>
            </a:r>
            <a:endParaRPr lang="en-US" smtClean="0"/>
          </a:p>
        </p:txBody>
      </p:sp>
      <p:sp>
        <p:nvSpPr>
          <p:cNvPr id="10244" name="Espace réservé de l'en-tête 4"/>
          <p:cNvSpPr txBox="1">
            <a:spLocks noGrp="1"/>
          </p:cNvSpPr>
          <p:nvPr/>
        </p:nvSpPr>
        <p:spPr bwMode="auto">
          <a:xfrm>
            <a:off x="0" y="0"/>
            <a:ext cx="2889250" cy="496888"/>
          </a:xfrm>
          <a:prstGeom prst="rect">
            <a:avLst/>
          </a:prstGeom>
          <a:noFill/>
          <a:ln>
            <a:miter lim="800000"/>
            <a:headEnd/>
            <a:tailEnd/>
          </a:ln>
        </p:spPr>
        <p:txBody>
          <a:bodyPr/>
          <a:lstStyle/>
          <a:p>
            <a:pPr algn="l" rtl="0">
              <a:defRPr/>
            </a:pPr>
            <a:r>
              <a:rPr lang="ar-DZ" sz="1200">
                <a:latin typeface="+mn-lt"/>
                <a:cs typeface="+mn-cs"/>
              </a:rPr>
              <a:t>معالجة الملفات-</a:t>
            </a:r>
            <a:endParaRPr lang="fr-FR" sz="1200">
              <a:latin typeface="+mn-lt"/>
              <a:cs typeface="+mn-cs"/>
            </a:endParaRPr>
          </a:p>
        </p:txBody>
      </p:sp>
      <p:sp>
        <p:nvSpPr>
          <p:cNvPr id="10245" name="Espace réservé du pied de page 5"/>
          <p:cNvSpPr txBox="1">
            <a:spLocks noGrp="1"/>
          </p:cNvSpPr>
          <p:nvPr/>
        </p:nvSpPr>
        <p:spPr bwMode="auto">
          <a:xfrm>
            <a:off x="0" y="9428163"/>
            <a:ext cx="2889250" cy="496887"/>
          </a:xfrm>
          <a:prstGeom prst="rect">
            <a:avLst/>
          </a:prstGeom>
          <a:noFill/>
          <a:ln>
            <a:miter lim="800000"/>
            <a:headEnd/>
            <a:tailEnd/>
          </a:ln>
        </p:spPr>
        <p:txBody>
          <a:bodyPr anchor="b"/>
          <a:lstStyle/>
          <a:p>
            <a:pPr algn="l" rtl="0">
              <a:defRPr/>
            </a:pPr>
            <a:endParaRPr lang="fr-FR" sz="1200">
              <a:latin typeface="+mn-lt"/>
              <a:cs typeface="+mn-cs"/>
            </a:endParaRPr>
          </a:p>
        </p:txBody>
      </p:sp>
      <p:sp>
        <p:nvSpPr>
          <p:cNvPr id="10246" name="Espace réservé du numéro de diapositive 6"/>
          <p:cNvSpPr txBox="1">
            <a:spLocks noGrp="1"/>
          </p:cNvSpPr>
          <p:nvPr/>
        </p:nvSpPr>
        <p:spPr bwMode="auto">
          <a:xfrm>
            <a:off x="3778250" y="9428163"/>
            <a:ext cx="2889250" cy="496887"/>
          </a:xfrm>
          <a:prstGeom prst="rect">
            <a:avLst/>
          </a:prstGeom>
          <a:noFill/>
          <a:ln>
            <a:miter lim="800000"/>
            <a:headEnd/>
            <a:tailEnd/>
          </a:ln>
        </p:spPr>
        <p:txBody>
          <a:bodyPr anchor="b"/>
          <a:lstStyle/>
          <a:p>
            <a:pPr rtl="0">
              <a:defRPr/>
            </a:pPr>
            <a:fld id="{03A684E5-631D-4CD8-BCB9-2ED3B0ABCC85}" type="slidenum">
              <a:rPr lang="ar-SA" sz="1200">
                <a:latin typeface="+mn-lt"/>
                <a:cs typeface="+mn-cs"/>
              </a:rPr>
              <a:pPr rtl="0">
                <a:defRPr/>
              </a:pPr>
              <a:t>18</a:t>
            </a:fld>
            <a:endParaRPr lang="fr-FR" sz="1200">
              <a:latin typeface="+mn-lt"/>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7971CA01-D49C-49A2-A833-F356C5BA88EC}" type="slidenum">
              <a:rPr lang="ar-SA" smtClean="0"/>
              <a:pPr/>
              <a:t>20</a:t>
            </a:fld>
            <a:endParaRPr lang="en-GB" smtClean="0"/>
          </a:p>
        </p:txBody>
      </p:sp>
      <p:sp>
        <p:nvSpPr>
          <p:cNvPr id="30723" name="Espace réservé de l'image des diapositives 1"/>
          <p:cNvSpPr>
            <a:spLocks noGrp="1" noRot="1" noChangeAspect="1" noTextEdit="1"/>
          </p:cNvSpPr>
          <p:nvPr>
            <p:ph type="sldImg"/>
          </p:nvPr>
        </p:nvSpPr>
        <p:spPr>
          <a:ln/>
        </p:spPr>
      </p:sp>
      <p:sp>
        <p:nvSpPr>
          <p:cNvPr id="30724" name="Espace réservé des commentaires 2"/>
          <p:cNvSpPr>
            <a:spLocks noGrp="1"/>
          </p:cNvSpPr>
          <p:nvPr>
            <p:ph type="body" idx="1"/>
          </p:nvPr>
        </p:nvSpPr>
        <p:spPr>
          <a:noFill/>
          <a:ln/>
        </p:spPr>
        <p:txBody>
          <a:bodyPr/>
          <a:lstStyle/>
          <a:p>
            <a:pPr eaLnBrk="1" hangingPunct="1">
              <a:spcBef>
                <a:spcPct val="0"/>
              </a:spcBef>
            </a:pPr>
            <a:r>
              <a:rPr lang="ar-DZ" smtClean="0"/>
              <a:t>راو</a:t>
            </a:r>
            <a:endParaRPr lang="en-US" smtClean="0"/>
          </a:p>
        </p:txBody>
      </p:sp>
      <p:sp>
        <p:nvSpPr>
          <p:cNvPr id="10244" name="Espace réservé de l'en-tête 4"/>
          <p:cNvSpPr txBox="1">
            <a:spLocks noGrp="1"/>
          </p:cNvSpPr>
          <p:nvPr/>
        </p:nvSpPr>
        <p:spPr bwMode="auto">
          <a:xfrm>
            <a:off x="0" y="0"/>
            <a:ext cx="2889250" cy="496888"/>
          </a:xfrm>
          <a:prstGeom prst="rect">
            <a:avLst/>
          </a:prstGeom>
          <a:noFill/>
          <a:ln>
            <a:miter lim="800000"/>
            <a:headEnd/>
            <a:tailEnd/>
          </a:ln>
        </p:spPr>
        <p:txBody>
          <a:bodyPr/>
          <a:lstStyle/>
          <a:p>
            <a:pPr algn="l" rtl="0">
              <a:defRPr/>
            </a:pPr>
            <a:r>
              <a:rPr lang="ar-DZ" sz="1200" dirty="0">
                <a:latin typeface="+mn-lt"/>
                <a:cs typeface="+mn-cs"/>
              </a:rPr>
              <a:t>معالجة الملفات-</a:t>
            </a:r>
            <a:endParaRPr lang="fr-FR" sz="1200" dirty="0">
              <a:latin typeface="+mn-lt"/>
              <a:cs typeface="+mn-cs"/>
            </a:endParaRPr>
          </a:p>
        </p:txBody>
      </p:sp>
      <p:sp>
        <p:nvSpPr>
          <p:cNvPr id="10245" name="Espace réservé du pied de page 5"/>
          <p:cNvSpPr txBox="1">
            <a:spLocks noGrp="1"/>
          </p:cNvSpPr>
          <p:nvPr/>
        </p:nvSpPr>
        <p:spPr bwMode="auto">
          <a:xfrm>
            <a:off x="0" y="9428163"/>
            <a:ext cx="2889250" cy="496887"/>
          </a:xfrm>
          <a:prstGeom prst="rect">
            <a:avLst/>
          </a:prstGeom>
          <a:noFill/>
          <a:ln>
            <a:miter lim="800000"/>
            <a:headEnd/>
            <a:tailEnd/>
          </a:ln>
        </p:spPr>
        <p:txBody>
          <a:bodyPr anchor="b"/>
          <a:lstStyle/>
          <a:p>
            <a:pPr algn="l" rtl="0">
              <a:defRPr/>
            </a:pPr>
            <a:endParaRPr lang="fr-FR" sz="1200" dirty="0">
              <a:latin typeface="+mn-lt"/>
              <a:cs typeface="+mn-cs"/>
            </a:endParaRPr>
          </a:p>
        </p:txBody>
      </p:sp>
      <p:sp>
        <p:nvSpPr>
          <p:cNvPr id="10246" name="Espace réservé du numéro de diapositive 6"/>
          <p:cNvSpPr txBox="1">
            <a:spLocks noGrp="1"/>
          </p:cNvSpPr>
          <p:nvPr/>
        </p:nvSpPr>
        <p:spPr bwMode="auto">
          <a:xfrm>
            <a:off x="3778250" y="9428163"/>
            <a:ext cx="2889250" cy="496887"/>
          </a:xfrm>
          <a:prstGeom prst="rect">
            <a:avLst/>
          </a:prstGeom>
          <a:noFill/>
          <a:ln>
            <a:miter lim="800000"/>
            <a:headEnd/>
            <a:tailEnd/>
          </a:ln>
        </p:spPr>
        <p:txBody>
          <a:bodyPr anchor="b"/>
          <a:lstStyle/>
          <a:p>
            <a:pPr rtl="0">
              <a:defRPr/>
            </a:pPr>
            <a:fld id="{596B294A-0B2F-4298-82EF-5219C8AAAEB5}" type="slidenum">
              <a:rPr lang="ar-SA" sz="1200">
                <a:latin typeface="+mn-lt"/>
                <a:cs typeface="+mn-cs"/>
              </a:rPr>
              <a:pPr rtl="0">
                <a:defRPr/>
              </a:pPr>
              <a:t>20</a:t>
            </a:fld>
            <a:endParaRPr lang="fr-FR" sz="1200" dirty="0">
              <a:latin typeface="+mn-lt"/>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927C4AF5-E0E6-4DB2-A3C0-AEF0E213773E}" type="slidenum">
              <a:rPr lang="ar-JO" altLang="en-US" smtClean="0"/>
              <a:pPr/>
              <a:t>21</a:t>
            </a:fld>
            <a:endParaRPr lang="en-US" altLang="en-US" smtClean="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endParaRPr lang="en-US"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927C4AF5-E0E6-4DB2-A3C0-AEF0E213773E}" type="slidenum">
              <a:rPr lang="ar-JO" altLang="en-US" smtClean="0"/>
              <a:pPr/>
              <a:t>22</a:t>
            </a:fld>
            <a:endParaRPr lang="en-US" altLang="en-US" smtClean="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endParaRPr lang="en-US"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8CC6EF44-CAEA-46D4-94F4-0D5A3FF24541}" type="slidenum">
              <a:rPr lang="ar-JO" altLang="en-US" smtClean="0"/>
              <a:pPr/>
              <a:t>23</a:t>
            </a:fld>
            <a:endParaRPr lang="en-US" altLang="en-US" smtClean="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p:spPr>
        <p:txBody>
          <a:bodyPr/>
          <a:lstStyle/>
          <a:p>
            <a:endParaRPr lang="en-US"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CD6D4936-BAAD-4A0B-9EAD-ECC4B69026DA}" type="slidenum">
              <a:rPr lang="ar-JO" altLang="en-US" smtClean="0"/>
              <a:pPr/>
              <a:t>25</a:t>
            </a:fld>
            <a:endParaRPr lang="en-US" altLang="en-US"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endParaRPr lang="ar-EG"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0FD71AB9-9F8A-4205-A4C2-B4EFD059762A}" type="slidenum">
              <a:rPr lang="ar-JO" altLang="en-US" smtClean="0"/>
              <a:pPr/>
              <a:t>26</a:t>
            </a:fld>
            <a:endParaRPr lang="en-US" altLang="en-US" smtClean="0"/>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endParaRPr lang="ar-EG"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DC13B86D-C4E8-4E8D-B63E-02E08C8B6BD8}" type="slidenum">
              <a:rPr lang="ar-JO" altLang="en-US" smtClean="0"/>
              <a:pPr/>
              <a:t>27</a:t>
            </a:fld>
            <a:endParaRPr lang="en-US" altLang="en-US" smtClean="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endParaRPr lang="ar-EG"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09FD0AD0-3424-4D4F-8BB7-CC17DB3ECC59}" type="slidenum">
              <a:rPr lang="ar-SA" smtClean="0"/>
              <a:pPr/>
              <a:t>28</a:t>
            </a:fld>
            <a:endParaRPr lang="en-GB" smtClean="0"/>
          </a:p>
        </p:txBody>
      </p:sp>
      <p:sp>
        <p:nvSpPr>
          <p:cNvPr id="31747" name="Espace réservé de l'image des diapositives 1"/>
          <p:cNvSpPr>
            <a:spLocks noGrp="1" noRot="1" noChangeAspect="1" noTextEdit="1"/>
          </p:cNvSpPr>
          <p:nvPr>
            <p:ph type="sldImg"/>
          </p:nvPr>
        </p:nvSpPr>
        <p:spPr>
          <a:ln/>
        </p:spPr>
      </p:sp>
      <p:sp>
        <p:nvSpPr>
          <p:cNvPr id="31748" name="Espace réservé des commentaires 2"/>
          <p:cNvSpPr>
            <a:spLocks noGrp="1"/>
          </p:cNvSpPr>
          <p:nvPr>
            <p:ph type="body" idx="1"/>
          </p:nvPr>
        </p:nvSpPr>
        <p:spPr>
          <a:noFill/>
          <a:ln/>
        </p:spPr>
        <p:txBody>
          <a:bodyPr/>
          <a:lstStyle/>
          <a:p>
            <a:pPr eaLnBrk="1" hangingPunct="1">
              <a:spcBef>
                <a:spcPct val="0"/>
              </a:spcBef>
            </a:pPr>
            <a:r>
              <a:rPr lang="ar-DZ" smtClean="0"/>
              <a:t>راو</a:t>
            </a:r>
            <a:endParaRPr lang="en-US" smtClean="0"/>
          </a:p>
        </p:txBody>
      </p:sp>
      <p:sp>
        <p:nvSpPr>
          <p:cNvPr id="10244" name="Espace réservé de l'en-tête 4"/>
          <p:cNvSpPr txBox="1">
            <a:spLocks noGrp="1"/>
          </p:cNvSpPr>
          <p:nvPr/>
        </p:nvSpPr>
        <p:spPr bwMode="auto">
          <a:xfrm>
            <a:off x="0" y="0"/>
            <a:ext cx="2889250" cy="496888"/>
          </a:xfrm>
          <a:prstGeom prst="rect">
            <a:avLst/>
          </a:prstGeom>
          <a:noFill/>
          <a:ln>
            <a:miter lim="800000"/>
            <a:headEnd/>
            <a:tailEnd/>
          </a:ln>
        </p:spPr>
        <p:txBody>
          <a:bodyPr/>
          <a:lstStyle/>
          <a:p>
            <a:pPr algn="l" rtl="0">
              <a:defRPr/>
            </a:pPr>
            <a:r>
              <a:rPr lang="ar-DZ" sz="1200">
                <a:latin typeface="+mn-lt"/>
                <a:cs typeface="+mn-cs"/>
              </a:rPr>
              <a:t>معالجة الملفات-</a:t>
            </a:r>
            <a:endParaRPr lang="fr-FR" sz="1200">
              <a:latin typeface="+mn-lt"/>
              <a:cs typeface="+mn-cs"/>
            </a:endParaRPr>
          </a:p>
        </p:txBody>
      </p:sp>
      <p:sp>
        <p:nvSpPr>
          <p:cNvPr id="10245" name="Espace réservé du pied de page 5"/>
          <p:cNvSpPr txBox="1">
            <a:spLocks noGrp="1"/>
          </p:cNvSpPr>
          <p:nvPr/>
        </p:nvSpPr>
        <p:spPr bwMode="auto">
          <a:xfrm>
            <a:off x="0" y="9428163"/>
            <a:ext cx="2889250" cy="496887"/>
          </a:xfrm>
          <a:prstGeom prst="rect">
            <a:avLst/>
          </a:prstGeom>
          <a:noFill/>
          <a:ln>
            <a:miter lim="800000"/>
            <a:headEnd/>
            <a:tailEnd/>
          </a:ln>
        </p:spPr>
        <p:txBody>
          <a:bodyPr anchor="b"/>
          <a:lstStyle/>
          <a:p>
            <a:pPr algn="l" rtl="0">
              <a:defRPr/>
            </a:pPr>
            <a:endParaRPr lang="fr-FR" sz="1200">
              <a:latin typeface="+mn-lt"/>
              <a:cs typeface="+mn-cs"/>
            </a:endParaRPr>
          </a:p>
        </p:txBody>
      </p:sp>
      <p:sp>
        <p:nvSpPr>
          <p:cNvPr id="10246" name="Espace réservé du numéro de diapositive 6"/>
          <p:cNvSpPr txBox="1">
            <a:spLocks noGrp="1"/>
          </p:cNvSpPr>
          <p:nvPr/>
        </p:nvSpPr>
        <p:spPr bwMode="auto">
          <a:xfrm>
            <a:off x="3778250" y="9428163"/>
            <a:ext cx="2889250" cy="496887"/>
          </a:xfrm>
          <a:prstGeom prst="rect">
            <a:avLst/>
          </a:prstGeom>
          <a:noFill/>
          <a:ln>
            <a:miter lim="800000"/>
            <a:headEnd/>
            <a:tailEnd/>
          </a:ln>
        </p:spPr>
        <p:txBody>
          <a:bodyPr anchor="b"/>
          <a:lstStyle/>
          <a:p>
            <a:pPr rtl="0">
              <a:defRPr/>
            </a:pPr>
            <a:fld id="{6A0DB2C4-559C-4478-BC28-66A9A1A3843A}" type="slidenum">
              <a:rPr lang="ar-SA" sz="1200">
                <a:latin typeface="+mn-lt"/>
                <a:cs typeface="+mn-cs"/>
              </a:rPr>
              <a:pPr rtl="0">
                <a:defRPr/>
              </a:pPr>
              <a:t>28</a:t>
            </a:fld>
            <a:endParaRPr lang="fr-FR" sz="1200">
              <a:latin typeface="+mn-lt"/>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710B5A5D-57C6-40BD-8C33-22816564E9CD}" type="slidenum">
              <a:rPr lang="ar-SA" smtClean="0"/>
              <a:pPr/>
              <a:t>29</a:t>
            </a:fld>
            <a:endParaRPr lang="en-GB" smtClean="0"/>
          </a:p>
        </p:txBody>
      </p:sp>
      <p:sp>
        <p:nvSpPr>
          <p:cNvPr id="32771" name="Espace réservé de l'image des diapositives 1"/>
          <p:cNvSpPr>
            <a:spLocks noGrp="1" noRot="1" noChangeAspect="1" noTextEdit="1"/>
          </p:cNvSpPr>
          <p:nvPr>
            <p:ph type="sldImg"/>
          </p:nvPr>
        </p:nvSpPr>
        <p:spPr>
          <a:ln/>
        </p:spPr>
      </p:sp>
      <p:sp>
        <p:nvSpPr>
          <p:cNvPr id="32772" name="Espace réservé des commentaires 2"/>
          <p:cNvSpPr>
            <a:spLocks noGrp="1"/>
          </p:cNvSpPr>
          <p:nvPr>
            <p:ph type="body" idx="1"/>
          </p:nvPr>
        </p:nvSpPr>
        <p:spPr>
          <a:noFill/>
          <a:ln/>
        </p:spPr>
        <p:txBody>
          <a:bodyPr/>
          <a:lstStyle/>
          <a:p>
            <a:pPr eaLnBrk="1" hangingPunct="1">
              <a:spcBef>
                <a:spcPct val="0"/>
              </a:spcBef>
            </a:pPr>
            <a:r>
              <a:rPr lang="ar-DZ" smtClean="0"/>
              <a:t>راو</a:t>
            </a:r>
            <a:endParaRPr lang="en-US" smtClean="0"/>
          </a:p>
        </p:txBody>
      </p:sp>
      <p:sp>
        <p:nvSpPr>
          <p:cNvPr id="10244" name="Espace réservé de l'en-tête 4"/>
          <p:cNvSpPr txBox="1">
            <a:spLocks noGrp="1"/>
          </p:cNvSpPr>
          <p:nvPr/>
        </p:nvSpPr>
        <p:spPr bwMode="auto">
          <a:xfrm>
            <a:off x="0" y="0"/>
            <a:ext cx="2889250" cy="496888"/>
          </a:xfrm>
          <a:prstGeom prst="rect">
            <a:avLst/>
          </a:prstGeom>
          <a:noFill/>
          <a:ln>
            <a:miter lim="800000"/>
            <a:headEnd/>
            <a:tailEnd/>
          </a:ln>
        </p:spPr>
        <p:txBody>
          <a:bodyPr/>
          <a:lstStyle/>
          <a:p>
            <a:pPr algn="l" rtl="0">
              <a:defRPr/>
            </a:pPr>
            <a:r>
              <a:rPr lang="ar-DZ" sz="1200">
                <a:latin typeface="+mn-lt"/>
                <a:cs typeface="+mn-cs"/>
              </a:rPr>
              <a:t>معالجة الملفات-</a:t>
            </a:r>
            <a:endParaRPr lang="fr-FR" sz="1200">
              <a:latin typeface="+mn-lt"/>
              <a:cs typeface="+mn-cs"/>
            </a:endParaRPr>
          </a:p>
        </p:txBody>
      </p:sp>
      <p:sp>
        <p:nvSpPr>
          <p:cNvPr id="10245" name="Espace réservé du pied de page 5"/>
          <p:cNvSpPr txBox="1">
            <a:spLocks noGrp="1"/>
          </p:cNvSpPr>
          <p:nvPr/>
        </p:nvSpPr>
        <p:spPr bwMode="auto">
          <a:xfrm>
            <a:off x="0" y="9428163"/>
            <a:ext cx="2889250" cy="496887"/>
          </a:xfrm>
          <a:prstGeom prst="rect">
            <a:avLst/>
          </a:prstGeom>
          <a:noFill/>
          <a:ln>
            <a:miter lim="800000"/>
            <a:headEnd/>
            <a:tailEnd/>
          </a:ln>
        </p:spPr>
        <p:txBody>
          <a:bodyPr anchor="b"/>
          <a:lstStyle/>
          <a:p>
            <a:pPr algn="l" rtl="0">
              <a:defRPr/>
            </a:pPr>
            <a:endParaRPr lang="fr-FR" sz="1200">
              <a:latin typeface="+mn-lt"/>
              <a:cs typeface="+mn-cs"/>
            </a:endParaRPr>
          </a:p>
        </p:txBody>
      </p:sp>
      <p:sp>
        <p:nvSpPr>
          <p:cNvPr id="10246" name="Espace réservé du numéro de diapositive 6"/>
          <p:cNvSpPr txBox="1">
            <a:spLocks noGrp="1"/>
          </p:cNvSpPr>
          <p:nvPr/>
        </p:nvSpPr>
        <p:spPr bwMode="auto">
          <a:xfrm>
            <a:off x="3778250" y="9428163"/>
            <a:ext cx="2889250" cy="496887"/>
          </a:xfrm>
          <a:prstGeom prst="rect">
            <a:avLst/>
          </a:prstGeom>
          <a:noFill/>
          <a:ln>
            <a:miter lim="800000"/>
            <a:headEnd/>
            <a:tailEnd/>
          </a:ln>
        </p:spPr>
        <p:txBody>
          <a:bodyPr anchor="b"/>
          <a:lstStyle/>
          <a:p>
            <a:pPr rtl="0">
              <a:defRPr/>
            </a:pPr>
            <a:fld id="{732CC6C5-4B74-410D-8360-0E8CAC98077E}" type="slidenum">
              <a:rPr lang="ar-SA" sz="1200">
                <a:latin typeface="+mn-lt"/>
                <a:cs typeface="+mn-cs"/>
              </a:rPr>
              <a:pPr rtl="0">
                <a:defRPr/>
              </a:pPr>
              <a:t>29</a:t>
            </a:fld>
            <a:endParaRPr lang="fr-FR" sz="1200">
              <a:latin typeface="+mn-lt"/>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43B74AB1-8AA5-4A8D-8C4F-007723037BAC}" type="slidenum">
              <a:rPr lang="ar-SA" smtClean="0"/>
              <a:pPr/>
              <a:t>30</a:t>
            </a:fld>
            <a:endParaRPr lang="en-GB" smtClean="0"/>
          </a:p>
        </p:txBody>
      </p:sp>
      <p:sp>
        <p:nvSpPr>
          <p:cNvPr id="33795" name="Espace réservé de l'image des diapositives 1"/>
          <p:cNvSpPr>
            <a:spLocks noGrp="1" noRot="1" noChangeAspect="1" noTextEdit="1"/>
          </p:cNvSpPr>
          <p:nvPr>
            <p:ph type="sldImg"/>
          </p:nvPr>
        </p:nvSpPr>
        <p:spPr>
          <a:ln/>
        </p:spPr>
      </p:sp>
      <p:sp>
        <p:nvSpPr>
          <p:cNvPr id="33796" name="Espace réservé des commentaires 2"/>
          <p:cNvSpPr>
            <a:spLocks noGrp="1"/>
          </p:cNvSpPr>
          <p:nvPr>
            <p:ph type="body" idx="1"/>
          </p:nvPr>
        </p:nvSpPr>
        <p:spPr>
          <a:noFill/>
          <a:ln/>
        </p:spPr>
        <p:txBody>
          <a:bodyPr/>
          <a:lstStyle/>
          <a:p>
            <a:pPr eaLnBrk="1" hangingPunct="1">
              <a:spcBef>
                <a:spcPct val="0"/>
              </a:spcBef>
            </a:pPr>
            <a:r>
              <a:rPr lang="ar-DZ" smtClean="0"/>
              <a:t>راو</a:t>
            </a:r>
            <a:endParaRPr lang="en-US" smtClean="0"/>
          </a:p>
        </p:txBody>
      </p:sp>
      <p:sp>
        <p:nvSpPr>
          <p:cNvPr id="10244" name="Espace réservé de l'en-tête 4"/>
          <p:cNvSpPr txBox="1">
            <a:spLocks noGrp="1"/>
          </p:cNvSpPr>
          <p:nvPr/>
        </p:nvSpPr>
        <p:spPr bwMode="auto">
          <a:xfrm>
            <a:off x="0" y="0"/>
            <a:ext cx="2889250" cy="496888"/>
          </a:xfrm>
          <a:prstGeom prst="rect">
            <a:avLst/>
          </a:prstGeom>
          <a:noFill/>
          <a:ln>
            <a:miter lim="800000"/>
            <a:headEnd/>
            <a:tailEnd/>
          </a:ln>
        </p:spPr>
        <p:txBody>
          <a:bodyPr/>
          <a:lstStyle/>
          <a:p>
            <a:pPr algn="l" rtl="0">
              <a:defRPr/>
            </a:pPr>
            <a:r>
              <a:rPr lang="ar-DZ" sz="1200">
                <a:latin typeface="+mn-lt"/>
                <a:cs typeface="+mn-cs"/>
              </a:rPr>
              <a:t>معالجة الملفات-</a:t>
            </a:r>
            <a:endParaRPr lang="fr-FR" sz="1200">
              <a:latin typeface="+mn-lt"/>
              <a:cs typeface="+mn-cs"/>
            </a:endParaRPr>
          </a:p>
        </p:txBody>
      </p:sp>
      <p:sp>
        <p:nvSpPr>
          <p:cNvPr id="10245" name="Espace réservé du pied de page 5"/>
          <p:cNvSpPr txBox="1">
            <a:spLocks noGrp="1"/>
          </p:cNvSpPr>
          <p:nvPr/>
        </p:nvSpPr>
        <p:spPr bwMode="auto">
          <a:xfrm>
            <a:off x="0" y="9428163"/>
            <a:ext cx="2889250" cy="496887"/>
          </a:xfrm>
          <a:prstGeom prst="rect">
            <a:avLst/>
          </a:prstGeom>
          <a:noFill/>
          <a:ln>
            <a:miter lim="800000"/>
            <a:headEnd/>
            <a:tailEnd/>
          </a:ln>
        </p:spPr>
        <p:txBody>
          <a:bodyPr anchor="b"/>
          <a:lstStyle/>
          <a:p>
            <a:pPr algn="l" rtl="0">
              <a:defRPr/>
            </a:pPr>
            <a:endParaRPr lang="fr-FR" sz="1200">
              <a:latin typeface="+mn-lt"/>
              <a:cs typeface="+mn-cs"/>
            </a:endParaRPr>
          </a:p>
        </p:txBody>
      </p:sp>
      <p:sp>
        <p:nvSpPr>
          <p:cNvPr id="10246" name="Espace réservé du numéro de diapositive 6"/>
          <p:cNvSpPr txBox="1">
            <a:spLocks noGrp="1"/>
          </p:cNvSpPr>
          <p:nvPr/>
        </p:nvSpPr>
        <p:spPr bwMode="auto">
          <a:xfrm>
            <a:off x="3778250" y="9428163"/>
            <a:ext cx="2889250" cy="496887"/>
          </a:xfrm>
          <a:prstGeom prst="rect">
            <a:avLst/>
          </a:prstGeom>
          <a:noFill/>
          <a:ln>
            <a:miter lim="800000"/>
            <a:headEnd/>
            <a:tailEnd/>
          </a:ln>
        </p:spPr>
        <p:txBody>
          <a:bodyPr anchor="b"/>
          <a:lstStyle/>
          <a:p>
            <a:pPr rtl="0">
              <a:defRPr/>
            </a:pPr>
            <a:fld id="{F95466DD-36CB-4B10-8720-374F7494B209}" type="slidenum">
              <a:rPr lang="ar-SA" sz="1200">
                <a:latin typeface="+mn-lt"/>
                <a:cs typeface="+mn-cs"/>
              </a:rPr>
              <a:pPr rtl="0">
                <a:defRPr/>
              </a:pPr>
              <a:t>30</a:t>
            </a:fld>
            <a:endParaRPr lang="fr-FR" sz="1200">
              <a:latin typeface="+mn-lt"/>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txBox="1">
            <a:spLocks noGrp="1" noChangeArrowheads="1"/>
          </p:cNvSpPr>
          <p:nvPr/>
        </p:nvSpPr>
        <p:spPr bwMode="auto">
          <a:xfrm>
            <a:off x="3778250" y="9428163"/>
            <a:ext cx="2889250" cy="496887"/>
          </a:xfrm>
          <a:prstGeom prst="rect">
            <a:avLst/>
          </a:prstGeom>
          <a:noFill/>
          <a:ln w="9525">
            <a:noFill/>
            <a:miter lim="800000"/>
            <a:headEnd/>
            <a:tailEnd/>
          </a:ln>
        </p:spPr>
        <p:txBody>
          <a:bodyPr anchor="b"/>
          <a:lstStyle/>
          <a:p>
            <a:pPr rtl="0"/>
            <a:fld id="{8023D471-6487-48E7-A87B-E980909DA903}" type="slidenum">
              <a:rPr lang="ar-SA" sz="1200">
                <a:latin typeface="Arial" pitchFamily="34" charset="0"/>
              </a:rPr>
              <a:pPr rtl="0"/>
              <a:t>31</a:t>
            </a:fld>
            <a:endParaRPr lang="en-GB" sz="1200">
              <a:latin typeface="Arial" pitchFamily="34" charset="0"/>
            </a:endParaRPr>
          </a:p>
        </p:txBody>
      </p:sp>
      <p:sp>
        <p:nvSpPr>
          <p:cNvPr id="34819" name="Espace réservé de l'image des diapositives 1"/>
          <p:cNvSpPr>
            <a:spLocks noGrp="1" noRot="1" noChangeAspect="1" noTextEdit="1"/>
          </p:cNvSpPr>
          <p:nvPr>
            <p:ph type="sldImg"/>
          </p:nvPr>
        </p:nvSpPr>
        <p:spPr>
          <a:ln/>
        </p:spPr>
      </p:sp>
      <p:sp>
        <p:nvSpPr>
          <p:cNvPr id="34820" name="Espace réservé des commentaires 2"/>
          <p:cNvSpPr>
            <a:spLocks noGrp="1"/>
          </p:cNvSpPr>
          <p:nvPr>
            <p:ph type="body" idx="1"/>
          </p:nvPr>
        </p:nvSpPr>
        <p:spPr>
          <a:noFill/>
          <a:ln/>
        </p:spPr>
        <p:txBody>
          <a:bodyPr/>
          <a:lstStyle/>
          <a:p>
            <a:pPr eaLnBrk="1" hangingPunct="1">
              <a:spcBef>
                <a:spcPct val="0"/>
              </a:spcBef>
            </a:pPr>
            <a:r>
              <a:rPr lang="ar-DZ" smtClean="0"/>
              <a:t>راو</a:t>
            </a:r>
            <a:endParaRPr lang="en-US" smtClean="0"/>
          </a:p>
        </p:txBody>
      </p:sp>
      <p:sp>
        <p:nvSpPr>
          <p:cNvPr id="10244" name="Espace réservé de l'en-tête 4"/>
          <p:cNvSpPr txBox="1">
            <a:spLocks noGrp="1"/>
          </p:cNvSpPr>
          <p:nvPr/>
        </p:nvSpPr>
        <p:spPr bwMode="auto">
          <a:xfrm>
            <a:off x="0" y="0"/>
            <a:ext cx="2889250" cy="496888"/>
          </a:xfrm>
          <a:prstGeom prst="rect">
            <a:avLst/>
          </a:prstGeom>
          <a:noFill/>
          <a:ln>
            <a:miter lim="800000"/>
            <a:headEnd/>
            <a:tailEnd/>
          </a:ln>
        </p:spPr>
        <p:txBody>
          <a:bodyPr/>
          <a:lstStyle/>
          <a:p>
            <a:pPr algn="l" rtl="0">
              <a:defRPr/>
            </a:pPr>
            <a:r>
              <a:rPr lang="ar-DZ" sz="1200">
                <a:latin typeface="+mn-lt"/>
                <a:cs typeface="+mn-cs"/>
              </a:rPr>
              <a:t>معالجة الملفات-</a:t>
            </a:r>
            <a:endParaRPr lang="fr-FR" sz="1200">
              <a:latin typeface="+mn-lt"/>
              <a:cs typeface="+mn-cs"/>
            </a:endParaRPr>
          </a:p>
        </p:txBody>
      </p:sp>
      <p:sp>
        <p:nvSpPr>
          <p:cNvPr id="10245" name="Espace réservé du pied de page 5"/>
          <p:cNvSpPr txBox="1">
            <a:spLocks noGrp="1"/>
          </p:cNvSpPr>
          <p:nvPr/>
        </p:nvSpPr>
        <p:spPr bwMode="auto">
          <a:xfrm>
            <a:off x="0" y="9428163"/>
            <a:ext cx="2889250" cy="496887"/>
          </a:xfrm>
          <a:prstGeom prst="rect">
            <a:avLst/>
          </a:prstGeom>
          <a:noFill/>
          <a:ln>
            <a:miter lim="800000"/>
            <a:headEnd/>
            <a:tailEnd/>
          </a:ln>
        </p:spPr>
        <p:txBody>
          <a:bodyPr anchor="b"/>
          <a:lstStyle/>
          <a:p>
            <a:pPr algn="l" rtl="0">
              <a:defRPr/>
            </a:pPr>
            <a:endParaRPr lang="fr-FR" sz="1200">
              <a:latin typeface="+mn-lt"/>
              <a:cs typeface="+mn-cs"/>
            </a:endParaRPr>
          </a:p>
        </p:txBody>
      </p:sp>
      <p:sp>
        <p:nvSpPr>
          <p:cNvPr id="10246" name="Espace réservé du numéro de diapositive 6"/>
          <p:cNvSpPr txBox="1">
            <a:spLocks noGrp="1"/>
          </p:cNvSpPr>
          <p:nvPr/>
        </p:nvSpPr>
        <p:spPr bwMode="auto">
          <a:xfrm>
            <a:off x="3778250" y="9428163"/>
            <a:ext cx="2889250" cy="496887"/>
          </a:xfrm>
          <a:prstGeom prst="rect">
            <a:avLst/>
          </a:prstGeom>
          <a:noFill/>
          <a:ln>
            <a:miter lim="800000"/>
            <a:headEnd/>
            <a:tailEnd/>
          </a:ln>
        </p:spPr>
        <p:txBody>
          <a:bodyPr anchor="b"/>
          <a:lstStyle/>
          <a:p>
            <a:pPr rtl="0">
              <a:defRPr/>
            </a:pPr>
            <a:fld id="{0784BC0D-6698-409F-859A-C371814F5C53}" type="slidenum">
              <a:rPr lang="ar-SA" sz="1200">
                <a:latin typeface="+mn-lt"/>
                <a:cs typeface="+mn-cs"/>
              </a:rPr>
              <a:pPr rtl="0">
                <a:defRPr/>
              </a:pPr>
              <a:t>31</a:t>
            </a:fld>
            <a:endParaRPr lang="fr-FR" sz="1200">
              <a:latin typeface="+mn-lt"/>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txBox="1">
            <a:spLocks noGrp="1" noChangeArrowheads="1"/>
          </p:cNvSpPr>
          <p:nvPr/>
        </p:nvSpPr>
        <p:spPr bwMode="auto">
          <a:xfrm>
            <a:off x="3778250" y="9428163"/>
            <a:ext cx="2889250" cy="496887"/>
          </a:xfrm>
          <a:prstGeom prst="rect">
            <a:avLst/>
          </a:prstGeom>
          <a:noFill/>
          <a:ln w="9525">
            <a:noFill/>
            <a:miter lim="800000"/>
            <a:headEnd/>
            <a:tailEnd/>
          </a:ln>
        </p:spPr>
        <p:txBody>
          <a:bodyPr anchor="b"/>
          <a:lstStyle/>
          <a:p>
            <a:pPr rtl="0"/>
            <a:fld id="{1112C283-4E21-4B3C-98CA-075F7874F930}" type="slidenum">
              <a:rPr lang="ar-SA" sz="1200">
                <a:latin typeface="Arial" pitchFamily="34" charset="0"/>
              </a:rPr>
              <a:pPr rtl="0"/>
              <a:t>33</a:t>
            </a:fld>
            <a:endParaRPr lang="en-GB" sz="1200">
              <a:latin typeface="Arial" pitchFamily="34" charset="0"/>
            </a:endParaRPr>
          </a:p>
        </p:txBody>
      </p:sp>
      <p:sp>
        <p:nvSpPr>
          <p:cNvPr id="35843" name="Espace réservé de l'image des diapositives 1"/>
          <p:cNvSpPr>
            <a:spLocks noGrp="1" noRot="1" noChangeAspect="1" noTextEdit="1"/>
          </p:cNvSpPr>
          <p:nvPr>
            <p:ph type="sldImg"/>
          </p:nvPr>
        </p:nvSpPr>
        <p:spPr>
          <a:ln/>
        </p:spPr>
      </p:sp>
      <p:sp>
        <p:nvSpPr>
          <p:cNvPr id="35844" name="Espace réservé des commentaires 2"/>
          <p:cNvSpPr>
            <a:spLocks noGrp="1"/>
          </p:cNvSpPr>
          <p:nvPr>
            <p:ph type="body" idx="1"/>
          </p:nvPr>
        </p:nvSpPr>
        <p:spPr>
          <a:noFill/>
          <a:ln/>
        </p:spPr>
        <p:txBody>
          <a:bodyPr/>
          <a:lstStyle/>
          <a:p>
            <a:pPr eaLnBrk="1" hangingPunct="1">
              <a:spcBef>
                <a:spcPct val="0"/>
              </a:spcBef>
            </a:pPr>
            <a:r>
              <a:rPr lang="ar-DZ" smtClean="0"/>
              <a:t>راو</a:t>
            </a:r>
            <a:endParaRPr lang="en-US" smtClean="0"/>
          </a:p>
        </p:txBody>
      </p:sp>
      <p:sp>
        <p:nvSpPr>
          <p:cNvPr id="10244" name="Espace réservé de l'en-tête 4"/>
          <p:cNvSpPr txBox="1">
            <a:spLocks noGrp="1"/>
          </p:cNvSpPr>
          <p:nvPr/>
        </p:nvSpPr>
        <p:spPr bwMode="auto">
          <a:xfrm>
            <a:off x="0" y="0"/>
            <a:ext cx="2889250" cy="496888"/>
          </a:xfrm>
          <a:prstGeom prst="rect">
            <a:avLst/>
          </a:prstGeom>
          <a:noFill/>
          <a:ln>
            <a:miter lim="800000"/>
            <a:headEnd/>
            <a:tailEnd/>
          </a:ln>
        </p:spPr>
        <p:txBody>
          <a:bodyPr/>
          <a:lstStyle/>
          <a:p>
            <a:pPr algn="l" rtl="0">
              <a:defRPr/>
            </a:pPr>
            <a:r>
              <a:rPr lang="ar-DZ" sz="1200">
                <a:latin typeface="+mn-lt"/>
                <a:cs typeface="+mn-cs"/>
              </a:rPr>
              <a:t>معالجة الملفات-</a:t>
            </a:r>
            <a:endParaRPr lang="fr-FR" sz="1200">
              <a:latin typeface="+mn-lt"/>
              <a:cs typeface="+mn-cs"/>
            </a:endParaRPr>
          </a:p>
        </p:txBody>
      </p:sp>
      <p:sp>
        <p:nvSpPr>
          <p:cNvPr id="10245" name="Espace réservé du pied de page 5"/>
          <p:cNvSpPr txBox="1">
            <a:spLocks noGrp="1"/>
          </p:cNvSpPr>
          <p:nvPr/>
        </p:nvSpPr>
        <p:spPr bwMode="auto">
          <a:xfrm>
            <a:off x="0" y="9428163"/>
            <a:ext cx="2889250" cy="496887"/>
          </a:xfrm>
          <a:prstGeom prst="rect">
            <a:avLst/>
          </a:prstGeom>
          <a:noFill/>
          <a:ln>
            <a:miter lim="800000"/>
            <a:headEnd/>
            <a:tailEnd/>
          </a:ln>
        </p:spPr>
        <p:txBody>
          <a:bodyPr anchor="b"/>
          <a:lstStyle/>
          <a:p>
            <a:pPr algn="l" rtl="0">
              <a:defRPr/>
            </a:pPr>
            <a:endParaRPr lang="fr-FR" sz="1200">
              <a:latin typeface="+mn-lt"/>
              <a:cs typeface="+mn-cs"/>
            </a:endParaRPr>
          </a:p>
        </p:txBody>
      </p:sp>
      <p:sp>
        <p:nvSpPr>
          <p:cNvPr id="10246" name="Espace réservé du numéro de diapositive 6"/>
          <p:cNvSpPr txBox="1">
            <a:spLocks noGrp="1"/>
          </p:cNvSpPr>
          <p:nvPr/>
        </p:nvSpPr>
        <p:spPr bwMode="auto">
          <a:xfrm>
            <a:off x="3778250" y="9428163"/>
            <a:ext cx="2889250" cy="496887"/>
          </a:xfrm>
          <a:prstGeom prst="rect">
            <a:avLst/>
          </a:prstGeom>
          <a:noFill/>
          <a:ln>
            <a:miter lim="800000"/>
            <a:headEnd/>
            <a:tailEnd/>
          </a:ln>
        </p:spPr>
        <p:txBody>
          <a:bodyPr anchor="b"/>
          <a:lstStyle/>
          <a:p>
            <a:pPr rtl="0">
              <a:defRPr/>
            </a:pPr>
            <a:fld id="{CF10AB5C-F6E0-4A50-A542-BAB707AC519E}" type="slidenum">
              <a:rPr lang="ar-SA" sz="1200">
                <a:latin typeface="+mn-lt"/>
                <a:cs typeface="+mn-cs"/>
              </a:rPr>
              <a:pPr rtl="0">
                <a:defRPr/>
              </a:pPr>
              <a:t>33</a:t>
            </a:fld>
            <a:endParaRPr lang="fr-FR" sz="1200">
              <a:latin typeface="+mn-lt"/>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AutoShape 7"/>
          <p:cNvSpPr>
            <a:spLocks noChangeArrowheads="1"/>
          </p:cNvSpPr>
          <p:nvPr/>
        </p:nvSpPr>
        <p:spPr bwMode="auto">
          <a:xfrm>
            <a:off x="685800" y="2393950"/>
            <a:ext cx="7772400" cy="109538"/>
          </a:xfrm>
          <a:custGeom>
            <a:avLst/>
            <a:gdLst>
              <a:gd name="G0" fmla="+- 618 0 0"/>
            </a:gdLst>
            <a:ahLst/>
            <a:cxnLst>
              <a:cxn ang="0">
                <a:pos x="0" y="0"/>
              </a:cxn>
              <a:cxn ang="0">
                <a:pos x="618" y="0"/>
              </a:cxn>
              <a:cxn ang="0">
                <a:pos x="618" y="1000"/>
              </a:cxn>
              <a:cxn ang="0">
                <a:pos x="0" y="1000"/>
              </a:cxn>
              <a:cxn ang="0">
                <a:pos x="0" y="0"/>
              </a:cxn>
              <a:cxn ang="0">
                <a:pos x="1000" y="0"/>
              </a:cxn>
            </a:cxnLst>
            <a:rect l="0" t="0" r="r" b="b"/>
            <a:pathLst>
              <a:path w="1000" h="1000" stroke="0">
                <a:moveTo>
                  <a:pt x="0" y="0"/>
                </a:moveTo>
                <a:lnTo>
                  <a:pt x="618" y="0"/>
                </a:lnTo>
                <a:lnTo>
                  <a:pt x="618" y="1000"/>
                </a:lnTo>
                <a:lnTo>
                  <a:pt x="0" y="1000"/>
                </a:lnTo>
                <a:close/>
              </a:path>
              <a:path w="1000" h="1000">
                <a:moveTo>
                  <a:pt x="0" y="0"/>
                </a:moveTo>
                <a:lnTo>
                  <a:pt x="1000" y="0"/>
                </a:lnTo>
              </a:path>
            </a:pathLst>
          </a:custGeom>
          <a:solidFill>
            <a:schemeClr val="accent2"/>
          </a:solidFill>
          <a:ln w="9525">
            <a:solidFill>
              <a:schemeClr val="accent2"/>
            </a:solidFill>
            <a:round/>
            <a:headEnd/>
            <a:tailEnd/>
          </a:ln>
        </p:spPr>
        <p:txBody>
          <a:bodyPr/>
          <a:lstStyle/>
          <a:p>
            <a:pPr algn="l" rtl="0">
              <a:defRPr/>
            </a:pPr>
            <a:endParaRPr lang="en-US" sz="2400">
              <a:latin typeface="Times New Roman" pitchFamily="18" charset="0"/>
            </a:endParaRPr>
          </a:p>
        </p:txBody>
      </p:sp>
      <p:sp>
        <p:nvSpPr>
          <p:cNvPr id="57346" name="Rectangle 2"/>
          <p:cNvSpPr>
            <a:spLocks noGrp="1" noChangeArrowheads="1"/>
          </p:cNvSpPr>
          <p:nvPr>
            <p:ph type="ctrTitle"/>
          </p:nvPr>
        </p:nvSpPr>
        <p:spPr>
          <a:xfrm>
            <a:off x="685800" y="990600"/>
            <a:ext cx="7772400" cy="1371600"/>
          </a:xfrm>
        </p:spPr>
        <p:txBody>
          <a:bodyPr/>
          <a:lstStyle>
            <a:lvl1pPr>
              <a:defRPr sz="4000"/>
            </a:lvl1pPr>
          </a:lstStyle>
          <a:p>
            <a:r>
              <a:rPr lang="en-US"/>
              <a:t>Click to edit Master title style</a:t>
            </a:r>
          </a:p>
        </p:txBody>
      </p:sp>
      <p:sp>
        <p:nvSpPr>
          <p:cNvPr id="57347" name="Rectangle 3"/>
          <p:cNvSpPr>
            <a:spLocks noGrp="1" noChangeArrowheads="1"/>
          </p:cNvSpPr>
          <p:nvPr>
            <p:ph type="subTitle" idx="1"/>
          </p:nvPr>
        </p:nvSpPr>
        <p:spPr>
          <a:xfrm>
            <a:off x="1447800" y="3429000"/>
            <a:ext cx="7010400" cy="1600200"/>
          </a:xfrm>
        </p:spPr>
        <p:txBody>
          <a:bodyPr/>
          <a:lstStyle>
            <a:lvl1pPr marL="0" indent="0">
              <a:buFont typeface="Wingdings" pitchFamily="2" charset="2"/>
              <a:buNone/>
              <a:defRPr sz="2800"/>
            </a:lvl1pPr>
          </a:lstStyle>
          <a:p>
            <a:r>
              <a:rPr lang="en-US"/>
              <a:t>Click to edit Master subtitle style</a:t>
            </a:r>
          </a:p>
        </p:txBody>
      </p:sp>
      <p:sp>
        <p:nvSpPr>
          <p:cNvPr id="5" name="Rectangle 4"/>
          <p:cNvSpPr>
            <a:spLocks noGrp="1" noChangeArrowheads="1"/>
          </p:cNvSpPr>
          <p:nvPr>
            <p:ph type="dt" sz="half" idx="10"/>
          </p:nvPr>
        </p:nvSpPr>
        <p:spPr>
          <a:xfrm>
            <a:off x="685800" y="6248400"/>
            <a:ext cx="1905000" cy="457200"/>
          </a:xfrm>
        </p:spPr>
        <p:txBody>
          <a:bodyPr/>
          <a:lstStyle>
            <a:lvl1pPr>
              <a:defRPr/>
            </a:lvl1pPr>
          </a:lstStyle>
          <a:p>
            <a:pPr>
              <a:defRPr/>
            </a:pPr>
            <a:fld id="{35326831-3A68-4E7D-A1FE-5372F18FF606}" type="datetime1">
              <a:rPr lang="ar-SA"/>
              <a:pPr>
                <a:defRPr/>
              </a:pPr>
              <a:t>22/04/1433</a:t>
            </a:fld>
            <a:endParaRPr lang="en-US"/>
          </a:p>
        </p:txBody>
      </p:sp>
      <p:sp>
        <p:nvSpPr>
          <p:cNvPr id="6" name="Rectangle 5"/>
          <p:cNvSpPr>
            <a:spLocks noGrp="1" noChangeArrowheads="1"/>
          </p:cNvSpPr>
          <p:nvPr>
            <p:ph type="ftr" sz="quarter" idx="11"/>
          </p:nvPr>
        </p:nvSpPr>
        <p:spPr>
          <a:xfrm>
            <a:off x="3124200" y="6248400"/>
            <a:ext cx="2895600" cy="457200"/>
          </a:xfrm>
        </p:spPr>
        <p:txBody>
          <a:bodyPr/>
          <a:lstStyle>
            <a:lvl1pPr>
              <a:defRPr/>
            </a:lvl1pPr>
          </a:lstStyle>
          <a:p>
            <a:pPr>
              <a:defRPr/>
            </a:pPr>
            <a:endParaRPr lang="en-US"/>
          </a:p>
        </p:txBody>
      </p:sp>
      <p:sp>
        <p:nvSpPr>
          <p:cNvPr id="7"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646FE5AE-C731-4B61-ACAF-1F9ECFCEDF24}" type="slidenum">
              <a:rPr lang="ar-SA"/>
              <a:pPr>
                <a:defRPr/>
              </a:pPr>
              <a:t>‹#›</a:t>
            </a:fld>
            <a:endParaRPr lang="en-US"/>
          </a:p>
        </p:txBody>
      </p:sp>
    </p:spTree>
  </p:cSld>
  <p:clrMapOvr>
    <a:masterClrMapping/>
  </p:clrMapOvr>
  <p:transition spd="slow">
    <p:wheel spokes="3"/>
    <p:sndAc>
      <p:stSnd>
        <p:snd r:embed="rId1" name="coin.wav"/>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Rectangle 6"/>
          <p:cNvSpPr>
            <a:spLocks noGrp="1" noChangeArrowheads="1"/>
          </p:cNvSpPr>
          <p:nvPr>
            <p:ph type="dt" sz="half" idx="10"/>
          </p:nvPr>
        </p:nvSpPr>
        <p:spPr>
          <a:ln/>
        </p:spPr>
        <p:txBody>
          <a:bodyPr/>
          <a:lstStyle>
            <a:lvl1pPr>
              <a:defRPr/>
            </a:lvl1pPr>
          </a:lstStyle>
          <a:p>
            <a:pPr>
              <a:defRPr/>
            </a:pPr>
            <a:fld id="{040937CD-DDFF-40F9-87C1-614623DAF375}" type="datetime1">
              <a:rPr lang="ar-SA"/>
              <a:pPr>
                <a:defRPr/>
              </a:pPr>
              <a:t>22/04/1433</a:t>
            </a:fld>
            <a:endParaRPr lang="en-US"/>
          </a:p>
        </p:txBody>
      </p:sp>
      <p:sp>
        <p:nvSpPr>
          <p:cNvPr id="5" name="Rectangle 7"/>
          <p:cNvSpPr>
            <a:spLocks noGrp="1" noChangeArrowheads="1"/>
          </p:cNvSpPr>
          <p:nvPr>
            <p:ph type="ftr" sz="quarter" idx="11"/>
          </p:nvPr>
        </p:nvSpPr>
        <p:spPr>
          <a:ln/>
        </p:spPr>
        <p:txBody>
          <a:bodyPr/>
          <a:lstStyle>
            <a:lvl1pPr>
              <a:defRPr/>
            </a:lvl1pPr>
          </a:lstStyle>
          <a:p>
            <a:pPr>
              <a:defRPr/>
            </a:pPr>
            <a:endParaRPr lang="en-US"/>
          </a:p>
        </p:txBody>
      </p:sp>
      <p:sp>
        <p:nvSpPr>
          <p:cNvPr id="6" name="Rectangle 8"/>
          <p:cNvSpPr>
            <a:spLocks noGrp="1" noChangeArrowheads="1"/>
          </p:cNvSpPr>
          <p:nvPr>
            <p:ph type="sldNum" sz="quarter" idx="12"/>
          </p:nvPr>
        </p:nvSpPr>
        <p:spPr>
          <a:ln/>
        </p:spPr>
        <p:txBody>
          <a:bodyPr/>
          <a:lstStyle>
            <a:lvl1pPr>
              <a:defRPr/>
            </a:lvl1pPr>
          </a:lstStyle>
          <a:p>
            <a:pPr>
              <a:defRPr/>
            </a:pPr>
            <a:fld id="{973DAB5E-F487-413B-93CE-5BF4D91C0ED3}" type="slidenum">
              <a:rPr lang="ar-SA"/>
              <a:pPr>
                <a:defRPr/>
              </a:pPr>
              <a:t>‹#›</a:t>
            </a:fld>
            <a:endParaRPr lang="en-US"/>
          </a:p>
        </p:txBody>
      </p:sp>
    </p:spTree>
  </p:cSld>
  <p:clrMapOvr>
    <a:masterClrMapping/>
  </p:clrMapOvr>
  <p:transition spd="slow">
    <p:wheel spokes="3"/>
    <p:sndAc>
      <p:stSnd>
        <p:snd r:embed="rId1" name="coin.wav"/>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EG"/>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dt" sz="half" idx="10"/>
          </p:nvPr>
        </p:nvSpPr>
        <p:spPr>
          <a:ln/>
        </p:spPr>
        <p:txBody>
          <a:bodyPr/>
          <a:lstStyle>
            <a:lvl1pPr>
              <a:defRPr/>
            </a:lvl1pPr>
          </a:lstStyle>
          <a:p>
            <a:pPr>
              <a:defRPr/>
            </a:pPr>
            <a:fld id="{5A5D4E0E-43A0-48F0-BE71-E8D33A2E60A7}" type="datetime1">
              <a:rPr lang="ar-SA"/>
              <a:pPr>
                <a:defRPr/>
              </a:pPr>
              <a:t>22/04/1433</a:t>
            </a:fld>
            <a:endParaRPr lang="en-US"/>
          </a:p>
        </p:txBody>
      </p:sp>
      <p:sp>
        <p:nvSpPr>
          <p:cNvPr id="5" name="Rectangle 7"/>
          <p:cNvSpPr>
            <a:spLocks noGrp="1" noChangeArrowheads="1"/>
          </p:cNvSpPr>
          <p:nvPr>
            <p:ph type="ftr" sz="quarter" idx="11"/>
          </p:nvPr>
        </p:nvSpPr>
        <p:spPr>
          <a:ln/>
        </p:spPr>
        <p:txBody>
          <a:bodyPr/>
          <a:lstStyle>
            <a:lvl1pPr>
              <a:defRPr/>
            </a:lvl1pPr>
          </a:lstStyle>
          <a:p>
            <a:pPr>
              <a:defRPr/>
            </a:pPr>
            <a:endParaRPr lang="en-US"/>
          </a:p>
        </p:txBody>
      </p:sp>
      <p:sp>
        <p:nvSpPr>
          <p:cNvPr id="6" name="Rectangle 8"/>
          <p:cNvSpPr>
            <a:spLocks noGrp="1" noChangeArrowheads="1"/>
          </p:cNvSpPr>
          <p:nvPr>
            <p:ph type="sldNum" sz="quarter" idx="12"/>
          </p:nvPr>
        </p:nvSpPr>
        <p:spPr>
          <a:ln/>
        </p:spPr>
        <p:txBody>
          <a:bodyPr/>
          <a:lstStyle>
            <a:lvl1pPr>
              <a:defRPr/>
            </a:lvl1pPr>
          </a:lstStyle>
          <a:p>
            <a:pPr>
              <a:defRPr/>
            </a:pPr>
            <a:fld id="{498E3BAB-FE70-4D4A-927E-BA91CDAA17DD}" type="slidenum">
              <a:rPr lang="ar-SA"/>
              <a:pPr>
                <a:defRPr/>
              </a:pPr>
              <a:t>‹#›</a:t>
            </a:fld>
            <a:endParaRPr lang="en-US"/>
          </a:p>
        </p:txBody>
      </p:sp>
    </p:spTree>
  </p:cSld>
  <p:clrMapOvr>
    <a:masterClrMapping/>
  </p:clrMapOvr>
  <p:transition spd="slow">
    <p:wheel spokes="3"/>
    <p:sndAc>
      <p:stSnd>
        <p:snd r:embed="rId1" name="coin.wav"/>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Content Placeholder 2"/>
          <p:cNvSpPr>
            <a:spLocks noGrp="1"/>
          </p:cNvSpPr>
          <p:nvPr>
            <p:ph sz="half" idx="1"/>
          </p:nvPr>
        </p:nvSpPr>
        <p:spPr>
          <a:xfrm>
            <a:off x="566738" y="1752600"/>
            <a:ext cx="39243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Content Placeholder 3"/>
          <p:cNvSpPr>
            <a:spLocks noGrp="1"/>
          </p:cNvSpPr>
          <p:nvPr>
            <p:ph sz="half" idx="2"/>
          </p:nvPr>
        </p:nvSpPr>
        <p:spPr>
          <a:xfrm>
            <a:off x="4643438" y="1752600"/>
            <a:ext cx="39243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5" name="Rectangle 6"/>
          <p:cNvSpPr>
            <a:spLocks noGrp="1" noChangeArrowheads="1"/>
          </p:cNvSpPr>
          <p:nvPr>
            <p:ph type="dt" sz="half" idx="10"/>
          </p:nvPr>
        </p:nvSpPr>
        <p:spPr>
          <a:ln/>
        </p:spPr>
        <p:txBody>
          <a:bodyPr/>
          <a:lstStyle>
            <a:lvl1pPr>
              <a:defRPr/>
            </a:lvl1pPr>
          </a:lstStyle>
          <a:p>
            <a:pPr>
              <a:defRPr/>
            </a:pPr>
            <a:fld id="{2CBAAED8-AE93-4F7A-B6AC-1B49C4719B72}" type="datetime1">
              <a:rPr lang="ar-SA"/>
              <a:pPr>
                <a:defRPr/>
              </a:pPr>
              <a:t>22/04/1433</a:t>
            </a:fld>
            <a:endParaRPr lang="en-US"/>
          </a:p>
        </p:txBody>
      </p:sp>
      <p:sp>
        <p:nvSpPr>
          <p:cNvPr id="6" name="Rectangle 7"/>
          <p:cNvSpPr>
            <a:spLocks noGrp="1" noChangeArrowheads="1"/>
          </p:cNvSpPr>
          <p:nvPr>
            <p:ph type="ftr" sz="quarter" idx="11"/>
          </p:nvPr>
        </p:nvSpPr>
        <p:spPr>
          <a:ln/>
        </p:spPr>
        <p:txBody>
          <a:bodyPr/>
          <a:lstStyle>
            <a:lvl1pPr>
              <a:defRPr/>
            </a:lvl1pPr>
          </a:lstStyle>
          <a:p>
            <a:pPr>
              <a:defRPr/>
            </a:pPr>
            <a:endParaRPr lang="en-US"/>
          </a:p>
        </p:txBody>
      </p:sp>
      <p:sp>
        <p:nvSpPr>
          <p:cNvPr id="7" name="Rectangle 8"/>
          <p:cNvSpPr>
            <a:spLocks noGrp="1" noChangeArrowheads="1"/>
          </p:cNvSpPr>
          <p:nvPr>
            <p:ph type="sldNum" sz="quarter" idx="12"/>
          </p:nvPr>
        </p:nvSpPr>
        <p:spPr>
          <a:ln/>
        </p:spPr>
        <p:txBody>
          <a:bodyPr/>
          <a:lstStyle>
            <a:lvl1pPr>
              <a:defRPr/>
            </a:lvl1pPr>
          </a:lstStyle>
          <a:p>
            <a:pPr>
              <a:defRPr/>
            </a:pPr>
            <a:fld id="{5B413195-CE44-4A5E-BE5D-03C5FE382F99}" type="slidenum">
              <a:rPr lang="ar-SA"/>
              <a:pPr>
                <a:defRPr/>
              </a:pPr>
              <a:t>‹#›</a:t>
            </a:fld>
            <a:endParaRPr lang="en-US"/>
          </a:p>
        </p:txBody>
      </p:sp>
    </p:spTree>
  </p:cSld>
  <p:clrMapOvr>
    <a:masterClrMapping/>
  </p:clrMapOvr>
  <p:transition spd="slow">
    <p:wheel spokes="3"/>
    <p:sndAc>
      <p:stSnd>
        <p:snd r:embed="rId1" name="coin.wav"/>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ar-EG"/>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7" name="Rectangle 6"/>
          <p:cNvSpPr>
            <a:spLocks noGrp="1" noChangeArrowheads="1"/>
          </p:cNvSpPr>
          <p:nvPr>
            <p:ph type="dt" sz="half" idx="10"/>
          </p:nvPr>
        </p:nvSpPr>
        <p:spPr>
          <a:ln/>
        </p:spPr>
        <p:txBody>
          <a:bodyPr/>
          <a:lstStyle>
            <a:lvl1pPr>
              <a:defRPr/>
            </a:lvl1pPr>
          </a:lstStyle>
          <a:p>
            <a:pPr>
              <a:defRPr/>
            </a:pPr>
            <a:fld id="{E536B055-8D81-47B8-AD5C-33B4DBB4EEE1}" type="datetime1">
              <a:rPr lang="ar-SA"/>
              <a:pPr>
                <a:defRPr/>
              </a:pPr>
              <a:t>22/04/1433</a:t>
            </a:fld>
            <a:endParaRPr lang="en-US"/>
          </a:p>
        </p:txBody>
      </p:sp>
      <p:sp>
        <p:nvSpPr>
          <p:cNvPr id="8" name="Rectangle 7"/>
          <p:cNvSpPr>
            <a:spLocks noGrp="1" noChangeArrowheads="1"/>
          </p:cNvSpPr>
          <p:nvPr>
            <p:ph type="ftr" sz="quarter" idx="11"/>
          </p:nvPr>
        </p:nvSpPr>
        <p:spPr>
          <a:ln/>
        </p:spPr>
        <p:txBody>
          <a:bodyPr/>
          <a:lstStyle>
            <a:lvl1pPr>
              <a:defRPr/>
            </a:lvl1pPr>
          </a:lstStyle>
          <a:p>
            <a:pPr>
              <a:defRPr/>
            </a:pPr>
            <a:endParaRPr lang="en-US"/>
          </a:p>
        </p:txBody>
      </p:sp>
      <p:sp>
        <p:nvSpPr>
          <p:cNvPr id="9" name="Rectangle 8"/>
          <p:cNvSpPr>
            <a:spLocks noGrp="1" noChangeArrowheads="1"/>
          </p:cNvSpPr>
          <p:nvPr>
            <p:ph type="sldNum" sz="quarter" idx="12"/>
          </p:nvPr>
        </p:nvSpPr>
        <p:spPr>
          <a:ln/>
        </p:spPr>
        <p:txBody>
          <a:bodyPr/>
          <a:lstStyle>
            <a:lvl1pPr>
              <a:defRPr/>
            </a:lvl1pPr>
          </a:lstStyle>
          <a:p>
            <a:pPr>
              <a:defRPr/>
            </a:pPr>
            <a:fld id="{D1561A77-D90A-47FF-AE83-8DF024BC26D8}" type="slidenum">
              <a:rPr lang="ar-SA"/>
              <a:pPr>
                <a:defRPr/>
              </a:pPr>
              <a:t>‹#›</a:t>
            </a:fld>
            <a:endParaRPr lang="en-US"/>
          </a:p>
        </p:txBody>
      </p:sp>
    </p:spTree>
  </p:cSld>
  <p:clrMapOvr>
    <a:masterClrMapping/>
  </p:clrMapOvr>
  <p:transition spd="slow">
    <p:wheel spokes="3"/>
    <p:sndAc>
      <p:stSnd>
        <p:snd r:embed="rId1" name="coin.wav"/>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Rectangle 6"/>
          <p:cNvSpPr>
            <a:spLocks noGrp="1" noChangeArrowheads="1"/>
          </p:cNvSpPr>
          <p:nvPr>
            <p:ph type="dt" sz="half" idx="10"/>
          </p:nvPr>
        </p:nvSpPr>
        <p:spPr>
          <a:ln/>
        </p:spPr>
        <p:txBody>
          <a:bodyPr/>
          <a:lstStyle>
            <a:lvl1pPr>
              <a:defRPr/>
            </a:lvl1pPr>
          </a:lstStyle>
          <a:p>
            <a:pPr>
              <a:defRPr/>
            </a:pPr>
            <a:fld id="{5A93153A-6C40-4BC7-B161-E3397ABB6DA9}" type="datetime1">
              <a:rPr lang="ar-SA"/>
              <a:pPr>
                <a:defRPr/>
              </a:pPr>
              <a:t>22/04/1433</a:t>
            </a:fld>
            <a:endParaRPr lang="en-US"/>
          </a:p>
        </p:txBody>
      </p:sp>
      <p:sp>
        <p:nvSpPr>
          <p:cNvPr id="4" name="Rectangle 7"/>
          <p:cNvSpPr>
            <a:spLocks noGrp="1" noChangeArrowheads="1"/>
          </p:cNvSpPr>
          <p:nvPr>
            <p:ph type="ftr" sz="quarter" idx="11"/>
          </p:nvPr>
        </p:nvSpPr>
        <p:spPr>
          <a:ln/>
        </p:spPr>
        <p:txBody>
          <a:bodyPr/>
          <a:lstStyle>
            <a:lvl1pPr>
              <a:defRPr/>
            </a:lvl1pPr>
          </a:lstStyle>
          <a:p>
            <a:pPr>
              <a:defRPr/>
            </a:pPr>
            <a:endParaRPr lang="en-US"/>
          </a:p>
        </p:txBody>
      </p:sp>
      <p:sp>
        <p:nvSpPr>
          <p:cNvPr id="5" name="Rectangle 8"/>
          <p:cNvSpPr>
            <a:spLocks noGrp="1" noChangeArrowheads="1"/>
          </p:cNvSpPr>
          <p:nvPr>
            <p:ph type="sldNum" sz="quarter" idx="12"/>
          </p:nvPr>
        </p:nvSpPr>
        <p:spPr>
          <a:ln/>
        </p:spPr>
        <p:txBody>
          <a:bodyPr/>
          <a:lstStyle>
            <a:lvl1pPr>
              <a:defRPr/>
            </a:lvl1pPr>
          </a:lstStyle>
          <a:p>
            <a:pPr>
              <a:defRPr/>
            </a:pPr>
            <a:fld id="{0BAF439A-478C-456C-BA74-C17F65F09F36}" type="slidenum">
              <a:rPr lang="ar-SA"/>
              <a:pPr>
                <a:defRPr/>
              </a:pPr>
              <a:t>‹#›</a:t>
            </a:fld>
            <a:endParaRPr lang="en-US"/>
          </a:p>
        </p:txBody>
      </p:sp>
    </p:spTree>
  </p:cSld>
  <p:clrMapOvr>
    <a:masterClrMapping/>
  </p:clrMapOvr>
  <p:transition spd="slow">
    <p:wheel spokes="3"/>
    <p:sndAc>
      <p:stSnd>
        <p:snd r:embed="rId1" name="coin.wav"/>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fld id="{E94DA42E-6347-4A07-B132-B2EAEDD66C1B}" type="datetime1">
              <a:rPr lang="ar-SA"/>
              <a:pPr>
                <a:defRPr/>
              </a:pPr>
              <a:t>22/04/1433</a:t>
            </a:fld>
            <a:endParaRPr lang="en-US"/>
          </a:p>
        </p:txBody>
      </p:sp>
      <p:sp>
        <p:nvSpPr>
          <p:cNvPr id="3" name="Rectangle 7"/>
          <p:cNvSpPr>
            <a:spLocks noGrp="1" noChangeArrowheads="1"/>
          </p:cNvSpPr>
          <p:nvPr>
            <p:ph type="ftr" sz="quarter" idx="11"/>
          </p:nvPr>
        </p:nvSpPr>
        <p:spPr>
          <a:ln/>
        </p:spPr>
        <p:txBody>
          <a:bodyPr/>
          <a:lstStyle>
            <a:lvl1pPr>
              <a:defRPr/>
            </a:lvl1pPr>
          </a:lstStyle>
          <a:p>
            <a:pPr>
              <a:defRPr/>
            </a:pPr>
            <a:endParaRPr lang="en-US"/>
          </a:p>
        </p:txBody>
      </p:sp>
      <p:sp>
        <p:nvSpPr>
          <p:cNvPr id="4" name="Rectangle 8"/>
          <p:cNvSpPr>
            <a:spLocks noGrp="1" noChangeArrowheads="1"/>
          </p:cNvSpPr>
          <p:nvPr>
            <p:ph type="sldNum" sz="quarter" idx="12"/>
          </p:nvPr>
        </p:nvSpPr>
        <p:spPr>
          <a:ln/>
        </p:spPr>
        <p:txBody>
          <a:bodyPr/>
          <a:lstStyle>
            <a:lvl1pPr>
              <a:defRPr/>
            </a:lvl1pPr>
          </a:lstStyle>
          <a:p>
            <a:pPr>
              <a:defRPr/>
            </a:pPr>
            <a:fld id="{FB471C12-787F-4E71-B136-C8C2F7447AD0}" type="slidenum">
              <a:rPr lang="ar-SA"/>
              <a:pPr>
                <a:defRPr/>
              </a:pPr>
              <a:t>‹#›</a:t>
            </a:fld>
            <a:endParaRPr lang="en-US"/>
          </a:p>
        </p:txBody>
      </p:sp>
    </p:spTree>
  </p:cSld>
  <p:clrMapOvr>
    <a:masterClrMapping/>
  </p:clrMapOvr>
  <p:transition spd="slow">
    <p:wheel spokes="3"/>
    <p:sndAc>
      <p:stSnd>
        <p:snd r:embed="rId1" name="coin.wav"/>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r">
              <a:defRPr sz="2000" b="1"/>
            </a:lvl1pPr>
          </a:lstStyle>
          <a:p>
            <a:r>
              <a:rPr lang="en-US" smtClean="0"/>
              <a:t>Click to edit Master title style</a:t>
            </a:r>
            <a:endParaRPr lang="ar-EG"/>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fld id="{E88BAA4F-DAF6-4DA3-98D1-77DA36DD7574}" type="datetime1">
              <a:rPr lang="ar-SA"/>
              <a:pPr>
                <a:defRPr/>
              </a:pPr>
              <a:t>22/04/1433</a:t>
            </a:fld>
            <a:endParaRPr lang="en-US"/>
          </a:p>
        </p:txBody>
      </p:sp>
      <p:sp>
        <p:nvSpPr>
          <p:cNvPr id="6" name="Rectangle 7"/>
          <p:cNvSpPr>
            <a:spLocks noGrp="1" noChangeArrowheads="1"/>
          </p:cNvSpPr>
          <p:nvPr>
            <p:ph type="ftr" sz="quarter" idx="11"/>
          </p:nvPr>
        </p:nvSpPr>
        <p:spPr>
          <a:ln/>
        </p:spPr>
        <p:txBody>
          <a:bodyPr/>
          <a:lstStyle>
            <a:lvl1pPr>
              <a:defRPr/>
            </a:lvl1pPr>
          </a:lstStyle>
          <a:p>
            <a:pPr>
              <a:defRPr/>
            </a:pPr>
            <a:endParaRPr lang="en-US"/>
          </a:p>
        </p:txBody>
      </p:sp>
      <p:sp>
        <p:nvSpPr>
          <p:cNvPr id="7" name="Rectangle 8"/>
          <p:cNvSpPr>
            <a:spLocks noGrp="1" noChangeArrowheads="1"/>
          </p:cNvSpPr>
          <p:nvPr>
            <p:ph type="sldNum" sz="quarter" idx="12"/>
          </p:nvPr>
        </p:nvSpPr>
        <p:spPr>
          <a:ln/>
        </p:spPr>
        <p:txBody>
          <a:bodyPr/>
          <a:lstStyle>
            <a:lvl1pPr>
              <a:defRPr/>
            </a:lvl1pPr>
          </a:lstStyle>
          <a:p>
            <a:pPr>
              <a:defRPr/>
            </a:pPr>
            <a:fld id="{4F78966F-7263-4958-8408-90D7B548DB37}" type="slidenum">
              <a:rPr lang="ar-SA"/>
              <a:pPr>
                <a:defRPr/>
              </a:pPr>
              <a:t>‹#›</a:t>
            </a:fld>
            <a:endParaRPr lang="en-US"/>
          </a:p>
        </p:txBody>
      </p:sp>
    </p:spTree>
  </p:cSld>
  <p:clrMapOvr>
    <a:masterClrMapping/>
  </p:clrMapOvr>
  <p:transition spd="slow">
    <p:wheel spokes="3"/>
    <p:sndAc>
      <p:stSnd>
        <p:snd r:embed="rId1" name="coin.wav"/>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r">
              <a:defRPr sz="2000" b="1"/>
            </a:lvl1pPr>
          </a:lstStyle>
          <a:p>
            <a:r>
              <a:rPr lang="en-US" smtClean="0"/>
              <a:t>Click to edit Master title style</a:t>
            </a:r>
            <a:endParaRPr lang="ar-EG"/>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EG"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fld id="{E23675F8-9CEA-4A70-B7F0-C7B997CF6D10}" type="datetime1">
              <a:rPr lang="ar-SA"/>
              <a:pPr>
                <a:defRPr/>
              </a:pPr>
              <a:t>22/04/1433</a:t>
            </a:fld>
            <a:endParaRPr lang="en-US"/>
          </a:p>
        </p:txBody>
      </p:sp>
      <p:sp>
        <p:nvSpPr>
          <p:cNvPr id="6" name="Rectangle 7"/>
          <p:cNvSpPr>
            <a:spLocks noGrp="1" noChangeArrowheads="1"/>
          </p:cNvSpPr>
          <p:nvPr>
            <p:ph type="ftr" sz="quarter" idx="11"/>
          </p:nvPr>
        </p:nvSpPr>
        <p:spPr>
          <a:ln/>
        </p:spPr>
        <p:txBody>
          <a:bodyPr/>
          <a:lstStyle>
            <a:lvl1pPr>
              <a:defRPr/>
            </a:lvl1pPr>
          </a:lstStyle>
          <a:p>
            <a:pPr>
              <a:defRPr/>
            </a:pPr>
            <a:endParaRPr lang="en-US"/>
          </a:p>
        </p:txBody>
      </p:sp>
      <p:sp>
        <p:nvSpPr>
          <p:cNvPr id="7" name="Rectangle 8"/>
          <p:cNvSpPr>
            <a:spLocks noGrp="1" noChangeArrowheads="1"/>
          </p:cNvSpPr>
          <p:nvPr>
            <p:ph type="sldNum" sz="quarter" idx="12"/>
          </p:nvPr>
        </p:nvSpPr>
        <p:spPr>
          <a:ln/>
        </p:spPr>
        <p:txBody>
          <a:bodyPr/>
          <a:lstStyle>
            <a:lvl1pPr>
              <a:defRPr/>
            </a:lvl1pPr>
          </a:lstStyle>
          <a:p>
            <a:pPr>
              <a:defRPr/>
            </a:pPr>
            <a:fld id="{E531B0BF-E717-4DAA-9A6D-F31A6DFB26ED}" type="slidenum">
              <a:rPr lang="ar-SA"/>
              <a:pPr>
                <a:defRPr/>
              </a:pPr>
              <a:t>‹#›</a:t>
            </a:fld>
            <a:endParaRPr lang="en-US"/>
          </a:p>
        </p:txBody>
      </p:sp>
    </p:spTree>
  </p:cSld>
  <p:clrMapOvr>
    <a:masterClrMapping/>
  </p:clrMapOvr>
  <p:transition spd="slow">
    <p:wheel spokes="3"/>
    <p:sndAc>
      <p:stSnd>
        <p:snd r:embed="rId1" name="coin.wav"/>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Rectangle 6"/>
          <p:cNvSpPr>
            <a:spLocks noGrp="1" noChangeArrowheads="1"/>
          </p:cNvSpPr>
          <p:nvPr>
            <p:ph type="dt" sz="half" idx="10"/>
          </p:nvPr>
        </p:nvSpPr>
        <p:spPr>
          <a:ln/>
        </p:spPr>
        <p:txBody>
          <a:bodyPr/>
          <a:lstStyle>
            <a:lvl1pPr>
              <a:defRPr/>
            </a:lvl1pPr>
          </a:lstStyle>
          <a:p>
            <a:pPr>
              <a:defRPr/>
            </a:pPr>
            <a:fld id="{1B3C8170-2A12-43A2-AA96-1CFE7D453268}" type="datetime1">
              <a:rPr lang="ar-SA"/>
              <a:pPr>
                <a:defRPr/>
              </a:pPr>
              <a:t>22/04/1433</a:t>
            </a:fld>
            <a:endParaRPr lang="en-US"/>
          </a:p>
        </p:txBody>
      </p:sp>
      <p:sp>
        <p:nvSpPr>
          <p:cNvPr id="5" name="Rectangle 7"/>
          <p:cNvSpPr>
            <a:spLocks noGrp="1" noChangeArrowheads="1"/>
          </p:cNvSpPr>
          <p:nvPr>
            <p:ph type="ftr" sz="quarter" idx="11"/>
          </p:nvPr>
        </p:nvSpPr>
        <p:spPr>
          <a:ln/>
        </p:spPr>
        <p:txBody>
          <a:bodyPr/>
          <a:lstStyle>
            <a:lvl1pPr>
              <a:defRPr/>
            </a:lvl1pPr>
          </a:lstStyle>
          <a:p>
            <a:pPr>
              <a:defRPr/>
            </a:pPr>
            <a:endParaRPr lang="en-US"/>
          </a:p>
        </p:txBody>
      </p:sp>
      <p:sp>
        <p:nvSpPr>
          <p:cNvPr id="6" name="Rectangle 8"/>
          <p:cNvSpPr>
            <a:spLocks noGrp="1" noChangeArrowheads="1"/>
          </p:cNvSpPr>
          <p:nvPr>
            <p:ph type="sldNum" sz="quarter" idx="12"/>
          </p:nvPr>
        </p:nvSpPr>
        <p:spPr>
          <a:ln/>
        </p:spPr>
        <p:txBody>
          <a:bodyPr/>
          <a:lstStyle>
            <a:lvl1pPr>
              <a:defRPr/>
            </a:lvl1pPr>
          </a:lstStyle>
          <a:p>
            <a:pPr>
              <a:defRPr/>
            </a:pPr>
            <a:fld id="{B9BFD57B-F2BA-41DD-AC9E-E2D255CEA29E}" type="slidenum">
              <a:rPr lang="ar-SA"/>
              <a:pPr>
                <a:defRPr/>
              </a:pPr>
              <a:t>‹#›</a:t>
            </a:fld>
            <a:endParaRPr lang="en-US"/>
          </a:p>
        </p:txBody>
      </p:sp>
    </p:spTree>
  </p:cSld>
  <p:clrMapOvr>
    <a:masterClrMapping/>
  </p:clrMapOvr>
  <p:transition spd="slow">
    <p:wheel spokes="3"/>
    <p:sndAc>
      <p:stSnd>
        <p:snd r:embed="rId1" name="coin.wav"/>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73838" y="304800"/>
            <a:ext cx="2001837" cy="5715000"/>
          </a:xfrm>
        </p:spPr>
        <p:txBody>
          <a:bodyPr vert="eaVert"/>
          <a:lstStyle/>
          <a:p>
            <a:r>
              <a:rPr lang="en-US" smtClean="0"/>
              <a:t>Click to edit Master title style</a:t>
            </a:r>
            <a:endParaRPr lang="ar-EG"/>
          </a:p>
        </p:txBody>
      </p:sp>
      <p:sp>
        <p:nvSpPr>
          <p:cNvPr id="3" name="Vertical Text Placeholder 2"/>
          <p:cNvSpPr>
            <a:spLocks noGrp="1"/>
          </p:cNvSpPr>
          <p:nvPr>
            <p:ph type="body" orient="vert" idx="1"/>
          </p:nvPr>
        </p:nvSpPr>
        <p:spPr>
          <a:xfrm>
            <a:off x="566738" y="304800"/>
            <a:ext cx="5854700"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Rectangle 6"/>
          <p:cNvSpPr>
            <a:spLocks noGrp="1" noChangeArrowheads="1"/>
          </p:cNvSpPr>
          <p:nvPr>
            <p:ph type="dt" sz="half" idx="10"/>
          </p:nvPr>
        </p:nvSpPr>
        <p:spPr>
          <a:ln/>
        </p:spPr>
        <p:txBody>
          <a:bodyPr/>
          <a:lstStyle>
            <a:lvl1pPr>
              <a:defRPr/>
            </a:lvl1pPr>
          </a:lstStyle>
          <a:p>
            <a:pPr>
              <a:defRPr/>
            </a:pPr>
            <a:fld id="{E1EDEB94-1C18-4575-8CE8-A65A603DEFC1}" type="datetime1">
              <a:rPr lang="ar-SA"/>
              <a:pPr>
                <a:defRPr/>
              </a:pPr>
              <a:t>22/04/1433</a:t>
            </a:fld>
            <a:endParaRPr lang="en-US"/>
          </a:p>
        </p:txBody>
      </p:sp>
      <p:sp>
        <p:nvSpPr>
          <p:cNvPr id="5" name="Rectangle 7"/>
          <p:cNvSpPr>
            <a:spLocks noGrp="1" noChangeArrowheads="1"/>
          </p:cNvSpPr>
          <p:nvPr>
            <p:ph type="ftr" sz="quarter" idx="11"/>
          </p:nvPr>
        </p:nvSpPr>
        <p:spPr>
          <a:ln/>
        </p:spPr>
        <p:txBody>
          <a:bodyPr/>
          <a:lstStyle>
            <a:lvl1pPr>
              <a:defRPr/>
            </a:lvl1pPr>
          </a:lstStyle>
          <a:p>
            <a:pPr>
              <a:defRPr/>
            </a:pPr>
            <a:endParaRPr lang="en-US"/>
          </a:p>
        </p:txBody>
      </p:sp>
      <p:sp>
        <p:nvSpPr>
          <p:cNvPr id="6" name="Rectangle 8"/>
          <p:cNvSpPr>
            <a:spLocks noGrp="1" noChangeArrowheads="1"/>
          </p:cNvSpPr>
          <p:nvPr>
            <p:ph type="sldNum" sz="quarter" idx="12"/>
          </p:nvPr>
        </p:nvSpPr>
        <p:spPr>
          <a:ln/>
        </p:spPr>
        <p:txBody>
          <a:bodyPr/>
          <a:lstStyle>
            <a:lvl1pPr>
              <a:defRPr/>
            </a:lvl1pPr>
          </a:lstStyle>
          <a:p>
            <a:pPr>
              <a:defRPr/>
            </a:pPr>
            <a:fld id="{EC51E81B-5FEC-42C4-AFC4-81C0CD91820D}" type="slidenum">
              <a:rPr lang="ar-SA"/>
              <a:pPr>
                <a:defRPr/>
              </a:pPr>
              <a:t>‹#›</a:t>
            </a:fld>
            <a:endParaRPr lang="en-US"/>
          </a:p>
        </p:txBody>
      </p:sp>
    </p:spTree>
  </p:cSld>
  <p:clrMapOvr>
    <a:masterClrMapping/>
  </p:clrMapOvr>
  <p:transition spd="slow">
    <p:wheel spokes="3"/>
    <p:sndAc>
      <p:stSnd>
        <p:snd r:embed="rId1" name="coin.wav"/>
      </p:stSnd>
    </p:sndAc>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0938" y="214313"/>
            <a:ext cx="7793037" cy="1462087"/>
          </a:xfrm>
        </p:spPr>
        <p:txBody>
          <a:bodyPr/>
          <a:lstStyle/>
          <a:p>
            <a:r>
              <a:rPr lang="en-US" smtClean="0"/>
              <a:t>Click to edit Master title style</a:t>
            </a:r>
            <a:endParaRPr lang="ar-EG"/>
          </a:p>
        </p:txBody>
      </p:sp>
      <p:sp>
        <p:nvSpPr>
          <p:cNvPr id="3" name="Text Placeholder 2"/>
          <p:cNvSpPr>
            <a:spLocks noGrp="1"/>
          </p:cNvSpPr>
          <p:nvPr>
            <p:ph type="body" sz="half" idx="1"/>
          </p:nvPr>
        </p:nvSpPr>
        <p:spPr>
          <a:xfrm>
            <a:off x="0" y="1989138"/>
            <a:ext cx="4403725" cy="4868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Content Placeholder 3"/>
          <p:cNvSpPr>
            <a:spLocks noGrp="1"/>
          </p:cNvSpPr>
          <p:nvPr>
            <p:ph sz="half" idx="2"/>
          </p:nvPr>
        </p:nvSpPr>
        <p:spPr>
          <a:xfrm>
            <a:off x="4556125" y="1989138"/>
            <a:ext cx="4403725" cy="4868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5" name="Date Placeholder 4"/>
          <p:cNvSpPr>
            <a:spLocks noGrp="1"/>
          </p:cNvSpPr>
          <p:nvPr>
            <p:ph type="dt" sz="half" idx="10"/>
          </p:nvPr>
        </p:nvSpPr>
        <p:spPr>
          <a:xfrm>
            <a:off x="1162050" y="6243638"/>
            <a:ext cx="1905000" cy="457200"/>
          </a:xfrm>
        </p:spPr>
        <p:txBody>
          <a:bodyPr/>
          <a:lstStyle>
            <a:lvl1pPr>
              <a:defRPr/>
            </a:lvl1pPr>
          </a:lstStyle>
          <a:p>
            <a:endParaRPr lang="en-US"/>
          </a:p>
        </p:txBody>
      </p:sp>
      <p:sp>
        <p:nvSpPr>
          <p:cNvPr id="6" name="Footer Placeholder 5"/>
          <p:cNvSpPr>
            <a:spLocks noGrp="1"/>
          </p:cNvSpPr>
          <p:nvPr>
            <p:ph type="ftr" sz="quarter" idx="11"/>
          </p:nvPr>
        </p:nvSpPr>
        <p:spPr>
          <a:xfrm>
            <a:off x="3657600" y="6243638"/>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7042150" y="6243638"/>
            <a:ext cx="1905000" cy="457200"/>
          </a:xfrm>
        </p:spPr>
        <p:txBody>
          <a:bodyPr/>
          <a:lstStyle>
            <a:lvl1pPr>
              <a:defRPr/>
            </a:lvl1pPr>
          </a:lstStyle>
          <a:p>
            <a:fld id="{EE9B373C-0442-4C41-AF11-8A7A65524FFE}" type="slidenum">
              <a:rPr lang="ar-SA"/>
              <a:pPr/>
              <a:t>‹#›</a:t>
            </a:fld>
            <a:endParaRPr lang="en-US"/>
          </a:p>
        </p:txBody>
      </p:sp>
    </p:spTree>
  </p:cSld>
  <p:clrMapOvr>
    <a:masterClrMapping/>
  </p:clrMapOvr>
  <p:transition spd="med">
    <p:wheel spokes="8"/>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audio" Target="../media/audio1.wav"/></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ltHorz">
          <a:fgClr>
            <a:schemeClr val="bg2"/>
          </a:fgClr>
          <a:bgClr>
            <a:schemeClr val="bg1"/>
          </a:bgClr>
        </a:patt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574675" y="304800"/>
            <a:ext cx="8001000" cy="12160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566738" y="1752600"/>
            <a:ext cx="8001000" cy="426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6324" name="AutoShape 4"/>
          <p:cNvSpPr>
            <a:spLocks noChangeArrowheads="1"/>
          </p:cNvSpPr>
          <p:nvPr/>
        </p:nvSpPr>
        <p:spPr bwMode="auto">
          <a:xfrm>
            <a:off x="609600" y="1566863"/>
            <a:ext cx="7958138" cy="109537"/>
          </a:xfrm>
          <a:custGeom>
            <a:avLst/>
            <a:gdLst>
              <a:gd name="G0" fmla="+- 585 0 0"/>
            </a:gdLst>
            <a:ahLst/>
            <a:cxnLst>
              <a:cxn ang="0">
                <a:pos x="0" y="0"/>
              </a:cxn>
              <a:cxn ang="0">
                <a:pos x="585" y="0"/>
              </a:cxn>
              <a:cxn ang="0">
                <a:pos x="585" y="1000"/>
              </a:cxn>
              <a:cxn ang="0">
                <a:pos x="0" y="1000"/>
              </a:cxn>
              <a:cxn ang="0">
                <a:pos x="0" y="0"/>
              </a:cxn>
              <a:cxn ang="0">
                <a:pos x="1000" y="0"/>
              </a:cxn>
            </a:cxnLst>
            <a:rect l="0" t="0" r="r" b="b"/>
            <a:pathLst>
              <a:path w="1000" h="1000" stroke="0">
                <a:moveTo>
                  <a:pt x="0" y="0"/>
                </a:moveTo>
                <a:lnTo>
                  <a:pt x="585" y="0"/>
                </a:lnTo>
                <a:lnTo>
                  <a:pt x="585" y="1000"/>
                </a:lnTo>
                <a:lnTo>
                  <a:pt x="0" y="1000"/>
                </a:lnTo>
                <a:close/>
              </a:path>
              <a:path w="1000" h="1000">
                <a:moveTo>
                  <a:pt x="0" y="0"/>
                </a:moveTo>
                <a:lnTo>
                  <a:pt x="1000" y="0"/>
                </a:lnTo>
              </a:path>
            </a:pathLst>
          </a:custGeom>
          <a:solidFill>
            <a:schemeClr val="accent2"/>
          </a:solidFill>
          <a:ln w="9525">
            <a:solidFill>
              <a:schemeClr val="accent2"/>
            </a:solidFill>
            <a:round/>
            <a:headEnd/>
            <a:tailEnd/>
          </a:ln>
        </p:spPr>
        <p:txBody>
          <a:bodyPr/>
          <a:lstStyle/>
          <a:p>
            <a:pPr algn="l" rtl="0">
              <a:defRPr/>
            </a:pPr>
            <a:endParaRPr lang="en-US" sz="2400">
              <a:latin typeface="Times New Roman" pitchFamily="18" charset="0"/>
            </a:endParaRPr>
          </a:p>
        </p:txBody>
      </p:sp>
      <p:sp>
        <p:nvSpPr>
          <p:cNvPr id="56325" name="Line 5"/>
          <p:cNvSpPr>
            <a:spLocks noChangeShapeType="1"/>
          </p:cNvSpPr>
          <p:nvPr/>
        </p:nvSpPr>
        <p:spPr bwMode="auto">
          <a:xfrm flipV="1">
            <a:off x="609600" y="6172200"/>
            <a:ext cx="7924800" cy="0"/>
          </a:xfrm>
          <a:prstGeom prst="line">
            <a:avLst/>
          </a:prstGeom>
          <a:noFill/>
          <a:ln w="3175">
            <a:solidFill>
              <a:schemeClr val="accent2"/>
            </a:solidFill>
            <a:round/>
            <a:headEnd/>
            <a:tailEnd/>
          </a:ln>
          <a:effectLst/>
        </p:spPr>
        <p:txBody>
          <a:bodyPr/>
          <a:lstStyle/>
          <a:p>
            <a:pPr>
              <a:defRPr/>
            </a:pPr>
            <a:endParaRPr lang="ar-EG"/>
          </a:p>
        </p:txBody>
      </p:sp>
      <p:sp>
        <p:nvSpPr>
          <p:cNvPr id="56326" name="Rectangle 6"/>
          <p:cNvSpPr>
            <a:spLocks noGrp="1" noChangeArrowheads="1"/>
          </p:cNvSpPr>
          <p:nvPr>
            <p:ph type="dt" sz="half" idx="2"/>
          </p:nvPr>
        </p:nvSpPr>
        <p:spPr bwMode="auto">
          <a:xfrm>
            <a:off x="609600" y="6245225"/>
            <a:ext cx="1981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a:defRPr sz="1200"/>
            </a:lvl1pPr>
          </a:lstStyle>
          <a:p>
            <a:pPr>
              <a:defRPr/>
            </a:pPr>
            <a:fld id="{F0B36577-4D88-4CCA-AA60-F3F88B63912F}" type="datetime1">
              <a:rPr lang="ar-SA"/>
              <a:pPr>
                <a:defRPr/>
              </a:pPr>
              <a:t>22/04/1433</a:t>
            </a:fld>
            <a:endParaRPr lang="en-US"/>
          </a:p>
        </p:txBody>
      </p:sp>
      <p:sp>
        <p:nvSpPr>
          <p:cNvPr id="56327" name="Rectangle 7"/>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rtl="0">
              <a:defRPr sz="1200"/>
            </a:lvl1pPr>
          </a:lstStyle>
          <a:p>
            <a:pPr>
              <a:defRPr/>
            </a:pPr>
            <a:endParaRPr lang="en-US"/>
          </a:p>
        </p:txBody>
      </p:sp>
      <p:sp>
        <p:nvSpPr>
          <p:cNvPr id="56328" name="Rectangle 8"/>
          <p:cNvSpPr>
            <a:spLocks noGrp="1" noChangeArrowheads="1"/>
          </p:cNvSpPr>
          <p:nvPr>
            <p:ph type="sldNum" sz="quarter" idx="4"/>
          </p:nvPr>
        </p:nvSpPr>
        <p:spPr bwMode="auto">
          <a:xfrm>
            <a:off x="6553200" y="6245225"/>
            <a:ext cx="1981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rtl="0">
              <a:defRPr sz="1200"/>
            </a:lvl1pPr>
          </a:lstStyle>
          <a:p>
            <a:pPr>
              <a:defRPr/>
            </a:pPr>
            <a:fld id="{9018FAB0-73A9-4E20-8817-3083529A7AC5}" type="slidenum">
              <a:rPr lang="ar-SA"/>
              <a:pPr>
                <a:defRPr/>
              </a:pPr>
              <a:t>‹#›</a:t>
            </a:fld>
            <a:endParaRPr lang="en-US"/>
          </a:p>
        </p:txBody>
      </p:sp>
      <p:pic>
        <p:nvPicPr>
          <p:cNvPr id="2057" name="Picture 9" descr="internet.gif"/>
          <p:cNvPicPr>
            <a:picLocks noChangeAspect="1" noChangeArrowheads="1"/>
          </p:cNvPicPr>
          <p:nvPr userDrawn="1"/>
        </p:nvPicPr>
        <p:blipFill>
          <a:blip r:embed="rId15" cstate="print"/>
          <a:srcRect/>
          <a:stretch>
            <a:fillRect/>
          </a:stretch>
        </p:blipFill>
        <p:spPr bwMode="auto">
          <a:xfrm>
            <a:off x="7639050" y="0"/>
            <a:ext cx="1504950" cy="15240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96"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7" r:id="rId12"/>
  </p:sldLayoutIdLst>
  <p:transition spd="slow">
    <p:wheel spokes="3"/>
    <p:sndAc>
      <p:stSnd>
        <p:snd r:embed="rId14" name="coin.wav"/>
      </p:stSnd>
    </p:sndAc>
  </p:transition>
  <p:timing>
    <p:tnLst>
      <p:par>
        <p:cTn id="1" dur="indefinite" restart="never" nodeType="tmRoot"/>
      </p:par>
    </p:tnLst>
  </p:timing>
  <p:hf hdr="0" ftr="0" dt="0"/>
  <p:txStyles>
    <p:titleStyle>
      <a:lvl1pPr algn="l" rtl="1" eaLnBrk="0" fontAlgn="base" hangingPunct="0">
        <a:spcBef>
          <a:spcPct val="0"/>
        </a:spcBef>
        <a:spcAft>
          <a:spcPct val="0"/>
        </a:spcAft>
        <a:defRPr sz="3800">
          <a:solidFill>
            <a:schemeClr val="tx2"/>
          </a:solidFill>
          <a:latin typeface="+mj-lt"/>
          <a:ea typeface="+mj-ea"/>
          <a:cs typeface="+mj-cs"/>
        </a:defRPr>
      </a:lvl1pPr>
      <a:lvl2pPr algn="l" rtl="1" eaLnBrk="0" fontAlgn="base" hangingPunct="0">
        <a:spcBef>
          <a:spcPct val="0"/>
        </a:spcBef>
        <a:spcAft>
          <a:spcPct val="0"/>
        </a:spcAft>
        <a:defRPr sz="3800">
          <a:solidFill>
            <a:schemeClr val="tx2"/>
          </a:solidFill>
          <a:latin typeface="Verdana" pitchFamily="34" charset="0"/>
          <a:cs typeface="Arial" pitchFamily="34" charset="0"/>
        </a:defRPr>
      </a:lvl2pPr>
      <a:lvl3pPr algn="l" rtl="1" eaLnBrk="0" fontAlgn="base" hangingPunct="0">
        <a:spcBef>
          <a:spcPct val="0"/>
        </a:spcBef>
        <a:spcAft>
          <a:spcPct val="0"/>
        </a:spcAft>
        <a:defRPr sz="3800">
          <a:solidFill>
            <a:schemeClr val="tx2"/>
          </a:solidFill>
          <a:latin typeface="Verdana" pitchFamily="34" charset="0"/>
          <a:cs typeface="Arial" pitchFamily="34" charset="0"/>
        </a:defRPr>
      </a:lvl3pPr>
      <a:lvl4pPr algn="l" rtl="1" eaLnBrk="0" fontAlgn="base" hangingPunct="0">
        <a:spcBef>
          <a:spcPct val="0"/>
        </a:spcBef>
        <a:spcAft>
          <a:spcPct val="0"/>
        </a:spcAft>
        <a:defRPr sz="3800">
          <a:solidFill>
            <a:schemeClr val="tx2"/>
          </a:solidFill>
          <a:latin typeface="Verdana" pitchFamily="34" charset="0"/>
          <a:cs typeface="Arial" pitchFamily="34" charset="0"/>
        </a:defRPr>
      </a:lvl4pPr>
      <a:lvl5pPr algn="l" rtl="1" eaLnBrk="0" fontAlgn="base" hangingPunct="0">
        <a:spcBef>
          <a:spcPct val="0"/>
        </a:spcBef>
        <a:spcAft>
          <a:spcPct val="0"/>
        </a:spcAft>
        <a:defRPr sz="3800">
          <a:solidFill>
            <a:schemeClr val="tx2"/>
          </a:solidFill>
          <a:latin typeface="Verdana" pitchFamily="34" charset="0"/>
          <a:cs typeface="Arial" pitchFamily="34" charset="0"/>
        </a:defRPr>
      </a:lvl5pPr>
      <a:lvl6pPr marL="457200" algn="l" rtl="1" fontAlgn="base">
        <a:spcBef>
          <a:spcPct val="0"/>
        </a:spcBef>
        <a:spcAft>
          <a:spcPct val="0"/>
        </a:spcAft>
        <a:defRPr sz="3800">
          <a:solidFill>
            <a:schemeClr val="tx2"/>
          </a:solidFill>
          <a:latin typeface="Verdana" pitchFamily="34" charset="0"/>
          <a:cs typeface="Arial" pitchFamily="34" charset="0"/>
        </a:defRPr>
      </a:lvl6pPr>
      <a:lvl7pPr marL="914400" algn="l" rtl="1" fontAlgn="base">
        <a:spcBef>
          <a:spcPct val="0"/>
        </a:spcBef>
        <a:spcAft>
          <a:spcPct val="0"/>
        </a:spcAft>
        <a:defRPr sz="3800">
          <a:solidFill>
            <a:schemeClr val="tx2"/>
          </a:solidFill>
          <a:latin typeface="Verdana" pitchFamily="34" charset="0"/>
          <a:cs typeface="Arial" pitchFamily="34" charset="0"/>
        </a:defRPr>
      </a:lvl7pPr>
      <a:lvl8pPr marL="1371600" algn="l" rtl="1" fontAlgn="base">
        <a:spcBef>
          <a:spcPct val="0"/>
        </a:spcBef>
        <a:spcAft>
          <a:spcPct val="0"/>
        </a:spcAft>
        <a:defRPr sz="3800">
          <a:solidFill>
            <a:schemeClr val="tx2"/>
          </a:solidFill>
          <a:latin typeface="Verdana" pitchFamily="34" charset="0"/>
          <a:cs typeface="Arial" pitchFamily="34" charset="0"/>
        </a:defRPr>
      </a:lvl8pPr>
      <a:lvl9pPr marL="1828800" algn="l" rtl="1" fontAlgn="base">
        <a:spcBef>
          <a:spcPct val="0"/>
        </a:spcBef>
        <a:spcAft>
          <a:spcPct val="0"/>
        </a:spcAft>
        <a:defRPr sz="3800">
          <a:solidFill>
            <a:schemeClr val="tx2"/>
          </a:solidFill>
          <a:latin typeface="Verdana" pitchFamily="34" charset="0"/>
          <a:cs typeface="Arial" pitchFamily="34" charset="0"/>
        </a:defRPr>
      </a:lvl9pPr>
    </p:titleStyle>
    <p:bodyStyle>
      <a:lvl1pPr marL="469900" indent="-469900" algn="r" rtl="1" eaLnBrk="0" fontAlgn="base" hangingPunct="0">
        <a:spcBef>
          <a:spcPct val="20000"/>
        </a:spcBef>
        <a:spcAft>
          <a:spcPct val="0"/>
        </a:spcAft>
        <a:buClr>
          <a:schemeClr val="accent2"/>
        </a:buClr>
        <a:buFont typeface="Wingdings" pitchFamily="2" charset="2"/>
        <a:buChar char="o"/>
        <a:defRPr sz="3000">
          <a:solidFill>
            <a:schemeClr val="tx1"/>
          </a:solidFill>
          <a:latin typeface="+mn-lt"/>
          <a:ea typeface="+mn-ea"/>
          <a:cs typeface="+mn-cs"/>
        </a:defRPr>
      </a:lvl1pPr>
      <a:lvl2pPr marL="908050" indent="-436563" algn="r" rtl="1" eaLnBrk="0" fontAlgn="base" hangingPunct="0">
        <a:spcBef>
          <a:spcPct val="20000"/>
        </a:spcBef>
        <a:spcAft>
          <a:spcPct val="0"/>
        </a:spcAft>
        <a:buClr>
          <a:schemeClr val="accent2"/>
        </a:buClr>
        <a:buFont typeface="Wingdings" pitchFamily="2" charset="2"/>
        <a:buChar char="n"/>
        <a:defRPr sz="2600">
          <a:solidFill>
            <a:schemeClr val="tx1"/>
          </a:solidFill>
          <a:latin typeface="+mn-lt"/>
          <a:cs typeface="+mn-cs"/>
        </a:defRPr>
      </a:lvl2pPr>
      <a:lvl3pPr marL="1304925" indent="-395288" algn="r" rtl="1" eaLnBrk="0" fontAlgn="base" hangingPunct="0">
        <a:spcBef>
          <a:spcPct val="20000"/>
        </a:spcBef>
        <a:spcAft>
          <a:spcPct val="0"/>
        </a:spcAft>
        <a:buClr>
          <a:schemeClr val="accent2"/>
        </a:buClr>
        <a:buFont typeface="Wingdings" pitchFamily="2" charset="2"/>
        <a:buChar char="o"/>
        <a:defRPr sz="2300">
          <a:solidFill>
            <a:schemeClr val="tx1"/>
          </a:solidFill>
          <a:latin typeface="+mn-lt"/>
          <a:cs typeface="+mn-cs"/>
        </a:defRPr>
      </a:lvl3pPr>
      <a:lvl4pPr marL="1693863" indent="-387350" algn="r" rtl="1" eaLnBrk="0" fontAlgn="base" hangingPunct="0">
        <a:spcBef>
          <a:spcPct val="20000"/>
        </a:spcBef>
        <a:spcAft>
          <a:spcPct val="0"/>
        </a:spcAft>
        <a:buClr>
          <a:schemeClr val="accent2"/>
        </a:buClr>
        <a:buFont typeface="Wingdings" pitchFamily="2" charset="2"/>
        <a:buChar char="n"/>
        <a:defRPr sz="2000">
          <a:solidFill>
            <a:schemeClr val="tx1"/>
          </a:solidFill>
          <a:latin typeface="+mn-lt"/>
          <a:cs typeface="+mn-cs"/>
        </a:defRPr>
      </a:lvl4pPr>
      <a:lvl5pPr marL="2093913" indent="-398463" algn="r" rtl="1" eaLnBrk="0" fontAlgn="base" hangingPunct="0">
        <a:spcBef>
          <a:spcPct val="25000"/>
        </a:spcBef>
        <a:spcAft>
          <a:spcPct val="0"/>
        </a:spcAft>
        <a:buClr>
          <a:schemeClr val="accent2"/>
        </a:buClr>
        <a:buFont typeface="Wingdings" pitchFamily="2" charset="2"/>
        <a:buChar char="§"/>
        <a:defRPr sz="2000">
          <a:solidFill>
            <a:schemeClr val="tx1"/>
          </a:solidFill>
          <a:latin typeface="+mn-lt"/>
          <a:cs typeface="+mn-cs"/>
        </a:defRPr>
      </a:lvl5pPr>
      <a:lvl6pPr marL="2551113" indent="-398463" algn="r" rtl="1" fontAlgn="base">
        <a:spcBef>
          <a:spcPct val="25000"/>
        </a:spcBef>
        <a:spcAft>
          <a:spcPct val="0"/>
        </a:spcAft>
        <a:buClr>
          <a:schemeClr val="accent2"/>
        </a:buClr>
        <a:buFont typeface="Wingdings" pitchFamily="2" charset="2"/>
        <a:buChar char="§"/>
        <a:defRPr sz="2000">
          <a:solidFill>
            <a:schemeClr val="tx1"/>
          </a:solidFill>
          <a:latin typeface="+mn-lt"/>
          <a:cs typeface="+mn-cs"/>
        </a:defRPr>
      </a:lvl6pPr>
      <a:lvl7pPr marL="3008313" indent="-398463" algn="r" rtl="1" fontAlgn="base">
        <a:spcBef>
          <a:spcPct val="25000"/>
        </a:spcBef>
        <a:spcAft>
          <a:spcPct val="0"/>
        </a:spcAft>
        <a:buClr>
          <a:schemeClr val="accent2"/>
        </a:buClr>
        <a:buFont typeface="Wingdings" pitchFamily="2" charset="2"/>
        <a:buChar char="§"/>
        <a:defRPr sz="2000">
          <a:solidFill>
            <a:schemeClr val="tx1"/>
          </a:solidFill>
          <a:latin typeface="+mn-lt"/>
          <a:cs typeface="+mn-cs"/>
        </a:defRPr>
      </a:lvl7pPr>
      <a:lvl8pPr marL="3465513" indent="-398463" algn="r" rtl="1" fontAlgn="base">
        <a:spcBef>
          <a:spcPct val="25000"/>
        </a:spcBef>
        <a:spcAft>
          <a:spcPct val="0"/>
        </a:spcAft>
        <a:buClr>
          <a:schemeClr val="accent2"/>
        </a:buClr>
        <a:buFont typeface="Wingdings" pitchFamily="2" charset="2"/>
        <a:buChar char="§"/>
        <a:defRPr sz="2000">
          <a:solidFill>
            <a:schemeClr val="tx1"/>
          </a:solidFill>
          <a:latin typeface="+mn-lt"/>
          <a:cs typeface="+mn-cs"/>
        </a:defRPr>
      </a:lvl8pPr>
      <a:lvl9pPr marL="3922713" indent="-398463" algn="r" rtl="1" fontAlgn="base">
        <a:spcBef>
          <a:spcPct val="25000"/>
        </a:spcBef>
        <a:spcAft>
          <a:spcPct val="0"/>
        </a:spcAft>
        <a:buClr>
          <a:schemeClr val="accent2"/>
        </a:buClr>
        <a:buFont typeface="Wingdings" pitchFamily="2" charset="2"/>
        <a:buChar char="§"/>
        <a:defRPr sz="2000">
          <a:solidFill>
            <a:schemeClr val="tx1"/>
          </a:solidFill>
          <a:latin typeface="+mn-lt"/>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audio" Target="../media/audio2.wav"/><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audio" Target="../media/audio3.wav"/><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1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1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2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2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audio" Target="../media/audio4.wav"/></Relationships>
</file>

<file path=ppt/slides/_rels/slide2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3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644280" y="1052736"/>
            <a:ext cx="5499720" cy="1927225"/>
          </a:xfrm>
        </p:spPr>
        <p:txBody>
          <a:bodyPr/>
          <a:lstStyle/>
          <a:p>
            <a:pPr algn="ctr" eaLnBrk="1" fontAlgn="auto" hangingPunct="1">
              <a:spcAft>
                <a:spcPts val="0"/>
              </a:spcAft>
              <a:defRPr/>
            </a:pPr>
            <a:r>
              <a:rPr lang="ar-SA" b="1" dirty="0">
                <a:solidFill>
                  <a:schemeClr val="tx1"/>
                </a:solidFill>
                <a:latin typeface="Bodoni MT Black" pitchFamily="18" charset="0"/>
                <a:cs typeface="Mudir MT" pitchFamily="2" charset="-78"/>
              </a:rPr>
              <a:t>الحاسوب و البرمجيات</a:t>
            </a:r>
            <a:br>
              <a:rPr lang="ar-SA" b="1" dirty="0">
                <a:solidFill>
                  <a:schemeClr val="tx1"/>
                </a:solidFill>
                <a:latin typeface="Bodoni MT Black" pitchFamily="18" charset="0"/>
                <a:cs typeface="Mudir MT" pitchFamily="2" charset="-78"/>
              </a:rPr>
            </a:br>
            <a:r>
              <a:rPr lang="ar-SA" b="1" dirty="0">
                <a:solidFill>
                  <a:schemeClr val="tx1"/>
                </a:solidFill>
                <a:latin typeface="Bodoni MT Black" pitchFamily="18" charset="0"/>
                <a:cs typeface="Mudir MT" pitchFamily="2" charset="-78"/>
              </a:rPr>
              <a:t> الجاهزة</a:t>
            </a:r>
            <a:endParaRPr lang="en-US" b="1" dirty="0">
              <a:solidFill>
                <a:schemeClr val="tx1"/>
              </a:solidFill>
              <a:latin typeface="Bodoni MT Black" pitchFamily="18" charset="0"/>
              <a:cs typeface="Mudir MT" pitchFamily="2" charset="-78"/>
            </a:endParaRPr>
          </a:p>
        </p:txBody>
      </p:sp>
      <p:sp>
        <p:nvSpPr>
          <p:cNvPr id="3075" name="Rectangle 3"/>
          <p:cNvSpPr>
            <a:spLocks noGrp="1" noChangeArrowheads="1"/>
          </p:cNvSpPr>
          <p:nvPr>
            <p:ph type="subTitle" idx="1"/>
          </p:nvPr>
        </p:nvSpPr>
        <p:spPr>
          <a:xfrm>
            <a:off x="6172200" y="3581400"/>
            <a:ext cx="2743200" cy="533400"/>
          </a:xfrm>
        </p:spPr>
        <p:txBody>
          <a:bodyPr/>
          <a:lstStyle/>
          <a:p>
            <a:pPr eaLnBrk="1" hangingPunct="1">
              <a:lnSpc>
                <a:spcPct val="90000"/>
              </a:lnSpc>
            </a:pPr>
            <a:r>
              <a:rPr lang="ar-SA" b="1" smtClean="0">
                <a:cs typeface="Akhbar MT" pitchFamily="2" charset="-78"/>
              </a:rPr>
              <a:t>مهارات الحاسوب </a:t>
            </a:r>
            <a:endParaRPr lang="en-US" b="1" smtClean="0">
              <a:cs typeface="Akhbar MT" pitchFamily="2" charset="-78"/>
            </a:endParaRPr>
          </a:p>
        </p:txBody>
      </p:sp>
      <p:sp>
        <p:nvSpPr>
          <p:cNvPr id="2052" name="Rectangle 4"/>
          <p:cNvSpPr>
            <a:spLocks noChangeArrowheads="1"/>
          </p:cNvSpPr>
          <p:nvPr/>
        </p:nvSpPr>
        <p:spPr bwMode="auto">
          <a:xfrm>
            <a:off x="3276600" y="3581400"/>
            <a:ext cx="2895600" cy="533400"/>
          </a:xfrm>
          <a:prstGeom prst="rect">
            <a:avLst/>
          </a:prstGeom>
          <a:noFill/>
          <a:ln w="9525">
            <a:noFill/>
            <a:miter lim="800000"/>
            <a:headEnd/>
            <a:tailEnd/>
          </a:ln>
          <a:effectLst/>
        </p:spPr>
        <p:txBody>
          <a:bodyPr/>
          <a:lstStyle/>
          <a:p>
            <a:pPr algn="ctr">
              <a:lnSpc>
                <a:spcPct val="90000"/>
              </a:lnSpc>
              <a:spcBef>
                <a:spcPct val="20000"/>
              </a:spcBef>
              <a:buClr>
                <a:schemeClr val="hlink"/>
              </a:buClr>
              <a:buFont typeface="Wingdings" pitchFamily="2" charset="2"/>
              <a:buNone/>
              <a:defRPr/>
            </a:pPr>
            <a:r>
              <a:rPr lang="en-US" sz="2400" b="1" dirty="0">
                <a:effectLst>
                  <a:outerShdw blurRad="38100" dist="38100" dir="2700000" algn="tl">
                    <a:srgbClr val="000000"/>
                  </a:outerShdw>
                </a:effectLst>
                <a:latin typeface="Century Schoolbook" pitchFamily="18" charset="0"/>
                <a:cs typeface="Akhbar MT" pitchFamily="2" charset="-78"/>
              </a:rPr>
              <a:t>Computer skills</a:t>
            </a:r>
          </a:p>
        </p:txBody>
      </p:sp>
      <p:pic>
        <p:nvPicPr>
          <p:cNvPr id="3077" name="Picture 6" descr="book"/>
          <p:cNvPicPr>
            <a:picLocks noChangeAspect="1" noChangeArrowheads="1"/>
          </p:cNvPicPr>
          <p:nvPr/>
        </p:nvPicPr>
        <p:blipFill>
          <a:blip r:embed="rId3" cstate="print"/>
          <a:srcRect/>
          <a:stretch>
            <a:fillRect/>
          </a:stretch>
        </p:blipFill>
        <p:spPr bwMode="auto">
          <a:xfrm>
            <a:off x="228600" y="1219200"/>
            <a:ext cx="3200400" cy="4486275"/>
          </a:xfrm>
          <a:prstGeom prst="rect">
            <a:avLst/>
          </a:prstGeom>
          <a:noFill/>
          <a:ln w="9525">
            <a:solidFill>
              <a:schemeClr val="bg1"/>
            </a:solidFill>
            <a:miter lim="800000"/>
            <a:headEnd/>
            <a:tailEnd/>
          </a:ln>
        </p:spPr>
      </p:pic>
    </p:spTree>
  </p:cSld>
  <p:clrMapOvr>
    <a:masterClrMapping/>
  </p:clrMapOvr>
  <p:transition spd="slow">
    <p:zoom/>
    <p:sndAc>
      <p:stSnd>
        <p:snd r:embed="rId2" name="bomb.wav"/>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idx="4294967295"/>
          </p:nvPr>
        </p:nvSpPr>
        <p:spPr>
          <a:xfrm>
            <a:off x="539750" y="620713"/>
            <a:ext cx="7772400" cy="863600"/>
          </a:xfrm>
        </p:spPr>
        <p:txBody>
          <a:bodyPr anchor="ctr"/>
          <a:lstStyle/>
          <a:p>
            <a:pPr eaLnBrk="1" hangingPunct="1"/>
            <a:r>
              <a:rPr lang="ar-DZ" sz="3600" smtClean="0">
                <a:solidFill>
                  <a:schemeClr val="tx1"/>
                </a:solidFill>
              </a:rPr>
              <a:t>تراسل البيانات وشبكات الحاسوب</a:t>
            </a:r>
            <a:endParaRPr lang="en-GB" sz="3600" smtClean="0">
              <a:solidFill>
                <a:schemeClr val="tx1"/>
              </a:solidFill>
            </a:endParaRPr>
          </a:p>
        </p:txBody>
      </p:sp>
      <p:sp>
        <p:nvSpPr>
          <p:cNvPr id="4099" name="Text Box 4"/>
          <p:cNvSpPr txBox="1">
            <a:spLocks noChangeArrowheads="1"/>
          </p:cNvSpPr>
          <p:nvPr/>
        </p:nvSpPr>
        <p:spPr bwMode="auto">
          <a:xfrm>
            <a:off x="611188" y="1843088"/>
            <a:ext cx="8281987" cy="4508500"/>
          </a:xfrm>
          <a:prstGeom prst="rect">
            <a:avLst/>
          </a:prstGeom>
          <a:noFill/>
          <a:ln w="9525">
            <a:noFill/>
            <a:miter lim="800000"/>
            <a:headEnd/>
            <a:tailEnd/>
          </a:ln>
        </p:spPr>
        <p:txBody>
          <a:bodyPr>
            <a:spAutoFit/>
          </a:bodyPr>
          <a:lstStyle/>
          <a:p>
            <a:pPr>
              <a:spcBef>
                <a:spcPct val="50000"/>
              </a:spcBef>
              <a:buFontTx/>
              <a:buChar char="•"/>
            </a:pPr>
            <a:r>
              <a:rPr lang="ar-DZ" sz="3200" b="1" dirty="0">
                <a:latin typeface="Arial" pitchFamily="34" charset="0"/>
              </a:rPr>
              <a:t>معدات تراسل الشبكات</a:t>
            </a:r>
          </a:p>
          <a:p>
            <a:pPr>
              <a:spcBef>
                <a:spcPct val="50000"/>
              </a:spcBef>
              <a:buFontTx/>
              <a:buChar char="•"/>
            </a:pPr>
            <a:r>
              <a:rPr lang="ar-DZ" sz="3200" b="1" dirty="0">
                <a:latin typeface="Arial" pitchFamily="34" charset="0"/>
              </a:rPr>
              <a:t>بروتوكولات الشبكة</a:t>
            </a:r>
          </a:p>
          <a:p>
            <a:pPr>
              <a:spcBef>
                <a:spcPct val="50000"/>
              </a:spcBef>
              <a:buFontTx/>
              <a:buChar char="•"/>
            </a:pPr>
            <a:r>
              <a:rPr lang="ar-DZ" sz="3200" b="1" dirty="0">
                <a:latin typeface="Arial" pitchFamily="34" charset="0"/>
              </a:rPr>
              <a:t>الانترنت</a:t>
            </a:r>
          </a:p>
          <a:p>
            <a:pPr>
              <a:spcBef>
                <a:spcPct val="50000"/>
              </a:spcBef>
              <a:buFontTx/>
              <a:buChar char="•"/>
            </a:pPr>
            <a:r>
              <a:rPr lang="ar-DZ" sz="3200" b="1" dirty="0">
                <a:latin typeface="Arial" pitchFamily="34" charset="0"/>
              </a:rPr>
              <a:t>تطور الانترنت</a:t>
            </a:r>
          </a:p>
          <a:p>
            <a:pPr>
              <a:spcBef>
                <a:spcPct val="50000"/>
              </a:spcBef>
              <a:buFontTx/>
              <a:buChar char="•"/>
            </a:pPr>
            <a:r>
              <a:rPr lang="ar-DZ" sz="3200" b="1" dirty="0">
                <a:latin typeface="Arial" pitchFamily="34" charset="0"/>
              </a:rPr>
              <a:t>خدمات الانترنت</a:t>
            </a:r>
          </a:p>
          <a:p>
            <a:pPr>
              <a:spcBef>
                <a:spcPct val="50000"/>
              </a:spcBef>
              <a:buFontTx/>
              <a:buChar char="•"/>
            </a:pPr>
            <a:endParaRPr lang="ar-SA" sz="2400" dirty="0">
              <a:latin typeface="Arial" pitchFamily="34" charset="0"/>
            </a:endParaRPr>
          </a:p>
          <a:p>
            <a:pPr>
              <a:spcBef>
                <a:spcPct val="50000"/>
              </a:spcBef>
            </a:pPr>
            <a:endParaRPr lang="en-GB" dirty="0">
              <a:latin typeface="Arial" pitchFamily="34" charset="0"/>
            </a:endParaRPr>
          </a:p>
        </p:txBody>
      </p:sp>
      <p:sp>
        <p:nvSpPr>
          <p:cNvPr id="4100" name="Espace réservé du pied de page 4"/>
          <p:cNvSpPr txBox="1">
            <a:spLocks noGrp="1"/>
          </p:cNvSpPr>
          <p:nvPr/>
        </p:nvSpPr>
        <p:spPr bwMode="auto">
          <a:xfrm>
            <a:off x="285750" y="7029450"/>
            <a:ext cx="8858250" cy="857250"/>
          </a:xfrm>
          <a:prstGeom prst="rect">
            <a:avLst/>
          </a:prstGeom>
          <a:noFill/>
          <a:ln w="9525">
            <a:noFill/>
            <a:miter lim="800000"/>
            <a:headEnd/>
            <a:tailEnd/>
          </a:ln>
        </p:spPr>
        <p:txBody>
          <a:bodyPr anchor="ctr"/>
          <a:lstStyle/>
          <a:p>
            <a:pPr algn="ctr" rtl="0"/>
            <a:r>
              <a:rPr lang="ar-DZ" sz="2000">
                <a:solidFill>
                  <a:srgbClr val="0070C0"/>
                </a:solidFill>
                <a:latin typeface="Calibri" pitchFamily="34" charset="0"/>
              </a:rPr>
              <a:t>قسم نظم المعلومات - كلية العلوم الإدارية و التخطيط - جامعة الملك فيصل</a:t>
            </a:r>
            <a:endParaRPr lang="fr-BE" sz="1100">
              <a:solidFill>
                <a:srgbClr val="0070C0"/>
              </a:solidFill>
              <a:latin typeface="Calibri" pitchFamily="34" charset="0"/>
            </a:endParaRPr>
          </a:p>
        </p:txBody>
      </p:sp>
      <p:pic>
        <p:nvPicPr>
          <p:cNvPr id="4101" name="Picture 8" descr="internet.gif"/>
          <p:cNvPicPr>
            <a:picLocks noChangeAspect="1" noChangeArrowheads="1"/>
          </p:cNvPicPr>
          <p:nvPr/>
        </p:nvPicPr>
        <p:blipFill>
          <a:blip r:embed="rId4" cstate="print"/>
          <a:srcRect/>
          <a:stretch>
            <a:fillRect/>
          </a:stretch>
        </p:blipFill>
        <p:spPr bwMode="auto">
          <a:xfrm>
            <a:off x="7639050" y="0"/>
            <a:ext cx="1504950" cy="1524000"/>
          </a:xfrm>
          <a:prstGeom prst="rect">
            <a:avLst/>
          </a:prstGeom>
          <a:noFill/>
          <a:ln w="9525">
            <a:noFill/>
            <a:miter lim="800000"/>
            <a:headEnd/>
            <a:tailEnd/>
          </a:ln>
        </p:spPr>
      </p:pic>
      <p:sp>
        <p:nvSpPr>
          <p:cNvPr id="4102" name="Slide Number Placeholder 7"/>
          <p:cNvSpPr>
            <a:spLocks noGrp="1"/>
          </p:cNvSpPr>
          <p:nvPr>
            <p:ph type="sldNum" sz="quarter" idx="12"/>
          </p:nvPr>
        </p:nvSpPr>
        <p:spPr>
          <a:noFill/>
        </p:spPr>
        <p:txBody>
          <a:bodyPr/>
          <a:lstStyle/>
          <a:p>
            <a:fld id="{D4E91355-C885-4778-8DAB-F859BAC53E03}" type="slidenum">
              <a:rPr lang="ar-SA" smtClean="0"/>
              <a:pPr/>
              <a:t>2</a:t>
            </a:fld>
            <a:endParaRPr lang="en-US" smtClean="0"/>
          </a:p>
        </p:txBody>
      </p:sp>
    </p:spTree>
  </p:cSld>
  <p:clrMapOvr>
    <a:masterClrMapping/>
  </p:clrMapOvr>
  <p:transition spd="slow">
    <p:wheel spokes="3"/>
    <p:sndAc>
      <p:stSnd>
        <p:snd r:embed="rId2" name="coin.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500" fill="hold"/>
                                        <p:tgtEl>
                                          <p:spTgt spid="2050"/>
                                        </p:tgtEl>
                                        <p:attrNameLst>
                                          <p:attrName>ppt_x</p:attrName>
                                        </p:attrNameLst>
                                      </p:cBhvr>
                                      <p:tavLst>
                                        <p:tav tm="0">
                                          <p:val>
                                            <p:strVal val="#ppt_x"/>
                                          </p:val>
                                        </p:tav>
                                        <p:tav tm="100000">
                                          <p:val>
                                            <p:strVal val="#ppt_x"/>
                                          </p:val>
                                        </p:tav>
                                      </p:tavLst>
                                    </p:anim>
                                    <p:anim calcmode="lin" valueType="num">
                                      <p:cBhvr additive="base">
                                        <p:cTn id="8"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099">
                                            <p:txEl>
                                              <p:pRg st="0" end="0"/>
                                            </p:txEl>
                                          </p:spTgt>
                                        </p:tgtEl>
                                        <p:attrNameLst>
                                          <p:attrName>style.visibility</p:attrName>
                                        </p:attrNameLst>
                                      </p:cBhvr>
                                      <p:to>
                                        <p:strVal val="visible"/>
                                      </p:to>
                                    </p:set>
                                    <p:anim calcmode="lin" valueType="num">
                                      <p:cBhvr additive="base">
                                        <p:cTn id="13" dur="500" fill="hold"/>
                                        <p:tgtEl>
                                          <p:spTgt spid="4099">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0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099">
                                            <p:txEl>
                                              <p:pRg st="1" end="1"/>
                                            </p:txEl>
                                          </p:spTgt>
                                        </p:tgtEl>
                                        <p:attrNameLst>
                                          <p:attrName>style.visibility</p:attrName>
                                        </p:attrNameLst>
                                      </p:cBhvr>
                                      <p:to>
                                        <p:strVal val="visible"/>
                                      </p:to>
                                    </p:set>
                                    <p:anim calcmode="lin" valueType="num">
                                      <p:cBhvr additive="base">
                                        <p:cTn id="19" dur="500" fill="hold"/>
                                        <p:tgtEl>
                                          <p:spTgt spid="4099">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09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099">
                                            <p:txEl>
                                              <p:pRg st="2" end="2"/>
                                            </p:txEl>
                                          </p:spTgt>
                                        </p:tgtEl>
                                        <p:attrNameLst>
                                          <p:attrName>style.visibility</p:attrName>
                                        </p:attrNameLst>
                                      </p:cBhvr>
                                      <p:to>
                                        <p:strVal val="visible"/>
                                      </p:to>
                                    </p:set>
                                    <p:anim calcmode="lin" valueType="num">
                                      <p:cBhvr additive="base">
                                        <p:cTn id="25" dur="500" fill="hold"/>
                                        <p:tgtEl>
                                          <p:spTgt spid="4099">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09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099">
                                            <p:txEl>
                                              <p:pRg st="3" end="3"/>
                                            </p:txEl>
                                          </p:spTgt>
                                        </p:tgtEl>
                                        <p:attrNameLst>
                                          <p:attrName>style.visibility</p:attrName>
                                        </p:attrNameLst>
                                      </p:cBhvr>
                                      <p:to>
                                        <p:strVal val="visible"/>
                                      </p:to>
                                    </p:set>
                                    <p:anim calcmode="lin" valueType="num">
                                      <p:cBhvr additive="base">
                                        <p:cTn id="31" dur="500" fill="hold"/>
                                        <p:tgtEl>
                                          <p:spTgt spid="4099">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09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099">
                                            <p:txEl>
                                              <p:pRg st="4" end="4"/>
                                            </p:txEl>
                                          </p:spTgt>
                                        </p:tgtEl>
                                        <p:attrNameLst>
                                          <p:attrName>style.visibility</p:attrName>
                                        </p:attrNameLst>
                                      </p:cBhvr>
                                      <p:to>
                                        <p:strVal val="visible"/>
                                      </p:to>
                                    </p:set>
                                    <p:anim calcmode="lin" valueType="num">
                                      <p:cBhvr additive="base">
                                        <p:cTn id="37" dur="500" fill="hold"/>
                                        <p:tgtEl>
                                          <p:spTgt spid="4099">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099">
                                            <p:txEl>
                                              <p:pRg st="4" end="4"/>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35"/>
                                            </p:cond>
                                          </p:stCondLst>
                                          <p:endCondLst>
                                            <p:cond evt="onStopAudio" delay="0">
                                              <p:tgtEl>
                                                <p:sldTgt/>
                                              </p:tgtEl>
                                            </p:cond>
                                          </p:endCondLst>
                                        </p:cTn>
                                        <p:tgtEl>
                                          <p:sndTgt r:embed="rId3" name="arrow.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Espace réservé du pied de page 4"/>
          <p:cNvSpPr txBox="1">
            <a:spLocks noGrp="1"/>
          </p:cNvSpPr>
          <p:nvPr/>
        </p:nvSpPr>
        <p:spPr bwMode="auto">
          <a:xfrm>
            <a:off x="285750" y="6237288"/>
            <a:ext cx="8858250" cy="857250"/>
          </a:xfrm>
          <a:prstGeom prst="rect">
            <a:avLst/>
          </a:prstGeom>
          <a:noFill/>
          <a:ln w="9525">
            <a:noFill/>
            <a:miter lim="800000"/>
            <a:headEnd/>
            <a:tailEnd/>
          </a:ln>
        </p:spPr>
        <p:txBody>
          <a:bodyPr anchor="ctr"/>
          <a:lstStyle/>
          <a:p>
            <a:pPr algn="ctr" rtl="0"/>
            <a:endParaRPr lang="fr-BE" sz="2000">
              <a:solidFill>
                <a:srgbClr val="0070C0"/>
              </a:solidFill>
              <a:latin typeface="Calibri" pitchFamily="34" charset="0"/>
            </a:endParaRPr>
          </a:p>
        </p:txBody>
      </p:sp>
      <p:sp>
        <p:nvSpPr>
          <p:cNvPr id="5123" name="Rectangle 2"/>
          <p:cNvSpPr>
            <a:spLocks noChangeArrowheads="1"/>
          </p:cNvSpPr>
          <p:nvPr/>
        </p:nvSpPr>
        <p:spPr bwMode="auto">
          <a:xfrm>
            <a:off x="539750" y="549275"/>
            <a:ext cx="8229600" cy="863600"/>
          </a:xfrm>
          <a:prstGeom prst="rect">
            <a:avLst/>
          </a:prstGeom>
          <a:noFill/>
          <a:ln w="9525">
            <a:noFill/>
            <a:miter lim="800000"/>
            <a:headEnd/>
            <a:tailEnd/>
          </a:ln>
        </p:spPr>
        <p:txBody>
          <a:bodyPr anchor="b"/>
          <a:lstStyle/>
          <a:p>
            <a:pPr algn="ctr"/>
            <a:r>
              <a:rPr lang="ar-SA" sz="2800" b="1">
                <a:solidFill>
                  <a:schemeClr val="tx2"/>
                </a:solidFill>
                <a:latin typeface="Arial" pitchFamily="34" charset="0"/>
              </a:rPr>
              <a:t>معدات تراسل البيانات</a:t>
            </a:r>
            <a:br>
              <a:rPr lang="ar-SA" sz="2800" b="1">
                <a:solidFill>
                  <a:schemeClr val="tx2"/>
                </a:solidFill>
                <a:latin typeface="Arial" pitchFamily="34" charset="0"/>
              </a:rPr>
            </a:br>
            <a:r>
              <a:rPr lang="ar-SA" sz="2800" b="1">
                <a:solidFill>
                  <a:schemeClr val="tx2"/>
                </a:solidFill>
                <a:latin typeface="Arial" pitchFamily="34" charset="0"/>
              </a:rPr>
              <a:t> </a:t>
            </a:r>
            <a:r>
              <a:rPr lang="en-US" sz="2800" b="1">
                <a:solidFill>
                  <a:schemeClr val="tx2"/>
                </a:solidFill>
                <a:latin typeface="Arial" pitchFamily="34" charset="0"/>
              </a:rPr>
              <a:t>Data Communication Hardware</a:t>
            </a:r>
          </a:p>
        </p:txBody>
      </p:sp>
      <p:sp>
        <p:nvSpPr>
          <p:cNvPr id="5124" name="Rectangle 3"/>
          <p:cNvSpPr>
            <a:spLocks noChangeArrowheads="1"/>
          </p:cNvSpPr>
          <p:nvPr/>
        </p:nvSpPr>
        <p:spPr bwMode="auto">
          <a:xfrm>
            <a:off x="430213" y="1700213"/>
            <a:ext cx="8713787" cy="4465637"/>
          </a:xfrm>
          <a:prstGeom prst="rect">
            <a:avLst/>
          </a:prstGeom>
          <a:noFill/>
          <a:ln w="9525">
            <a:noFill/>
            <a:miter lim="800000"/>
            <a:headEnd/>
            <a:tailEnd/>
          </a:ln>
        </p:spPr>
        <p:txBody>
          <a:bodyPr/>
          <a:lstStyle/>
          <a:p>
            <a:pPr marL="342900" indent="-342900" algn="just">
              <a:lnSpc>
                <a:spcPct val="80000"/>
              </a:lnSpc>
              <a:spcBef>
                <a:spcPct val="20000"/>
              </a:spcBef>
              <a:buFontTx/>
              <a:buChar char="•"/>
            </a:pPr>
            <a:r>
              <a:rPr lang="ar-SA" sz="2400" b="1">
                <a:latin typeface="Arial" pitchFamily="34" charset="0"/>
              </a:rPr>
              <a:t>للتحكم في نقل البيانات عبر الشبكات وتامين الربط بشبكة الانترنت، تعتمد الأسلاك على تقنيات وطرق متعددة. </a:t>
            </a:r>
          </a:p>
          <a:p>
            <a:pPr marL="342900" indent="-342900" algn="just">
              <a:lnSpc>
                <a:spcPct val="80000"/>
              </a:lnSpc>
              <a:spcBef>
                <a:spcPct val="20000"/>
              </a:spcBef>
              <a:buFontTx/>
              <a:buChar char="•"/>
            </a:pPr>
            <a:r>
              <a:rPr lang="ar-SA" sz="2400" b="1">
                <a:latin typeface="Arial" pitchFamily="34" charset="0"/>
              </a:rPr>
              <a:t>المودم </a:t>
            </a:r>
            <a:r>
              <a:rPr lang="en-US" sz="2400" b="1">
                <a:latin typeface="Arial" pitchFamily="34" charset="0"/>
              </a:rPr>
              <a:t>Modem</a:t>
            </a:r>
            <a:r>
              <a:rPr lang="ar-SA" sz="2400" b="1">
                <a:latin typeface="Arial" pitchFamily="34" charset="0"/>
              </a:rPr>
              <a:t> مركب من كلمتين</a:t>
            </a:r>
            <a:r>
              <a:rPr lang="en-US" sz="2400" b="1">
                <a:latin typeface="Arial" pitchFamily="34" charset="0"/>
              </a:rPr>
              <a:t>:</a:t>
            </a:r>
            <a:r>
              <a:rPr lang="ar-SA" sz="2400" b="1">
                <a:latin typeface="Arial" pitchFamily="34" charset="0"/>
              </a:rPr>
              <a:t> يضمن </a:t>
            </a:r>
            <a:r>
              <a:rPr lang="en-US" sz="2400" b="1">
                <a:latin typeface="Arial" pitchFamily="34" charset="0"/>
              </a:rPr>
              <a:t>MOdulate</a:t>
            </a:r>
            <a:r>
              <a:rPr lang="ar-SA" sz="2400" b="1">
                <a:latin typeface="Arial" pitchFamily="34" charset="0"/>
              </a:rPr>
              <a:t> ويزيل التضمين  </a:t>
            </a:r>
            <a:r>
              <a:rPr lang="en-US" sz="2400" b="1">
                <a:latin typeface="Arial" pitchFamily="34" charset="0"/>
              </a:rPr>
              <a:t>DEModulate</a:t>
            </a:r>
            <a:r>
              <a:rPr lang="ar-SA" sz="2400" b="1">
                <a:latin typeface="Arial" pitchFamily="34" charset="0"/>
              </a:rPr>
              <a:t> وهي عبارة عن وحدة ربط تستخدم في إرسال واستقدام البيانات عبر خطوط الهاتف. </a:t>
            </a:r>
          </a:p>
          <a:p>
            <a:pPr marL="342900" indent="-342900" algn="just">
              <a:lnSpc>
                <a:spcPct val="80000"/>
              </a:lnSpc>
              <a:spcBef>
                <a:spcPct val="20000"/>
              </a:spcBef>
              <a:buFontTx/>
              <a:buChar char="•"/>
            </a:pPr>
            <a:r>
              <a:rPr lang="ar-SA" sz="2400" b="1">
                <a:latin typeface="Arial" pitchFamily="34" charset="0"/>
              </a:rPr>
              <a:t>وبما أن الحاسوب والطرفيات تتعامل مع الاشارات الرقمية 0 و1 أما خطوط الهاتف تحمل إشارات تناظرية (أصوات المستخدمين)، فإن المودم يحول الاشارات العددية إلى إشارات تناظرية لنقلها عبر خطوط الهاتف. وعلى الطرف الآخر (عند استقبال البيانات)  يقوم بالعكس.  </a:t>
            </a:r>
          </a:p>
          <a:p>
            <a:pPr marL="342900" indent="-342900" algn="just">
              <a:lnSpc>
                <a:spcPct val="80000"/>
              </a:lnSpc>
              <a:spcBef>
                <a:spcPct val="20000"/>
              </a:spcBef>
              <a:buFontTx/>
              <a:buChar char="•"/>
            </a:pPr>
            <a:r>
              <a:rPr lang="ar-SA" sz="2400" b="1">
                <a:latin typeface="Arial" pitchFamily="34" charset="0"/>
              </a:rPr>
              <a:t>ويشير معدل السرعة البود </a:t>
            </a:r>
            <a:r>
              <a:rPr lang="en-US" sz="2400" b="1">
                <a:latin typeface="Arial" pitchFamily="34" charset="0"/>
              </a:rPr>
              <a:t>Baud</a:t>
            </a:r>
            <a:r>
              <a:rPr lang="ar-SA" sz="2400" b="1">
                <a:latin typeface="Arial" pitchFamily="34" charset="0"/>
              </a:rPr>
              <a:t> الى سرعة المودم في ارسال واستقبال البيانات بشكل متتابع (متسلسل). والبود هو عدد البتات بالثانية التي يمكن ارسالها أو تلقيها ويبلغ 56 كيلوبايت في</a:t>
            </a:r>
            <a:r>
              <a:rPr lang="ar-SA" sz="3200" b="1">
                <a:latin typeface="Arial" pitchFamily="34" charset="0"/>
              </a:rPr>
              <a:t> الثانية.</a:t>
            </a:r>
            <a:r>
              <a:rPr lang="ar-SA" sz="3200">
                <a:latin typeface="Arial" pitchFamily="34" charset="0"/>
              </a:rPr>
              <a:t> </a:t>
            </a:r>
            <a:endParaRPr lang="en-US" sz="3200">
              <a:latin typeface="Arial" pitchFamily="34" charset="0"/>
            </a:endParaRPr>
          </a:p>
        </p:txBody>
      </p:sp>
      <p:sp>
        <p:nvSpPr>
          <p:cNvPr id="5125" name="Slide Number Placeholder 5"/>
          <p:cNvSpPr>
            <a:spLocks noGrp="1"/>
          </p:cNvSpPr>
          <p:nvPr>
            <p:ph type="sldNum" sz="quarter" idx="12"/>
          </p:nvPr>
        </p:nvSpPr>
        <p:spPr>
          <a:noFill/>
        </p:spPr>
        <p:txBody>
          <a:bodyPr/>
          <a:lstStyle/>
          <a:p>
            <a:fld id="{DC1DB829-9404-4FF8-8A11-B00D3BCB4EBA}" type="slidenum">
              <a:rPr lang="ar-SA" smtClean="0"/>
              <a:pPr/>
              <a:t>3</a:t>
            </a:fld>
            <a:endParaRPr lang="en-US" smtClean="0"/>
          </a:p>
        </p:txBody>
      </p:sp>
    </p:spTree>
  </p:cSld>
  <p:clrMapOvr>
    <a:masterClrMapping/>
  </p:clrMapOvr>
  <p:transition spd="slow">
    <p:wheel spokes="3"/>
    <p:sndAc>
      <p:stSnd>
        <p:snd r:embed="rId2" name="coin.wav"/>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Espace réservé du pied de page 4"/>
          <p:cNvSpPr txBox="1">
            <a:spLocks noGrp="1"/>
          </p:cNvSpPr>
          <p:nvPr/>
        </p:nvSpPr>
        <p:spPr bwMode="auto">
          <a:xfrm>
            <a:off x="285750" y="6237288"/>
            <a:ext cx="8858250" cy="857250"/>
          </a:xfrm>
          <a:prstGeom prst="rect">
            <a:avLst/>
          </a:prstGeom>
          <a:noFill/>
          <a:ln w="9525">
            <a:noFill/>
            <a:miter lim="800000"/>
            <a:headEnd/>
            <a:tailEnd/>
          </a:ln>
        </p:spPr>
        <p:txBody>
          <a:bodyPr anchor="ctr"/>
          <a:lstStyle/>
          <a:p>
            <a:pPr algn="ctr" rtl="0"/>
            <a:endParaRPr lang="fr-BE" sz="2000">
              <a:solidFill>
                <a:srgbClr val="0070C0"/>
              </a:solidFill>
              <a:latin typeface="Calibri" pitchFamily="34" charset="0"/>
            </a:endParaRPr>
          </a:p>
        </p:txBody>
      </p:sp>
      <p:sp>
        <p:nvSpPr>
          <p:cNvPr id="6147" name="Rectangle 2"/>
          <p:cNvSpPr>
            <a:spLocks noChangeArrowheads="1"/>
          </p:cNvSpPr>
          <p:nvPr/>
        </p:nvSpPr>
        <p:spPr bwMode="auto">
          <a:xfrm>
            <a:off x="539750" y="549275"/>
            <a:ext cx="8229600" cy="863600"/>
          </a:xfrm>
          <a:prstGeom prst="rect">
            <a:avLst/>
          </a:prstGeom>
          <a:noFill/>
          <a:ln w="9525">
            <a:noFill/>
            <a:miter lim="800000"/>
            <a:headEnd/>
            <a:tailEnd/>
          </a:ln>
        </p:spPr>
        <p:txBody>
          <a:bodyPr anchor="b"/>
          <a:lstStyle/>
          <a:p>
            <a:pPr algn="ctr"/>
            <a:r>
              <a:rPr lang="ar-SA" sz="2800" b="1">
                <a:solidFill>
                  <a:schemeClr val="tx2"/>
                </a:solidFill>
                <a:latin typeface="Arial" pitchFamily="34" charset="0"/>
              </a:rPr>
              <a:t>معدات تراسل البيانات</a:t>
            </a:r>
            <a:br>
              <a:rPr lang="ar-SA" sz="2800" b="1">
                <a:solidFill>
                  <a:schemeClr val="tx2"/>
                </a:solidFill>
                <a:latin typeface="Arial" pitchFamily="34" charset="0"/>
              </a:rPr>
            </a:br>
            <a:r>
              <a:rPr lang="ar-SA" sz="2800" b="1">
                <a:solidFill>
                  <a:schemeClr val="tx2"/>
                </a:solidFill>
                <a:latin typeface="Arial" pitchFamily="34" charset="0"/>
              </a:rPr>
              <a:t> </a:t>
            </a:r>
            <a:r>
              <a:rPr lang="en-US" sz="2800" b="1">
                <a:solidFill>
                  <a:schemeClr val="tx2"/>
                </a:solidFill>
                <a:latin typeface="Arial" pitchFamily="34" charset="0"/>
              </a:rPr>
              <a:t>Data Communication Hardware</a:t>
            </a:r>
          </a:p>
        </p:txBody>
      </p:sp>
      <p:sp>
        <p:nvSpPr>
          <p:cNvPr id="6148" name="Rectangle 3"/>
          <p:cNvSpPr>
            <a:spLocks noChangeArrowheads="1"/>
          </p:cNvSpPr>
          <p:nvPr/>
        </p:nvSpPr>
        <p:spPr bwMode="auto">
          <a:xfrm>
            <a:off x="430213" y="1700213"/>
            <a:ext cx="8713787" cy="4465637"/>
          </a:xfrm>
          <a:prstGeom prst="rect">
            <a:avLst/>
          </a:prstGeom>
          <a:noFill/>
          <a:ln w="9525">
            <a:noFill/>
            <a:miter lim="800000"/>
            <a:headEnd/>
            <a:tailEnd/>
          </a:ln>
        </p:spPr>
        <p:txBody>
          <a:bodyPr/>
          <a:lstStyle/>
          <a:p>
            <a:pPr marL="342900" indent="-342900" algn="just">
              <a:lnSpc>
                <a:spcPct val="80000"/>
              </a:lnSpc>
              <a:spcBef>
                <a:spcPct val="20000"/>
              </a:spcBef>
              <a:buFontTx/>
              <a:buChar char="•"/>
            </a:pPr>
            <a:endParaRPr lang="en-US" sz="3200">
              <a:latin typeface="Arial" pitchFamily="34" charset="0"/>
            </a:endParaRPr>
          </a:p>
        </p:txBody>
      </p:sp>
      <p:sp>
        <p:nvSpPr>
          <p:cNvPr id="6149" name="Slide Number Placeholder 5"/>
          <p:cNvSpPr>
            <a:spLocks noGrp="1"/>
          </p:cNvSpPr>
          <p:nvPr>
            <p:ph type="sldNum" sz="quarter" idx="12"/>
          </p:nvPr>
        </p:nvSpPr>
        <p:spPr>
          <a:noFill/>
        </p:spPr>
        <p:txBody>
          <a:bodyPr/>
          <a:lstStyle/>
          <a:p>
            <a:fld id="{2955E7A3-C710-49A6-B24B-E43B19E7963E}" type="slidenum">
              <a:rPr lang="ar-SA" smtClean="0"/>
              <a:pPr/>
              <a:t>4</a:t>
            </a:fld>
            <a:endParaRPr lang="en-US" smtClean="0"/>
          </a:p>
        </p:txBody>
      </p:sp>
      <p:pic>
        <p:nvPicPr>
          <p:cNvPr id="6150" name="Picture 4" descr="Scrap (2)"/>
          <p:cNvPicPr>
            <a:picLocks noChangeAspect="1" noChangeArrowheads="1"/>
          </p:cNvPicPr>
          <p:nvPr/>
        </p:nvPicPr>
        <p:blipFill>
          <a:blip r:embed="rId3" cstate="print"/>
          <a:srcRect/>
          <a:stretch>
            <a:fillRect/>
          </a:stretch>
        </p:blipFill>
        <p:spPr bwMode="auto">
          <a:xfrm>
            <a:off x="1547813" y="2349500"/>
            <a:ext cx="6624637" cy="3816350"/>
          </a:xfrm>
          <a:prstGeom prst="rect">
            <a:avLst/>
          </a:prstGeom>
          <a:noFill/>
          <a:ln w="9525">
            <a:noFill/>
            <a:miter lim="800000"/>
            <a:headEnd/>
            <a:tailEnd/>
          </a:ln>
        </p:spPr>
      </p:pic>
    </p:spTree>
  </p:cSld>
  <p:clrMapOvr>
    <a:masterClrMapping/>
  </p:clrMapOvr>
  <p:transition spd="slow">
    <p:wheel spokes="3"/>
    <p:sndAc>
      <p:stSnd>
        <p:snd r:embed="rId2" name="coin.wav"/>
      </p:st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Espace réservé du pied de page 4"/>
          <p:cNvSpPr txBox="1">
            <a:spLocks noGrp="1"/>
          </p:cNvSpPr>
          <p:nvPr/>
        </p:nvSpPr>
        <p:spPr bwMode="auto">
          <a:xfrm>
            <a:off x="285750" y="6237288"/>
            <a:ext cx="8858250" cy="857250"/>
          </a:xfrm>
          <a:prstGeom prst="rect">
            <a:avLst/>
          </a:prstGeom>
          <a:noFill/>
          <a:ln w="9525">
            <a:noFill/>
            <a:miter lim="800000"/>
            <a:headEnd/>
            <a:tailEnd/>
          </a:ln>
        </p:spPr>
        <p:txBody>
          <a:bodyPr anchor="ctr"/>
          <a:lstStyle/>
          <a:p>
            <a:pPr algn="ctr" rtl="0"/>
            <a:endParaRPr lang="fr-BE" sz="1100">
              <a:solidFill>
                <a:srgbClr val="0070C0"/>
              </a:solidFill>
              <a:latin typeface="Calibri" pitchFamily="34" charset="0"/>
            </a:endParaRPr>
          </a:p>
        </p:txBody>
      </p:sp>
      <p:sp>
        <p:nvSpPr>
          <p:cNvPr id="7171" name="Rectangle 3"/>
          <p:cNvSpPr>
            <a:spLocks noChangeArrowheads="1"/>
          </p:cNvSpPr>
          <p:nvPr/>
        </p:nvSpPr>
        <p:spPr bwMode="auto">
          <a:xfrm>
            <a:off x="468313" y="1773238"/>
            <a:ext cx="8229600" cy="4608512"/>
          </a:xfrm>
          <a:prstGeom prst="rect">
            <a:avLst/>
          </a:prstGeom>
          <a:noFill/>
          <a:ln w="9525">
            <a:noFill/>
            <a:miter lim="800000"/>
            <a:headEnd/>
            <a:tailEnd/>
          </a:ln>
        </p:spPr>
        <p:txBody>
          <a:bodyPr/>
          <a:lstStyle/>
          <a:p>
            <a:pPr marL="342900" indent="-342900">
              <a:spcBef>
                <a:spcPct val="20000"/>
              </a:spcBef>
              <a:buFontTx/>
              <a:buChar char="•"/>
            </a:pPr>
            <a:r>
              <a:rPr lang="ar-SA" sz="3200">
                <a:latin typeface="Arial" pitchFamily="34" charset="0"/>
              </a:rPr>
              <a:t>الفاكس مودم </a:t>
            </a:r>
            <a:r>
              <a:rPr lang="en-US" sz="3200">
                <a:latin typeface="Arial" pitchFamily="34" charset="0"/>
              </a:rPr>
              <a:t>Fax Modem</a:t>
            </a:r>
            <a:r>
              <a:rPr lang="ar-SA" sz="3200">
                <a:latin typeface="Arial" pitchFamily="34" charset="0"/>
              </a:rPr>
              <a:t> الذي بالإضافة عمل المودم، يمكن الحاسوب من القيام بعمل آلة الفاكس</a:t>
            </a:r>
            <a:r>
              <a:rPr lang="en-US" sz="3200">
                <a:latin typeface="Arial" pitchFamily="34" charset="0"/>
              </a:rPr>
              <a:t> </a:t>
            </a:r>
            <a:r>
              <a:rPr lang="ar-SA" sz="3200">
                <a:latin typeface="Arial" pitchFamily="34" charset="0"/>
              </a:rPr>
              <a:t>لإرسال الصور والوثائق عن طريق خطوط الهاتف. هذه الوحدات ضرورية فقط في قنوات الاتصال التناظرية وانتشار القنوات الرقمية أدى الى استخدام المودم الرقمي. </a:t>
            </a:r>
          </a:p>
          <a:p>
            <a:pPr marL="342900" indent="-342900">
              <a:spcBef>
                <a:spcPct val="20000"/>
              </a:spcBef>
              <a:buFontTx/>
              <a:buChar char="•"/>
            </a:pPr>
            <a:r>
              <a:rPr lang="ar-SA" sz="3200">
                <a:latin typeface="Arial" pitchFamily="34" charset="0"/>
              </a:rPr>
              <a:t>وهناك العديد من انواع المودم الرقمي مثل المودم الذكي </a:t>
            </a:r>
            <a:r>
              <a:rPr lang="en-US" sz="3200">
                <a:latin typeface="Arial" pitchFamily="34" charset="0"/>
              </a:rPr>
              <a:t>Intelligent Modem</a:t>
            </a:r>
            <a:r>
              <a:rPr lang="ar-SA" sz="3200">
                <a:latin typeface="Arial" pitchFamily="34" charset="0"/>
              </a:rPr>
              <a:t> الذي يستطيع بنقل الأصوات والبيانات معا وبشكل أوتوماتكي عبر خطوط الهاتف. </a:t>
            </a:r>
          </a:p>
          <a:p>
            <a:pPr marL="342900" indent="-342900">
              <a:spcBef>
                <a:spcPct val="20000"/>
              </a:spcBef>
              <a:buFontTx/>
              <a:buChar char="•"/>
            </a:pPr>
            <a:endParaRPr lang="en-US" sz="3200">
              <a:latin typeface="Arial" pitchFamily="34" charset="0"/>
            </a:endParaRPr>
          </a:p>
        </p:txBody>
      </p:sp>
      <p:sp>
        <p:nvSpPr>
          <p:cNvPr id="7172" name="Slide Number Placeholder 4"/>
          <p:cNvSpPr>
            <a:spLocks noGrp="1"/>
          </p:cNvSpPr>
          <p:nvPr>
            <p:ph type="sldNum" sz="quarter" idx="12"/>
          </p:nvPr>
        </p:nvSpPr>
        <p:spPr>
          <a:noFill/>
        </p:spPr>
        <p:txBody>
          <a:bodyPr/>
          <a:lstStyle/>
          <a:p>
            <a:fld id="{3E2F3CF5-C787-426E-A643-2E5A94CF86E3}" type="slidenum">
              <a:rPr lang="ar-SA" smtClean="0"/>
              <a:pPr/>
              <a:t>5</a:t>
            </a:fld>
            <a:endParaRPr lang="en-US" smtClean="0"/>
          </a:p>
        </p:txBody>
      </p:sp>
    </p:spTree>
  </p:cSld>
  <p:clrMapOvr>
    <a:masterClrMapping/>
  </p:clrMapOvr>
  <p:transition spd="slow">
    <p:wheel spokes="3"/>
    <p:sndAc>
      <p:stSnd>
        <p:snd r:embed="rId2" name="coin.wav"/>
      </p:st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4" descr="Scrap (2)"/>
          <p:cNvPicPr>
            <a:picLocks noChangeAspect="1" noChangeArrowheads="1"/>
          </p:cNvPicPr>
          <p:nvPr/>
        </p:nvPicPr>
        <p:blipFill>
          <a:blip r:embed="rId3" cstate="print"/>
          <a:srcRect/>
          <a:stretch>
            <a:fillRect/>
          </a:stretch>
        </p:blipFill>
        <p:spPr bwMode="auto">
          <a:xfrm>
            <a:off x="1547813" y="3716338"/>
            <a:ext cx="6624637" cy="2449512"/>
          </a:xfrm>
          <a:prstGeom prst="rect">
            <a:avLst/>
          </a:prstGeom>
          <a:noFill/>
          <a:ln w="9525">
            <a:noFill/>
            <a:miter lim="800000"/>
            <a:headEnd/>
            <a:tailEnd/>
          </a:ln>
        </p:spPr>
      </p:pic>
      <p:sp>
        <p:nvSpPr>
          <p:cNvPr id="8195" name="Slide Number Placeholder 3"/>
          <p:cNvSpPr>
            <a:spLocks noGrp="1"/>
          </p:cNvSpPr>
          <p:nvPr>
            <p:ph type="sldNum" sz="quarter" idx="12"/>
          </p:nvPr>
        </p:nvSpPr>
        <p:spPr>
          <a:noFill/>
        </p:spPr>
        <p:txBody>
          <a:bodyPr/>
          <a:lstStyle/>
          <a:p>
            <a:fld id="{7FC9E7A4-0954-4932-AF19-36FB1A71730A}" type="slidenum">
              <a:rPr lang="ar-SA" smtClean="0"/>
              <a:pPr/>
              <a:t>6</a:t>
            </a:fld>
            <a:endParaRPr lang="en-US" smtClean="0"/>
          </a:p>
        </p:txBody>
      </p:sp>
      <p:sp>
        <p:nvSpPr>
          <p:cNvPr id="8196" name="Rectangle 3"/>
          <p:cNvSpPr>
            <a:spLocks noChangeArrowheads="1"/>
          </p:cNvSpPr>
          <p:nvPr/>
        </p:nvSpPr>
        <p:spPr bwMode="auto">
          <a:xfrm>
            <a:off x="0" y="1773238"/>
            <a:ext cx="9144000" cy="1384300"/>
          </a:xfrm>
          <a:prstGeom prst="rect">
            <a:avLst/>
          </a:prstGeom>
          <a:noFill/>
          <a:ln w="9525">
            <a:noFill/>
            <a:miter lim="800000"/>
            <a:headEnd/>
            <a:tailEnd/>
          </a:ln>
        </p:spPr>
        <p:txBody>
          <a:bodyPr>
            <a:spAutoFit/>
          </a:bodyPr>
          <a:lstStyle/>
          <a:p>
            <a:pPr algn="just"/>
            <a:r>
              <a:rPr lang="ar-SA" sz="2800" b="1">
                <a:latin typeface="Traditional Arabic" pitchFamily="2" charset="-78"/>
                <a:cs typeface="Traditional Arabic" pitchFamily="2" charset="-78"/>
              </a:rPr>
              <a:t>عبارة عن عملية تبادل وتناقل البيانات بين حاسوبين أو أكثر وعملية النقل تتم عبر شبكة حواسيب والبيانات المنقولة تكون بأشكال مختلفة إما نصوص أو أرقام أو أصوات أو صور أو فيديو</a:t>
            </a:r>
            <a:endParaRPr lang="ar-EG" sz="2800"/>
          </a:p>
        </p:txBody>
      </p:sp>
      <p:sp>
        <p:nvSpPr>
          <p:cNvPr id="8197" name="Rectangle 4"/>
          <p:cNvSpPr>
            <a:spLocks noChangeArrowheads="1"/>
          </p:cNvSpPr>
          <p:nvPr/>
        </p:nvSpPr>
        <p:spPr bwMode="auto">
          <a:xfrm>
            <a:off x="611188" y="620713"/>
            <a:ext cx="7200900" cy="523220"/>
          </a:xfrm>
          <a:prstGeom prst="rect">
            <a:avLst/>
          </a:prstGeom>
          <a:noFill/>
          <a:ln w="9525">
            <a:noFill/>
            <a:miter lim="800000"/>
            <a:headEnd/>
            <a:tailEnd/>
          </a:ln>
        </p:spPr>
        <p:txBody>
          <a:bodyPr>
            <a:spAutoFit/>
          </a:bodyPr>
          <a:lstStyle/>
          <a:p>
            <a:pPr algn="ctr"/>
            <a:r>
              <a:rPr lang="ar-SA" sz="2800" b="1" u="sng" dirty="0">
                <a:latin typeface="Traditional Arabic" pitchFamily="2" charset="-78"/>
                <a:cs typeface="Traditional Arabic" pitchFamily="2" charset="-78"/>
              </a:rPr>
              <a:t>تراسل البيانات</a:t>
            </a:r>
            <a:r>
              <a:rPr lang="en-US" sz="2800" b="1" u="sng" dirty="0">
                <a:latin typeface="Traditional Arabic" pitchFamily="2" charset="-78"/>
                <a:cs typeface="Traditional Arabic" pitchFamily="2" charset="-78"/>
              </a:rPr>
              <a:t>: Data Communication</a:t>
            </a:r>
            <a:r>
              <a:rPr lang="en-US" sz="2400" u="sng" dirty="0">
                <a:solidFill>
                  <a:srgbClr val="FFC000"/>
                </a:solidFill>
                <a:latin typeface="Traditional Arabic" pitchFamily="2" charset="-78"/>
                <a:cs typeface="Traditional Arabic" pitchFamily="2" charset="-78"/>
              </a:rPr>
              <a:t> </a:t>
            </a:r>
            <a:endParaRPr lang="ar-SA" sz="2400" u="sng" dirty="0">
              <a:solidFill>
                <a:srgbClr val="FFC000"/>
              </a:solidFill>
              <a:latin typeface="Traditional Arabic" pitchFamily="2" charset="-78"/>
              <a:cs typeface="Traditional Arabic" pitchFamily="2" charset="-78"/>
            </a:endParaRPr>
          </a:p>
        </p:txBody>
      </p:sp>
    </p:spTree>
  </p:cSld>
  <p:clrMapOvr>
    <a:masterClrMapping/>
  </p:clrMapOvr>
  <p:transition spd="slow">
    <p:wheel spokes="3"/>
    <p:sndAc>
      <p:stSnd>
        <p:snd r:embed="rId2" name="coin.wav"/>
      </p:stSnd>
    </p:sndAc>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D8EA0150-45A0-45E5-B69F-EFE5F8F290BA}" type="slidenum">
              <a:rPr lang="ar-SA"/>
              <a:pPr/>
              <a:t>7</a:t>
            </a:fld>
            <a:endParaRPr lang="en-US"/>
          </a:p>
        </p:txBody>
      </p:sp>
      <p:sp>
        <p:nvSpPr>
          <p:cNvPr id="69637" name="Rectangle 5"/>
          <p:cNvSpPr>
            <a:spLocks noGrp="1" noChangeArrowheads="1"/>
          </p:cNvSpPr>
          <p:nvPr>
            <p:ph type="title"/>
          </p:nvPr>
        </p:nvSpPr>
        <p:spPr>
          <a:xfrm>
            <a:off x="1" y="549275"/>
            <a:ext cx="8143900" cy="623888"/>
          </a:xfrm>
          <a:noFill/>
          <a:ln/>
        </p:spPr>
        <p:txBody>
          <a:bodyPr/>
          <a:lstStyle/>
          <a:p>
            <a:r>
              <a:rPr lang="ar-SA" sz="3600" b="1" dirty="0" smtClean="0"/>
              <a:t> </a:t>
            </a:r>
            <a:r>
              <a:rPr lang="ar-SA" sz="3200" b="1" dirty="0" smtClean="0"/>
              <a:t>أنواع تراسل البيانات :</a:t>
            </a:r>
            <a:endParaRPr lang="en-US" sz="3600" b="1" dirty="0"/>
          </a:p>
        </p:txBody>
      </p:sp>
      <p:sp>
        <p:nvSpPr>
          <p:cNvPr id="69640" name="Rectangle 8"/>
          <p:cNvSpPr>
            <a:spLocks noGrp="1" noChangeArrowheads="1"/>
          </p:cNvSpPr>
          <p:nvPr>
            <p:ph type="body" idx="1"/>
          </p:nvPr>
        </p:nvSpPr>
        <p:spPr>
          <a:xfrm>
            <a:off x="76200" y="1989138"/>
            <a:ext cx="8959850" cy="3868754"/>
          </a:xfrm>
        </p:spPr>
        <p:txBody>
          <a:bodyPr/>
          <a:lstStyle/>
          <a:p>
            <a:pPr marL="609600" indent="-609600" algn="just"/>
            <a:r>
              <a:rPr lang="ar-SA" b="1" dirty="0">
                <a:solidFill>
                  <a:srgbClr val="003399"/>
                </a:solidFill>
              </a:rPr>
              <a:t>1. النوع التمثيلي (</a:t>
            </a:r>
            <a:r>
              <a:rPr lang="en-US" b="1" dirty="0">
                <a:solidFill>
                  <a:srgbClr val="003399"/>
                </a:solidFill>
              </a:rPr>
              <a:t>Analog</a:t>
            </a:r>
            <a:r>
              <a:rPr lang="ar-SA" b="1" dirty="0">
                <a:solidFill>
                  <a:srgbClr val="003399"/>
                </a:solidFill>
              </a:rPr>
              <a:t>):</a:t>
            </a:r>
            <a:r>
              <a:rPr lang="ar-SA" dirty="0">
                <a:solidFill>
                  <a:srgbClr val="CC0000"/>
                </a:solidFill>
              </a:rPr>
              <a:t> </a:t>
            </a:r>
            <a:r>
              <a:rPr lang="ar-SA" dirty="0">
                <a:solidFill>
                  <a:schemeClr val="accent4"/>
                </a:solidFill>
              </a:rPr>
              <a:t>وهو الذي يُستخدم في شبكات خطوط الهاتف.</a:t>
            </a:r>
          </a:p>
          <a:p>
            <a:pPr marL="609600" indent="-609600" algn="just"/>
            <a:r>
              <a:rPr lang="ar-SA" b="1" dirty="0">
                <a:solidFill>
                  <a:srgbClr val="003399"/>
                </a:solidFill>
              </a:rPr>
              <a:t>2. النوع الرقمي (</a:t>
            </a:r>
            <a:r>
              <a:rPr lang="en-US" b="1" dirty="0">
                <a:solidFill>
                  <a:srgbClr val="003399"/>
                </a:solidFill>
              </a:rPr>
              <a:t>Digital</a:t>
            </a:r>
            <a:r>
              <a:rPr lang="ar-SA" b="1" dirty="0">
                <a:solidFill>
                  <a:srgbClr val="003399"/>
                </a:solidFill>
              </a:rPr>
              <a:t>):</a:t>
            </a:r>
            <a:r>
              <a:rPr lang="ar-SA" dirty="0">
                <a:solidFill>
                  <a:srgbClr val="CC0000"/>
                </a:solidFill>
              </a:rPr>
              <a:t> </a:t>
            </a:r>
            <a:r>
              <a:rPr lang="ar-SA" dirty="0">
                <a:solidFill>
                  <a:schemeClr val="accent4"/>
                </a:solidFill>
              </a:rPr>
              <a:t>وهو الذي يستخدم في الشبكـــات</a:t>
            </a:r>
          </a:p>
          <a:p>
            <a:pPr marL="609600" indent="-609600" algn="just"/>
            <a:r>
              <a:rPr lang="ar-SA" dirty="0">
                <a:solidFill>
                  <a:schemeClr val="accent4"/>
                </a:solidFill>
              </a:rPr>
              <a:t> الرقمية ذات الخدمـــات المتكاملـــة (</a:t>
            </a:r>
            <a:r>
              <a:rPr lang="en-US" dirty="0">
                <a:solidFill>
                  <a:schemeClr val="accent4"/>
                </a:solidFill>
              </a:rPr>
              <a:t>ISDN</a:t>
            </a:r>
            <a:r>
              <a:rPr lang="ar-SA" dirty="0">
                <a:solidFill>
                  <a:schemeClr val="accent4"/>
                </a:solidFill>
              </a:rPr>
              <a:t>) والوصلة التبدلية</a:t>
            </a:r>
          </a:p>
          <a:p>
            <a:pPr marL="609600" indent="-609600" algn="just">
              <a:buNone/>
            </a:pPr>
            <a:r>
              <a:rPr lang="ar-SA" dirty="0">
                <a:solidFill>
                  <a:schemeClr val="accent4"/>
                </a:solidFill>
              </a:rPr>
              <a:t> (</a:t>
            </a:r>
            <a:r>
              <a:rPr lang="en-US" sz="2900" dirty="0">
                <a:solidFill>
                  <a:schemeClr val="accent4"/>
                </a:solidFill>
              </a:rPr>
              <a:t>Switched 56</a:t>
            </a:r>
            <a:r>
              <a:rPr lang="ar-SA" sz="2900" dirty="0">
                <a:solidFill>
                  <a:schemeClr val="accent4"/>
                </a:solidFill>
              </a:rPr>
              <a:t>)</a:t>
            </a:r>
            <a:r>
              <a:rPr lang="ar-SA" dirty="0">
                <a:solidFill>
                  <a:schemeClr val="accent4"/>
                </a:solidFill>
              </a:rPr>
              <a:t> وهو يقدم نقلاً أسرع وأكثر أماناً وخلواً من</a:t>
            </a:r>
          </a:p>
          <a:p>
            <a:pPr marL="609600" indent="-609600" algn="just">
              <a:buNone/>
            </a:pPr>
            <a:r>
              <a:rPr lang="ar-SA" dirty="0">
                <a:solidFill>
                  <a:schemeClr val="accent4"/>
                </a:solidFill>
              </a:rPr>
              <a:t> الأخطاء من النوع التمثيلي.</a:t>
            </a:r>
            <a:endParaRPr lang="en-US" dirty="0">
              <a:solidFill>
                <a:schemeClr val="accent4"/>
              </a:solidFill>
            </a:endParaRPr>
          </a:p>
        </p:txBody>
      </p:sp>
    </p:spTree>
  </p:cSld>
  <p:clrMapOvr>
    <a:masterClrMapping/>
  </p:clrMapOvr>
  <p:transition spd="slow">
    <p:wheel spokes="3"/>
    <p:sndAc>
      <p:stSnd>
        <p:snd r:embed="rId2" name="coin.wav"/>
      </p:stSnd>
    </p:sndAc>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Espace réservé du pied de page 4"/>
          <p:cNvSpPr txBox="1">
            <a:spLocks noGrp="1"/>
          </p:cNvSpPr>
          <p:nvPr/>
        </p:nvSpPr>
        <p:spPr bwMode="auto">
          <a:xfrm>
            <a:off x="0" y="6165850"/>
            <a:ext cx="8858250" cy="857250"/>
          </a:xfrm>
          <a:prstGeom prst="rect">
            <a:avLst/>
          </a:prstGeom>
          <a:noFill/>
          <a:ln w="9525">
            <a:noFill/>
            <a:miter lim="800000"/>
            <a:headEnd/>
            <a:tailEnd/>
          </a:ln>
        </p:spPr>
        <p:txBody>
          <a:bodyPr anchor="ctr"/>
          <a:lstStyle/>
          <a:p>
            <a:pPr algn="ctr" rtl="0"/>
            <a:endParaRPr lang="fr-BE" sz="1100">
              <a:solidFill>
                <a:srgbClr val="0070C0"/>
              </a:solidFill>
              <a:latin typeface="Calibri" pitchFamily="34" charset="0"/>
            </a:endParaRPr>
          </a:p>
        </p:txBody>
      </p:sp>
      <p:sp>
        <p:nvSpPr>
          <p:cNvPr id="9219" name="Rectangle 2"/>
          <p:cNvSpPr>
            <a:spLocks noChangeArrowheads="1"/>
          </p:cNvSpPr>
          <p:nvPr/>
        </p:nvSpPr>
        <p:spPr bwMode="auto">
          <a:xfrm>
            <a:off x="684213" y="260350"/>
            <a:ext cx="6911975" cy="1152525"/>
          </a:xfrm>
          <a:prstGeom prst="rect">
            <a:avLst/>
          </a:prstGeom>
          <a:noFill/>
          <a:ln w="9525">
            <a:noFill/>
            <a:miter lim="800000"/>
            <a:headEnd/>
            <a:tailEnd/>
          </a:ln>
        </p:spPr>
        <p:txBody>
          <a:bodyPr anchor="b"/>
          <a:lstStyle/>
          <a:p>
            <a:pPr algn="ctr"/>
            <a:r>
              <a:rPr lang="ar-SA" sz="3200" b="1">
                <a:solidFill>
                  <a:schemeClr val="tx2"/>
                </a:solidFill>
                <a:latin typeface="Arial" pitchFamily="34" charset="0"/>
              </a:rPr>
              <a:t>الخطوط المستأجرة</a:t>
            </a:r>
            <a:br>
              <a:rPr lang="ar-SA" sz="3200" b="1">
                <a:solidFill>
                  <a:schemeClr val="tx2"/>
                </a:solidFill>
                <a:latin typeface="Arial" pitchFamily="34" charset="0"/>
              </a:rPr>
            </a:br>
            <a:r>
              <a:rPr lang="ar-SA" sz="3200" b="1">
                <a:solidFill>
                  <a:schemeClr val="tx2"/>
                </a:solidFill>
                <a:latin typeface="Arial" pitchFamily="34" charset="0"/>
              </a:rPr>
              <a:t> </a:t>
            </a:r>
            <a:r>
              <a:rPr lang="en-US" sz="3200" b="1">
                <a:solidFill>
                  <a:schemeClr val="tx2"/>
                </a:solidFill>
                <a:latin typeface="Arial" pitchFamily="34" charset="0"/>
              </a:rPr>
              <a:t>Leasing Lines</a:t>
            </a:r>
            <a:r>
              <a:rPr lang="en-US" sz="4400" b="1">
                <a:solidFill>
                  <a:schemeClr val="tx2"/>
                </a:solidFill>
                <a:latin typeface="Arial" pitchFamily="34" charset="0"/>
              </a:rPr>
              <a:t> </a:t>
            </a:r>
          </a:p>
        </p:txBody>
      </p:sp>
      <p:sp>
        <p:nvSpPr>
          <p:cNvPr id="9220" name="Rectangle 3"/>
          <p:cNvSpPr>
            <a:spLocks noChangeArrowheads="1"/>
          </p:cNvSpPr>
          <p:nvPr/>
        </p:nvSpPr>
        <p:spPr bwMode="auto">
          <a:xfrm>
            <a:off x="611188" y="1989138"/>
            <a:ext cx="8229600" cy="4535487"/>
          </a:xfrm>
          <a:prstGeom prst="rect">
            <a:avLst/>
          </a:prstGeom>
          <a:noFill/>
          <a:ln w="9525">
            <a:noFill/>
            <a:miter lim="800000"/>
            <a:headEnd/>
            <a:tailEnd/>
          </a:ln>
        </p:spPr>
        <p:txBody>
          <a:bodyPr/>
          <a:lstStyle/>
          <a:p>
            <a:pPr marL="342900" indent="-342900" algn="just">
              <a:spcBef>
                <a:spcPct val="20000"/>
              </a:spcBef>
              <a:buFontTx/>
              <a:buChar char="•"/>
            </a:pPr>
            <a:r>
              <a:rPr lang="ar-SA" sz="3200">
                <a:latin typeface="Arial" pitchFamily="34" charset="0"/>
              </a:rPr>
              <a:t>تؤمن اتصالا دائما بين موقعين تنقل كميات كبيرة من  البيانات وتخصص للمستأجرين فقط بدفع أجرا ثابتا مهما كان مقدار استعمال الخط. </a:t>
            </a:r>
          </a:p>
          <a:p>
            <a:pPr marL="342900" indent="-342900" algn="just">
              <a:spcBef>
                <a:spcPct val="20000"/>
              </a:spcBef>
              <a:buFontTx/>
              <a:buChar char="•"/>
            </a:pPr>
            <a:r>
              <a:rPr lang="ar-SA" sz="3200">
                <a:latin typeface="Arial" pitchFamily="34" charset="0"/>
              </a:rPr>
              <a:t>تحتاج الخطوط المستأجرة جهاز خاص شبيه بالمودم يدعى </a:t>
            </a:r>
            <a:r>
              <a:rPr lang="en-US" sz="3200">
                <a:latin typeface="Arial" pitchFamily="34" charset="0"/>
              </a:rPr>
              <a:t>CSU/DSU</a:t>
            </a:r>
            <a:r>
              <a:rPr lang="ar-SA" sz="3200">
                <a:latin typeface="Arial" pitchFamily="34" charset="0"/>
              </a:rPr>
              <a:t> يضع عند نهاية كل خط. ويتكون من وحدتين: وحدة للتحكم بالخط الهاتفي المستأجر </a:t>
            </a:r>
            <a:r>
              <a:rPr lang="en-US" sz="3200">
                <a:latin typeface="Arial" pitchFamily="34" charset="0"/>
              </a:rPr>
              <a:t>Channel Service Unit – CSU</a:t>
            </a:r>
            <a:r>
              <a:rPr lang="ar-SA" sz="3200">
                <a:latin typeface="Arial" pitchFamily="34" charset="0"/>
              </a:rPr>
              <a:t> ووحدة للتحكم بتهيئة البيانات ونقلها عبر الخط </a:t>
            </a:r>
            <a:r>
              <a:rPr lang="en-US" sz="3200">
                <a:latin typeface="Arial" pitchFamily="34" charset="0"/>
              </a:rPr>
              <a:t>Data Service Unit – DSU </a:t>
            </a:r>
            <a:r>
              <a:rPr lang="ar-SA" sz="3200">
                <a:latin typeface="Arial" pitchFamily="34" charset="0"/>
              </a:rPr>
              <a:t> </a:t>
            </a:r>
            <a:endParaRPr lang="en-US" sz="3200">
              <a:latin typeface="Arial" pitchFamily="34" charset="0"/>
            </a:endParaRPr>
          </a:p>
        </p:txBody>
      </p:sp>
      <p:sp>
        <p:nvSpPr>
          <p:cNvPr id="9221" name="Slide Number Placeholder 5"/>
          <p:cNvSpPr>
            <a:spLocks noGrp="1"/>
          </p:cNvSpPr>
          <p:nvPr>
            <p:ph type="sldNum" sz="quarter" idx="12"/>
          </p:nvPr>
        </p:nvSpPr>
        <p:spPr>
          <a:noFill/>
        </p:spPr>
        <p:txBody>
          <a:bodyPr/>
          <a:lstStyle/>
          <a:p>
            <a:fld id="{99807820-4B2C-4EC7-8597-AB2506E3A377}" type="slidenum">
              <a:rPr lang="ar-SA" smtClean="0"/>
              <a:pPr/>
              <a:t>8</a:t>
            </a:fld>
            <a:endParaRPr lang="en-US" smtClean="0"/>
          </a:p>
        </p:txBody>
      </p:sp>
    </p:spTree>
  </p:cSld>
  <p:clrMapOvr>
    <a:masterClrMapping/>
  </p:clrMapOvr>
  <p:transition spd="slow">
    <p:wheel spokes="3"/>
    <p:sndAc>
      <p:stSnd>
        <p:snd r:embed="rId2" name="coin.wav"/>
      </p:stSnd>
    </p:sndAc>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7" name="Rectangle 2"/>
          <p:cNvSpPr>
            <a:spLocks noChangeArrowheads="1"/>
          </p:cNvSpPr>
          <p:nvPr/>
        </p:nvSpPr>
        <p:spPr bwMode="auto">
          <a:xfrm>
            <a:off x="684213" y="476250"/>
            <a:ext cx="7543800" cy="865188"/>
          </a:xfrm>
          <a:prstGeom prst="rect">
            <a:avLst/>
          </a:prstGeom>
          <a:noFill/>
          <a:ln w="9525">
            <a:noFill/>
            <a:miter lim="800000"/>
            <a:headEnd/>
            <a:tailEnd/>
          </a:ln>
        </p:spPr>
        <p:txBody>
          <a:bodyPr anchor="b"/>
          <a:lstStyle/>
          <a:p>
            <a:pPr algn="ctr" rtl="0"/>
            <a:r>
              <a:rPr lang="ar-SA" sz="4400" b="1">
                <a:solidFill>
                  <a:schemeClr val="tx2"/>
                </a:solidFill>
                <a:latin typeface="Arial" pitchFamily="34" charset="0"/>
              </a:rPr>
              <a:t>الشبكة الرقمية للخدمات المتكاملة</a:t>
            </a:r>
            <a:endParaRPr lang="en-US" sz="4400" b="1">
              <a:solidFill>
                <a:schemeClr val="tx2"/>
              </a:solidFill>
              <a:latin typeface="Arial" pitchFamily="34" charset="0"/>
            </a:endParaRPr>
          </a:p>
        </p:txBody>
      </p:sp>
      <p:sp>
        <p:nvSpPr>
          <p:cNvPr id="10243" name="Rectangle 3"/>
          <p:cNvSpPr>
            <a:spLocks noChangeArrowheads="1"/>
          </p:cNvSpPr>
          <p:nvPr/>
        </p:nvSpPr>
        <p:spPr bwMode="auto">
          <a:xfrm>
            <a:off x="539750" y="1916113"/>
            <a:ext cx="8229600" cy="4176712"/>
          </a:xfrm>
          <a:prstGeom prst="rect">
            <a:avLst/>
          </a:prstGeom>
          <a:noFill/>
          <a:ln w="9525">
            <a:noFill/>
            <a:miter lim="800000"/>
            <a:headEnd/>
            <a:tailEnd/>
          </a:ln>
        </p:spPr>
        <p:txBody>
          <a:bodyPr/>
          <a:lstStyle/>
          <a:p>
            <a:pPr marL="342900" indent="-342900" algn="just">
              <a:spcBef>
                <a:spcPct val="20000"/>
              </a:spcBef>
              <a:buFontTx/>
              <a:buChar char="•"/>
            </a:pPr>
            <a:r>
              <a:rPr lang="ar-SA" sz="2800" b="1">
                <a:latin typeface="Arial" pitchFamily="34" charset="0"/>
              </a:rPr>
              <a:t>الشبكة الرقمية للخدمات المتكاملة</a:t>
            </a:r>
            <a:r>
              <a:rPr lang="en-US" sz="2800" b="1">
                <a:latin typeface="Arial" pitchFamily="34" charset="0"/>
              </a:rPr>
              <a:t>Integrated Service Digital Network – ISDN </a:t>
            </a:r>
            <a:r>
              <a:rPr lang="ar-SA" sz="3200">
                <a:latin typeface="Arial" pitchFamily="34" charset="0"/>
              </a:rPr>
              <a:t> تستعمل لنقل الإشارات الرقمية بدل الإشارات التناظرية ولا تحتاج إلى استعمال المودم. وتسمى بالتكاملية لأنها تؤمن نقل كل أنواع البيانات من نص وصوت وصورة...وتوفر سرعة نقل تصل إلى 120 كيلوبايت ولكن بسعر أعلى.  </a:t>
            </a:r>
            <a:r>
              <a:rPr lang="en-US" sz="3200">
                <a:latin typeface="Arial" pitchFamily="34" charset="0"/>
              </a:rPr>
              <a:t> </a:t>
            </a:r>
            <a:r>
              <a:rPr lang="ar-SA" sz="3200">
                <a:latin typeface="Arial" pitchFamily="34" charset="0"/>
              </a:rPr>
              <a:t> </a:t>
            </a:r>
            <a:endParaRPr lang="en-US" sz="3200">
              <a:latin typeface="Arial" pitchFamily="34" charset="0"/>
            </a:endParaRPr>
          </a:p>
        </p:txBody>
      </p:sp>
      <p:sp>
        <p:nvSpPr>
          <p:cNvPr id="10244" name="Slide Number Placeholder 4"/>
          <p:cNvSpPr>
            <a:spLocks noGrp="1"/>
          </p:cNvSpPr>
          <p:nvPr>
            <p:ph type="sldNum" sz="quarter" idx="12"/>
          </p:nvPr>
        </p:nvSpPr>
        <p:spPr>
          <a:noFill/>
        </p:spPr>
        <p:txBody>
          <a:bodyPr/>
          <a:lstStyle/>
          <a:p>
            <a:fld id="{68748E4C-815E-41C1-8FD2-62C3A57C1472}" type="slidenum">
              <a:rPr lang="ar-SA" smtClean="0"/>
              <a:pPr/>
              <a:t>9</a:t>
            </a:fld>
            <a:endParaRPr lang="en-US" smtClean="0"/>
          </a:p>
        </p:txBody>
      </p:sp>
    </p:spTree>
  </p:cSld>
  <p:clrMapOvr>
    <a:masterClrMapping/>
  </p:clrMapOvr>
  <p:transition spd="slow">
    <p:wheel spokes="3"/>
    <p:sndAc>
      <p:stSnd>
        <p:snd r:embed="rId3" name="coin.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3557">
                                            <p:txEl>
                                              <p:pRg st="0" end="0"/>
                                            </p:txEl>
                                          </p:spTgt>
                                        </p:tgtEl>
                                        <p:attrNameLst>
                                          <p:attrName>style.visibility</p:attrName>
                                        </p:attrNameLst>
                                      </p:cBhvr>
                                      <p:to>
                                        <p:strVal val="visible"/>
                                      </p:to>
                                    </p:set>
                                    <p:anim calcmode="lin" valueType="num">
                                      <p:cBhvr additive="base">
                                        <p:cTn id="7" dur="500" fill="hold"/>
                                        <p:tgtEl>
                                          <p:spTgt spid="2355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355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CA366D00-038C-4F37-B2E1-AF1E569AF0AD}" type="slidenum">
              <a:rPr lang="ar-SA"/>
              <a:pPr/>
              <a:t>10</a:t>
            </a:fld>
            <a:endParaRPr lang="en-US"/>
          </a:p>
        </p:txBody>
      </p:sp>
      <p:sp>
        <p:nvSpPr>
          <p:cNvPr id="109570" name="Rectangle 2"/>
          <p:cNvSpPr>
            <a:spLocks noGrp="1" noChangeArrowheads="1"/>
          </p:cNvSpPr>
          <p:nvPr>
            <p:ph type="title"/>
          </p:nvPr>
        </p:nvSpPr>
        <p:spPr>
          <a:xfrm>
            <a:off x="0" y="908050"/>
            <a:ext cx="8943975" cy="768350"/>
          </a:xfrm>
        </p:spPr>
        <p:txBody>
          <a:bodyPr/>
          <a:lstStyle/>
          <a:p>
            <a:pPr>
              <a:buFontTx/>
              <a:buBlip>
                <a:blip r:embed="rId3"/>
              </a:buBlip>
            </a:pPr>
            <a:r>
              <a:rPr lang="ar-SA" b="1" dirty="0"/>
              <a:t> مميزات شبكات (</a:t>
            </a:r>
            <a:r>
              <a:rPr lang="en-US" b="1" dirty="0"/>
              <a:t>ISDN</a:t>
            </a:r>
            <a:r>
              <a:rPr lang="ar-SA" b="1" dirty="0"/>
              <a:t>):</a:t>
            </a:r>
            <a:endParaRPr lang="en-US" dirty="0"/>
          </a:p>
        </p:txBody>
      </p:sp>
      <p:sp>
        <p:nvSpPr>
          <p:cNvPr id="109571" name="Rectangle 3"/>
          <p:cNvSpPr>
            <a:spLocks noGrp="1" noChangeArrowheads="1"/>
          </p:cNvSpPr>
          <p:nvPr>
            <p:ph type="body" idx="1"/>
          </p:nvPr>
        </p:nvSpPr>
        <p:spPr>
          <a:xfrm>
            <a:off x="642910" y="1844675"/>
            <a:ext cx="8072494" cy="4370407"/>
          </a:xfrm>
        </p:spPr>
        <p:txBody>
          <a:bodyPr/>
          <a:lstStyle/>
          <a:p>
            <a:pPr marL="879475" lvl="1" indent="-514350" algn="just">
              <a:buNone/>
            </a:pPr>
            <a:r>
              <a:rPr lang="ar-SA" sz="2800" b="1" u="sng" dirty="0">
                <a:solidFill>
                  <a:srgbClr val="C00000"/>
                </a:solidFill>
              </a:rPr>
              <a:t>هناك عدة مميزات لشبكات الـ </a:t>
            </a:r>
            <a:r>
              <a:rPr lang="en-US" sz="2800" b="1" u="sng" dirty="0">
                <a:solidFill>
                  <a:srgbClr val="C00000"/>
                </a:solidFill>
              </a:rPr>
              <a:t>ISDN</a:t>
            </a:r>
            <a:r>
              <a:rPr lang="ar-SA" sz="2800" b="1" u="sng" dirty="0">
                <a:solidFill>
                  <a:srgbClr val="C00000"/>
                </a:solidFill>
              </a:rPr>
              <a:t> أهمها:</a:t>
            </a:r>
          </a:p>
          <a:p>
            <a:pPr marL="622300" lvl="1" indent="-257175" algn="just">
              <a:buNone/>
            </a:pPr>
            <a:r>
              <a:rPr lang="ar-SA" sz="2800" dirty="0"/>
              <a:t>1. توفير الخدمة المناسبة لحاجة الشركات.</a:t>
            </a:r>
          </a:p>
          <a:p>
            <a:pPr marL="622300" lvl="1" indent="-257175" algn="just">
              <a:buNone/>
            </a:pPr>
            <a:r>
              <a:rPr lang="ar-SA" sz="2800" dirty="0"/>
              <a:t>2. توفير خدمة سريعة وذات نقل موثوق خالي من الأخطاء.</a:t>
            </a:r>
          </a:p>
          <a:p>
            <a:pPr marL="622300" lvl="1" indent="-257175" algn="just">
              <a:buNone/>
            </a:pPr>
            <a:r>
              <a:rPr lang="ar-SA" sz="2800" dirty="0"/>
              <a:t>3. توفير عدة خدمات عبر خط واحد فيمكن نقل البيانات والصوت والصورة بالإضافة إلى تأمين المكالمات الهاتفية والدخول إلى الانترنت. أي أنك باستخدام شبكات الـ (</a:t>
            </a:r>
            <a:r>
              <a:rPr lang="en-US" sz="2800" dirty="0"/>
              <a:t>ISDN</a:t>
            </a:r>
            <a:r>
              <a:rPr lang="ar-SA" sz="2800" dirty="0"/>
              <a:t>) يمكنك إجراء المكالمات الهاتفية وتحميل البرامج من الانترنت في نفس الوقت.</a:t>
            </a:r>
            <a:r>
              <a:rPr lang="en-US" sz="2800" dirty="0"/>
              <a:t> </a:t>
            </a:r>
            <a:endParaRPr lang="ar-SA" sz="2800" dirty="0"/>
          </a:p>
        </p:txBody>
      </p:sp>
    </p:spTree>
  </p:cSld>
  <p:clrMapOvr>
    <a:masterClrMapping/>
  </p:clrMapOvr>
  <p:transition spd="slow">
    <p:wheel spokes="3"/>
    <p:sndAc>
      <p:stSnd>
        <p:snd r:embed="rId2" name="coin.wav"/>
      </p:stSnd>
    </p:sndAc>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0343CBAE-E1FF-4CDA-8F90-2B6A4B151B88}" type="slidenum">
              <a:rPr lang="ar-SA"/>
              <a:pPr/>
              <a:t>11</a:t>
            </a:fld>
            <a:endParaRPr lang="en-US"/>
          </a:p>
        </p:txBody>
      </p:sp>
      <p:sp>
        <p:nvSpPr>
          <p:cNvPr id="134146" name="Rectangle 2"/>
          <p:cNvSpPr>
            <a:spLocks noGrp="1" noChangeArrowheads="1"/>
          </p:cNvSpPr>
          <p:nvPr>
            <p:ph type="title"/>
          </p:nvPr>
        </p:nvSpPr>
        <p:spPr>
          <a:xfrm>
            <a:off x="0" y="908050"/>
            <a:ext cx="8943975" cy="768350"/>
          </a:xfrm>
        </p:spPr>
        <p:txBody>
          <a:bodyPr/>
          <a:lstStyle/>
          <a:p>
            <a:pPr>
              <a:buFontTx/>
              <a:buBlip>
                <a:blip r:embed="rId3"/>
              </a:buBlip>
            </a:pPr>
            <a:r>
              <a:rPr lang="ar-SA" b="1" dirty="0"/>
              <a:t>عيوب شبكات (</a:t>
            </a:r>
            <a:r>
              <a:rPr lang="en-US" b="1" dirty="0"/>
              <a:t>ISDN</a:t>
            </a:r>
            <a:r>
              <a:rPr lang="ar-SA" b="1" dirty="0"/>
              <a:t>):</a:t>
            </a:r>
            <a:endParaRPr lang="en-US" dirty="0"/>
          </a:p>
        </p:txBody>
      </p:sp>
      <p:sp>
        <p:nvSpPr>
          <p:cNvPr id="134147" name="Rectangle 3"/>
          <p:cNvSpPr>
            <a:spLocks noGrp="1" noChangeArrowheads="1"/>
          </p:cNvSpPr>
          <p:nvPr>
            <p:ph type="body" idx="1"/>
          </p:nvPr>
        </p:nvSpPr>
        <p:spPr>
          <a:xfrm>
            <a:off x="785786" y="1844674"/>
            <a:ext cx="7572428" cy="3513151"/>
          </a:xfrm>
        </p:spPr>
        <p:txBody>
          <a:bodyPr/>
          <a:lstStyle/>
          <a:p>
            <a:pPr marL="898525" lvl="1" indent="-533400"/>
            <a:r>
              <a:rPr lang="ar-SA" dirty="0"/>
              <a:t>1. </a:t>
            </a:r>
            <a:r>
              <a:rPr lang="ar-SA" sz="3200" dirty="0"/>
              <a:t>بما أنها لازالت تستخدم الأسلاك النحاسية فسرعتها أقل من باقي تقنيات الاتصال الرقمية التي تستخدم كابلات الألياف الضوئية.</a:t>
            </a:r>
          </a:p>
          <a:p>
            <a:pPr marL="898525" lvl="1" indent="-533400"/>
            <a:r>
              <a:rPr lang="ar-SA" sz="3200" dirty="0"/>
              <a:t>2. تكلفتها لازالت مرتفعة.</a:t>
            </a:r>
            <a:r>
              <a:rPr lang="en-US" sz="3200" dirty="0"/>
              <a:t> </a:t>
            </a:r>
            <a:endParaRPr lang="ar-SA" sz="3200" dirty="0"/>
          </a:p>
        </p:txBody>
      </p:sp>
    </p:spTree>
  </p:cSld>
  <p:clrMapOvr>
    <a:masterClrMapping/>
  </p:clrMapOvr>
  <p:transition spd="slow">
    <p:wheel spokes="3"/>
    <p:sndAc>
      <p:stSnd>
        <p:snd r:embed="rId2" name="coin.wav"/>
      </p:stSnd>
    </p:sndAc>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Slide Number Placeholder 6"/>
          <p:cNvSpPr>
            <a:spLocks noGrp="1"/>
          </p:cNvSpPr>
          <p:nvPr>
            <p:ph type="sldNum" sz="quarter" idx="12"/>
          </p:nvPr>
        </p:nvSpPr>
        <p:spPr/>
        <p:txBody>
          <a:bodyPr/>
          <a:lstStyle/>
          <a:p>
            <a:fld id="{693623E0-9963-4212-A994-4268347A8862}" type="slidenum">
              <a:rPr lang="ar-SA"/>
              <a:pPr/>
              <a:t>12</a:t>
            </a:fld>
            <a:endParaRPr lang="en-US"/>
          </a:p>
        </p:txBody>
      </p:sp>
      <p:sp>
        <p:nvSpPr>
          <p:cNvPr id="137218" name="Rectangle 2"/>
          <p:cNvSpPr>
            <a:spLocks noGrp="1" noChangeArrowheads="1"/>
          </p:cNvSpPr>
          <p:nvPr>
            <p:ph type="title"/>
          </p:nvPr>
        </p:nvSpPr>
        <p:spPr>
          <a:xfrm>
            <a:off x="0" y="620713"/>
            <a:ext cx="8943975" cy="839787"/>
          </a:xfrm>
        </p:spPr>
        <p:txBody>
          <a:bodyPr/>
          <a:lstStyle/>
          <a:p>
            <a:r>
              <a:rPr lang="ar-SA" b="1" dirty="0"/>
              <a:t>تابع- أنوع </a:t>
            </a:r>
            <a:r>
              <a:rPr lang="ar-SA" b="1" dirty="0" smtClean="0"/>
              <a:t>شبكات</a:t>
            </a:r>
            <a:endParaRPr lang="en-US" b="1" dirty="0"/>
          </a:p>
        </p:txBody>
      </p:sp>
      <p:sp>
        <p:nvSpPr>
          <p:cNvPr id="137219" name="Rectangle 3"/>
          <p:cNvSpPr>
            <a:spLocks noGrp="1" noChangeArrowheads="1"/>
          </p:cNvSpPr>
          <p:nvPr>
            <p:ph type="body" sz="half" idx="1"/>
          </p:nvPr>
        </p:nvSpPr>
        <p:spPr>
          <a:xfrm>
            <a:off x="0" y="1989138"/>
            <a:ext cx="8964613" cy="4868862"/>
          </a:xfrm>
        </p:spPr>
        <p:txBody>
          <a:bodyPr/>
          <a:lstStyle/>
          <a:p>
            <a:pPr marL="92075" indent="-92075" algn="justLow">
              <a:buNone/>
            </a:pPr>
            <a:r>
              <a:rPr lang="ar-SA" sz="2800" b="1" dirty="0" smtClean="0">
                <a:solidFill>
                  <a:srgbClr val="CC0000"/>
                </a:solidFill>
              </a:rPr>
              <a:t> </a:t>
            </a:r>
            <a:r>
              <a:rPr lang="ar-SA" sz="2800" b="1" dirty="0">
                <a:solidFill>
                  <a:srgbClr val="CC0000"/>
                </a:solidFill>
              </a:rPr>
              <a:t>الخطوط الرقمية, وهي تنقسم إلى نوعين هما:</a:t>
            </a:r>
          </a:p>
          <a:p>
            <a:pPr marL="514350" indent="-514350" algn="justLow">
              <a:buFont typeface="+mj-lt"/>
              <a:buAutoNum type="arabicPeriod"/>
            </a:pPr>
            <a:r>
              <a:rPr lang="ar-SA" sz="2800" b="1" dirty="0">
                <a:solidFill>
                  <a:srgbClr val="003399"/>
                </a:solidFill>
              </a:rPr>
              <a:t>أ. الخطوط الرقمية </a:t>
            </a:r>
            <a:r>
              <a:rPr lang="en-US" sz="2800" b="1" dirty="0">
                <a:solidFill>
                  <a:srgbClr val="003399"/>
                </a:solidFill>
              </a:rPr>
              <a:t>Digital Signal Level</a:t>
            </a:r>
            <a:r>
              <a:rPr lang="ar-SA" sz="2800" b="1" dirty="0">
                <a:solidFill>
                  <a:srgbClr val="003399"/>
                </a:solidFill>
              </a:rPr>
              <a:t>(</a:t>
            </a:r>
            <a:r>
              <a:rPr lang="en-US" sz="2800" b="1" dirty="0">
                <a:solidFill>
                  <a:srgbClr val="003399"/>
                </a:solidFill>
              </a:rPr>
              <a:t>DSL</a:t>
            </a:r>
            <a:r>
              <a:rPr lang="ar-SA" sz="2800" b="1" dirty="0">
                <a:solidFill>
                  <a:srgbClr val="003399"/>
                </a:solidFill>
              </a:rPr>
              <a:t>):</a:t>
            </a:r>
          </a:p>
          <a:p>
            <a:pPr marL="92075" indent="-92075" algn="just"/>
            <a:r>
              <a:rPr lang="ar-SA" sz="2800" dirty="0"/>
              <a:t>وهي تتضمن الناقل </a:t>
            </a:r>
            <a:r>
              <a:rPr lang="en-US" sz="2800" dirty="0"/>
              <a:t>T</a:t>
            </a:r>
            <a:r>
              <a:rPr lang="ar-SA" sz="2800" dirty="0"/>
              <a:t> (</a:t>
            </a:r>
            <a:r>
              <a:rPr lang="en-US" sz="2800" dirty="0"/>
              <a:t>T-Carrier</a:t>
            </a:r>
            <a:r>
              <a:rPr lang="ar-SA" sz="2800" dirty="0"/>
              <a:t>) طورته شركة </a:t>
            </a:r>
            <a:r>
              <a:rPr lang="en-US" sz="2800" dirty="0"/>
              <a:t>AT&amp;T</a:t>
            </a:r>
            <a:r>
              <a:rPr lang="ar-SA" sz="2800" dirty="0"/>
              <a:t> وهي عبارة عن خطوط رقمية دائمة وهي تسمى (</a:t>
            </a:r>
            <a:r>
              <a:rPr lang="en-US" sz="2800" dirty="0"/>
              <a:t>T</a:t>
            </a:r>
            <a:r>
              <a:rPr lang="ar-SA" sz="2800" dirty="0"/>
              <a:t>), والجدول التالي يبين انواع النواقل (</a:t>
            </a:r>
            <a:r>
              <a:rPr lang="en-US" sz="2800" dirty="0"/>
              <a:t>T</a:t>
            </a:r>
            <a:r>
              <a:rPr lang="ar-SA" sz="2800" dirty="0" smtClean="0"/>
              <a:t>)</a:t>
            </a:r>
            <a:endParaRPr lang="ar-SA" sz="2800" dirty="0"/>
          </a:p>
          <a:p>
            <a:pPr marL="92075" indent="-92075" algn="just"/>
            <a:endParaRPr lang="ar-SA" sz="2800" dirty="0"/>
          </a:p>
        </p:txBody>
      </p:sp>
    </p:spTree>
  </p:cSld>
  <p:clrMapOvr>
    <a:masterClrMapping/>
  </p:clrMapOvr>
  <p:transition spd="med">
    <p:wheel spokes="8"/>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Espace réservé du pied de page 4"/>
          <p:cNvSpPr txBox="1">
            <a:spLocks noGrp="1"/>
          </p:cNvSpPr>
          <p:nvPr/>
        </p:nvSpPr>
        <p:spPr bwMode="auto">
          <a:xfrm>
            <a:off x="0" y="6429375"/>
            <a:ext cx="8858250" cy="857250"/>
          </a:xfrm>
          <a:prstGeom prst="rect">
            <a:avLst/>
          </a:prstGeom>
          <a:noFill/>
          <a:ln w="9525">
            <a:noFill/>
            <a:miter lim="800000"/>
            <a:headEnd/>
            <a:tailEnd/>
          </a:ln>
        </p:spPr>
        <p:txBody>
          <a:bodyPr anchor="ctr"/>
          <a:lstStyle/>
          <a:p>
            <a:pPr algn="ctr" rtl="0"/>
            <a:endParaRPr lang="fr-BE" sz="1100">
              <a:solidFill>
                <a:srgbClr val="0070C0"/>
              </a:solidFill>
              <a:latin typeface="Calibri" pitchFamily="34" charset="0"/>
            </a:endParaRPr>
          </a:p>
        </p:txBody>
      </p:sp>
      <p:sp>
        <p:nvSpPr>
          <p:cNvPr id="11267" name="Rectangle 2"/>
          <p:cNvSpPr>
            <a:spLocks noChangeArrowheads="1"/>
          </p:cNvSpPr>
          <p:nvPr/>
        </p:nvSpPr>
        <p:spPr bwMode="auto">
          <a:xfrm>
            <a:off x="900113" y="333375"/>
            <a:ext cx="6624637" cy="1008063"/>
          </a:xfrm>
          <a:prstGeom prst="rect">
            <a:avLst/>
          </a:prstGeom>
          <a:noFill/>
          <a:ln w="9525">
            <a:noFill/>
            <a:miter lim="800000"/>
            <a:headEnd/>
            <a:tailEnd/>
          </a:ln>
        </p:spPr>
        <p:txBody>
          <a:bodyPr anchor="b"/>
          <a:lstStyle/>
          <a:p>
            <a:pPr algn="ctr"/>
            <a:r>
              <a:rPr lang="ar-EG" sz="2800" b="1" dirty="0" smtClean="0">
                <a:solidFill>
                  <a:schemeClr val="tx2"/>
                </a:solidFill>
                <a:latin typeface="Arial" pitchFamily="34" charset="0"/>
              </a:rPr>
              <a:t>ب- </a:t>
            </a:r>
            <a:r>
              <a:rPr lang="ar-SA" sz="2800" b="1" dirty="0" smtClean="0">
                <a:solidFill>
                  <a:schemeClr val="tx2"/>
                </a:solidFill>
                <a:latin typeface="Arial" pitchFamily="34" charset="0"/>
              </a:rPr>
              <a:t>نظام </a:t>
            </a:r>
            <a:r>
              <a:rPr lang="ar-SA" sz="2800" b="1" dirty="0">
                <a:solidFill>
                  <a:schemeClr val="tx2"/>
                </a:solidFill>
                <a:latin typeface="Arial" pitchFamily="34" charset="0"/>
              </a:rPr>
              <a:t>الخط المشترك الرقمي الغير المتماثل للاتصال </a:t>
            </a:r>
            <a:r>
              <a:rPr lang="en-US" sz="2800" b="1" dirty="0">
                <a:solidFill>
                  <a:schemeClr val="tx2"/>
                </a:solidFill>
                <a:latin typeface="Arial" pitchFamily="34" charset="0"/>
              </a:rPr>
              <a:t>ADSL</a:t>
            </a:r>
          </a:p>
        </p:txBody>
      </p:sp>
      <p:sp>
        <p:nvSpPr>
          <p:cNvPr id="11268" name="Rectangle 3"/>
          <p:cNvSpPr>
            <a:spLocks noChangeArrowheads="1"/>
          </p:cNvSpPr>
          <p:nvPr/>
        </p:nvSpPr>
        <p:spPr bwMode="auto">
          <a:xfrm>
            <a:off x="179388" y="2133600"/>
            <a:ext cx="8640762" cy="3816350"/>
          </a:xfrm>
          <a:prstGeom prst="rect">
            <a:avLst/>
          </a:prstGeom>
          <a:noFill/>
          <a:ln w="9525">
            <a:noFill/>
            <a:miter lim="800000"/>
            <a:headEnd/>
            <a:tailEnd/>
          </a:ln>
        </p:spPr>
        <p:txBody>
          <a:bodyPr/>
          <a:lstStyle/>
          <a:p>
            <a:pPr marL="342900" indent="-342900" algn="just">
              <a:spcBef>
                <a:spcPct val="20000"/>
              </a:spcBef>
              <a:buFontTx/>
              <a:buChar char="•"/>
            </a:pPr>
            <a:r>
              <a:rPr lang="ar-SA" sz="2800" b="1">
                <a:latin typeface="Arial" pitchFamily="34" charset="0"/>
              </a:rPr>
              <a:t>وكبديل لتقنية </a:t>
            </a:r>
            <a:r>
              <a:rPr lang="en-US" sz="2800" b="1">
                <a:latin typeface="Arial" pitchFamily="34" charset="0"/>
              </a:rPr>
              <a:t> ISDN</a:t>
            </a:r>
            <a:r>
              <a:rPr lang="ar-SA" sz="2800">
                <a:latin typeface="Arial" pitchFamily="34" charset="0"/>
              </a:rPr>
              <a:t> يمكن استعمال نظام الخط المشترك الرقمي الغير المتماثل للاتصال الشبه الدائم بالانترنت عبر خطوط الهاتف العادية دون شغله إرسالا واستقبالا. </a:t>
            </a:r>
            <a:r>
              <a:rPr lang="en-US" sz="2800">
                <a:latin typeface="Arial" pitchFamily="34" charset="0"/>
              </a:rPr>
              <a:t>Asymmetric Digital Subscriber Line ADSL</a:t>
            </a:r>
            <a:r>
              <a:rPr lang="ar-SA" sz="2800">
                <a:latin typeface="Arial" pitchFamily="34" charset="0"/>
              </a:rPr>
              <a:t> </a:t>
            </a:r>
          </a:p>
          <a:p>
            <a:pPr marL="342900" indent="-342900" algn="just">
              <a:spcBef>
                <a:spcPct val="20000"/>
              </a:spcBef>
              <a:buFontTx/>
              <a:buChar char="•"/>
            </a:pPr>
            <a:r>
              <a:rPr lang="ar-SA" sz="2800">
                <a:latin typeface="Arial" pitchFamily="34" charset="0"/>
              </a:rPr>
              <a:t>وتسمى بالغير المتماثلة لأن سرعة الاستقبال أو التحميل أعلى بكثير من سرعة الإرسال (من 640 كيلوبت في الثانية في الاتجاه </a:t>
            </a:r>
            <a:r>
              <a:rPr lang="en-US" sz="2800" b="1">
                <a:latin typeface="Arial" pitchFamily="34" charset="0"/>
              </a:rPr>
              <a:t>upstream</a:t>
            </a:r>
            <a:r>
              <a:rPr lang="ar-SA" sz="2800">
                <a:latin typeface="Arial" pitchFamily="34" charset="0"/>
              </a:rPr>
              <a:t> والسرعة في الاتجاه المعاكس </a:t>
            </a:r>
            <a:r>
              <a:rPr lang="en-US" sz="2800">
                <a:latin typeface="Arial" pitchFamily="34" charset="0"/>
              </a:rPr>
              <a:t>downstream</a:t>
            </a:r>
            <a:r>
              <a:rPr lang="ar-SA" sz="2800">
                <a:latin typeface="Arial" pitchFamily="34" charset="0"/>
              </a:rPr>
              <a:t> يمكن أن تصل على 9 ميجابت في الثانية) مما يجعل عملية تحميل البيانات أسرع. </a:t>
            </a:r>
            <a:r>
              <a:rPr lang="en-US" sz="2800">
                <a:latin typeface="Arial" pitchFamily="34" charset="0"/>
              </a:rPr>
              <a:t> </a:t>
            </a:r>
          </a:p>
        </p:txBody>
      </p:sp>
      <p:sp>
        <p:nvSpPr>
          <p:cNvPr id="11269" name="Slide Number Placeholder 5"/>
          <p:cNvSpPr>
            <a:spLocks noGrp="1"/>
          </p:cNvSpPr>
          <p:nvPr>
            <p:ph type="sldNum" sz="quarter" idx="12"/>
          </p:nvPr>
        </p:nvSpPr>
        <p:spPr>
          <a:noFill/>
        </p:spPr>
        <p:txBody>
          <a:bodyPr/>
          <a:lstStyle/>
          <a:p>
            <a:fld id="{41101636-5749-4C02-B325-AAFADF572D47}" type="slidenum">
              <a:rPr lang="ar-SA" smtClean="0"/>
              <a:pPr/>
              <a:t>13</a:t>
            </a:fld>
            <a:endParaRPr lang="en-US" smtClean="0"/>
          </a:p>
        </p:txBody>
      </p:sp>
    </p:spTree>
  </p:cSld>
  <p:clrMapOvr>
    <a:masterClrMapping/>
  </p:clrMapOvr>
  <p:transition spd="slow">
    <p:wheel spokes="3"/>
    <p:sndAc>
      <p:stSnd>
        <p:snd r:embed="rId3" name="coin.wav"/>
      </p:stSnd>
    </p:sndAc>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73D22D6B-A5F5-42E6-B090-15883725CDE1}" type="slidenum">
              <a:rPr lang="ar-SA"/>
              <a:pPr/>
              <a:t>14</a:t>
            </a:fld>
            <a:endParaRPr lang="en-US"/>
          </a:p>
        </p:txBody>
      </p:sp>
      <p:sp>
        <p:nvSpPr>
          <p:cNvPr id="140290" name="Rectangle 2"/>
          <p:cNvSpPr>
            <a:spLocks noGrp="1" noChangeArrowheads="1"/>
          </p:cNvSpPr>
          <p:nvPr>
            <p:ph type="title"/>
          </p:nvPr>
        </p:nvSpPr>
        <p:spPr>
          <a:xfrm>
            <a:off x="571473" y="285729"/>
            <a:ext cx="6929485" cy="928693"/>
          </a:xfrm>
        </p:spPr>
        <p:txBody>
          <a:bodyPr/>
          <a:lstStyle/>
          <a:p>
            <a:pPr>
              <a:buFontTx/>
              <a:buBlip>
                <a:blip r:embed="rId3"/>
              </a:buBlip>
            </a:pPr>
            <a:r>
              <a:rPr lang="ar-SA" sz="4000" b="1" dirty="0">
                <a:solidFill>
                  <a:srgbClr val="CC0000"/>
                </a:solidFill>
              </a:rPr>
              <a:t> </a:t>
            </a:r>
            <a:r>
              <a:rPr lang="ar-SA" sz="3600" b="1" dirty="0">
                <a:solidFill>
                  <a:schemeClr val="tx1"/>
                </a:solidFill>
              </a:rPr>
              <a:t>الشبكات التي تستخدم تقنية التبادل </a:t>
            </a:r>
            <a:r>
              <a:rPr lang="ar-SA" sz="3600" b="1" dirty="0" smtClean="0">
                <a:solidFill>
                  <a:schemeClr val="tx1"/>
                </a:solidFill>
              </a:rPr>
              <a:t>الرزمي</a:t>
            </a:r>
            <a:endParaRPr lang="en-US" sz="4000" b="1" dirty="0">
              <a:solidFill>
                <a:srgbClr val="CC0000"/>
              </a:solidFill>
            </a:endParaRPr>
          </a:p>
        </p:txBody>
      </p:sp>
      <p:sp>
        <p:nvSpPr>
          <p:cNvPr id="140291" name="Rectangle 3"/>
          <p:cNvSpPr>
            <a:spLocks noGrp="1" noChangeArrowheads="1"/>
          </p:cNvSpPr>
          <p:nvPr>
            <p:ph type="body" idx="1"/>
          </p:nvPr>
        </p:nvSpPr>
        <p:spPr>
          <a:xfrm>
            <a:off x="0" y="1989138"/>
            <a:ext cx="9144000" cy="4868862"/>
          </a:xfrm>
        </p:spPr>
        <p:txBody>
          <a:bodyPr/>
          <a:lstStyle/>
          <a:p>
            <a:pPr marL="92075" indent="-92075" algn="just"/>
            <a:r>
              <a:rPr lang="ar-SA" dirty="0"/>
              <a:t>- تقنية التبادل الرزمي تعتمد على تقسيم المعلومات إلى أجزاء كل منها يدعى رزمة (</a:t>
            </a:r>
            <a:r>
              <a:rPr lang="en-US" dirty="0"/>
              <a:t>Packet</a:t>
            </a:r>
            <a:r>
              <a:rPr lang="ar-SA" dirty="0"/>
              <a:t>) ويتم تبادل المعلومات بين الجهات المتخاطبة بشكل سلسلة من الرزم, حيث  يتم تحديد مسار كل رزمة بناء على أفضل مسار في اللحظة التي يتم إرسال الرزمة, وذلك </a:t>
            </a:r>
            <a:r>
              <a:rPr lang="ar-SA" dirty="0" smtClean="0"/>
              <a:t>لأ</a:t>
            </a:r>
            <a:r>
              <a:rPr lang="ar-EG" dirty="0" smtClean="0"/>
              <a:t>نه</a:t>
            </a:r>
            <a:r>
              <a:rPr lang="ar-SA" dirty="0" smtClean="0"/>
              <a:t> </a:t>
            </a:r>
            <a:r>
              <a:rPr lang="ar-SA" dirty="0"/>
              <a:t>يمكن أن يكون أحد المسارات مشغول ومزدحم وبالتالي يمكن إرسال الرزم عبر مسارات أخرى، أو يمكن أن يتعطل أحد المسارات فيتم إرسال الرزم عبر المسارات الأخرى.</a:t>
            </a:r>
            <a:r>
              <a:rPr lang="en-US" dirty="0"/>
              <a:t> </a:t>
            </a:r>
          </a:p>
        </p:txBody>
      </p:sp>
    </p:spTree>
  </p:cSld>
  <p:clrMapOvr>
    <a:masterClrMapping/>
  </p:clrMapOvr>
  <p:transition spd="slow">
    <p:wheel spokes="3"/>
    <p:sndAc>
      <p:stSnd>
        <p:snd r:embed="rId2" name="coin.wav"/>
      </p:stSnd>
    </p:sndAc>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Espace réservé du pied de page 4"/>
          <p:cNvSpPr txBox="1">
            <a:spLocks noGrp="1"/>
          </p:cNvSpPr>
          <p:nvPr/>
        </p:nvSpPr>
        <p:spPr bwMode="auto">
          <a:xfrm>
            <a:off x="0" y="6278563"/>
            <a:ext cx="8858250" cy="857250"/>
          </a:xfrm>
          <a:prstGeom prst="rect">
            <a:avLst/>
          </a:prstGeom>
          <a:noFill/>
          <a:ln w="9525">
            <a:noFill/>
            <a:miter lim="800000"/>
            <a:headEnd/>
            <a:tailEnd/>
          </a:ln>
        </p:spPr>
        <p:txBody>
          <a:bodyPr anchor="ctr"/>
          <a:lstStyle/>
          <a:p>
            <a:pPr algn="ctr" rtl="0"/>
            <a:endParaRPr lang="fr-BE" sz="1100">
              <a:solidFill>
                <a:srgbClr val="0070C0"/>
              </a:solidFill>
              <a:latin typeface="Calibri" pitchFamily="34" charset="0"/>
            </a:endParaRPr>
          </a:p>
        </p:txBody>
      </p:sp>
      <p:sp>
        <p:nvSpPr>
          <p:cNvPr id="12291" name="Rectangle 3"/>
          <p:cNvSpPr>
            <a:spLocks noChangeArrowheads="1"/>
          </p:cNvSpPr>
          <p:nvPr/>
        </p:nvSpPr>
        <p:spPr bwMode="auto">
          <a:xfrm>
            <a:off x="539750" y="1557338"/>
            <a:ext cx="8229600" cy="4895850"/>
          </a:xfrm>
          <a:prstGeom prst="rect">
            <a:avLst/>
          </a:prstGeom>
          <a:noFill/>
          <a:ln w="9525">
            <a:noFill/>
            <a:miter lim="800000"/>
            <a:headEnd/>
            <a:tailEnd/>
          </a:ln>
        </p:spPr>
        <p:txBody>
          <a:bodyPr/>
          <a:lstStyle/>
          <a:p>
            <a:pPr marL="342900" indent="-342900">
              <a:spcBef>
                <a:spcPct val="20000"/>
              </a:spcBef>
              <a:buFontTx/>
              <a:buChar char="•"/>
            </a:pPr>
            <a:r>
              <a:rPr lang="ar-SA" sz="2400" b="1" dirty="0">
                <a:latin typeface="Arial" pitchFamily="34" charset="0"/>
              </a:rPr>
              <a:t>بطاقة الشبكة</a:t>
            </a:r>
            <a:r>
              <a:rPr lang="en-US" sz="2400" b="1" dirty="0">
                <a:latin typeface="Arial" pitchFamily="34" charset="0"/>
              </a:rPr>
              <a:t>Network Interface </a:t>
            </a:r>
            <a:r>
              <a:rPr lang="ar-SA" sz="2400" b="1" dirty="0">
                <a:latin typeface="Arial" pitchFamily="34" charset="0"/>
              </a:rPr>
              <a:t> </a:t>
            </a:r>
            <a:r>
              <a:rPr lang="ar-SA" sz="2400" dirty="0">
                <a:latin typeface="Arial" pitchFamily="34" charset="0"/>
              </a:rPr>
              <a:t>لوحة الكترونية تثبت داخل الجهاز لربط حاسوب مع حاسوب آخر. تسمح بنقل بيانات بين الأجهزة في شبكة محلية باستعمال البروتوكولات المستخدمة في الشبكة </a:t>
            </a:r>
          </a:p>
          <a:p>
            <a:pPr marL="342900" indent="-342900">
              <a:spcBef>
                <a:spcPct val="20000"/>
              </a:spcBef>
              <a:buFontTx/>
              <a:buChar char="•"/>
            </a:pPr>
            <a:r>
              <a:rPr lang="ar-SA" sz="2400" b="1" dirty="0">
                <a:latin typeface="Arial" pitchFamily="34" charset="0"/>
              </a:rPr>
              <a:t>وسط النقل </a:t>
            </a:r>
            <a:r>
              <a:rPr lang="en-US" sz="2400" b="1" dirty="0">
                <a:latin typeface="Arial" pitchFamily="34" charset="0"/>
              </a:rPr>
              <a:t>Transmission Media</a:t>
            </a:r>
            <a:r>
              <a:rPr lang="ar-SA" sz="2400" b="1" dirty="0">
                <a:latin typeface="Arial" pitchFamily="34" charset="0"/>
              </a:rPr>
              <a:t> </a:t>
            </a:r>
            <a:r>
              <a:rPr lang="ar-SA" sz="2400" dirty="0">
                <a:latin typeface="Arial" pitchFamily="34" charset="0"/>
              </a:rPr>
              <a:t>هو الوسط المستخدم لربط الحواسيب مع بعضها. وقد يكون الربط سلكي أولا سلكي</a:t>
            </a:r>
          </a:p>
          <a:p>
            <a:pPr marL="342900" indent="-342900">
              <a:spcBef>
                <a:spcPct val="20000"/>
              </a:spcBef>
              <a:buFontTx/>
              <a:buChar char="•"/>
            </a:pPr>
            <a:r>
              <a:rPr lang="ar-SA" sz="2400" b="1" dirty="0">
                <a:latin typeface="Arial" pitchFamily="34" charset="0"/>
              </a:rPr>
              <a:t>الأوساط السلكية </a:t>
            </a:r>
            <a:r>
              <a:rPr lang="en-US" sz="2400" b="1" dirty="0">
                <a:latin typeface="Arial" pitchFamily="34" charset="0"/>
              </a:rPr>
              <a:t>Wired Media</a:t>
            </a:r>
            <a:r>
              <a:rPr lang="ar-SA" sz="2400" b="1" dirty="0">
                <a:latin typeface="Arial" pitchFamily="34" charset="0"/>
              </a:rPr>
              <a:t> وهناك ثلاث أنواع</a:t>
            </a:r>
            <a:r>
              <a:rPr lang="ar-SA" sz="2400" dirty="0">
                <a:latin typeface="Arial" pitchFamily="34" charset="0"/>
              </a:rPr>
              <a:t>:</a:t>
            </a:r>
          </a:p>
          <a:p>
            <a:pPr marL="692150" lvl="1" indent="-347663">
              <a:spcBef>
                <a:spcPct val="20000"/>
              </a:spcBef>
              <a:buFontTx/>
              <a:buChar char="–"/>
            </a:pPr>
            <a:r>
              <a:rPr lang="ar-SA" sz="2400" dirty="0">
                <a:latin typeface="Arial" pitchFamily="34" charset="0"/>
              </a:rPr>
              <a:t> الأسلاك المجدولة </a:t>
            </a:r>
            <a:r>
              <a:rPr lang="en-US" sz="2400" dirty="0">
                <a:latin typeface="Arial" pitchFamily="34" charset="0"/>
              </a:rPr>
              <a:t>Twisted Pairs</a:t>
            </a:r>
            <a:r>
              <a:rPr lang="ar-SA" sz="2400" dirty="0">
                <a:latin typeface="Arial" pitchFamily="34" charset="0"/>
              </a:rPr>
              <a:t> (أسلاك الهاتف وتحتاج إلى مودم)،</a:t>
            </a:r>
          </a:p>
          <a:p>
            <a:pPr marL="692150" lvl="1" indent="-347663">
              <a:spcBef>
                <a:spcPct val="20000"/>
              </a:spcBef>
              <a:buFontTx/>
              <a:buChar char="–"/>
            </a:pPr>
            <a:r>
              <a:rPr lang="ar-SA" sz="2400" dirty="0">
                <a:latin typeface="Arial" pitchFamily="34" charset="0"/>
              </a:rPr>
              <a:t> الأسلاك المحورية</a:t>
            </a:r>
            <a:r>
              <a:rPr lang="en-US" sz="2400" dirty="0">
                <a:latin typeface="Arial" pitchFamily="34" charset="0"/>
              </a:rPr>
              <a:t> Coaxial </a:t>
            </a:r>
            <a:r>
              <a:rPr lang="ar-SA" sz="2400" dirty="0">
                <a:latin typeface="Arial" pitchFamily="34" charset="0"/>
              </a:rPr>
              <a:t> وتحتاج إلى بطاقة الشبكة،</a:t>
            </a:r>
          </a:p>
          <a:p>
            <a:pPr marL="692150" lvl="1" indent="-347663">
              <a:spcBef>
                <a:spcPct val="20000"/>
              </a:spcBef>
              <a:buFontTx/>
              <a:buChar char="–"/>
            </a:pPr>
            <a:r>
              <a:rPr lang="ar-SA" sz="2400" dirty="0">
                <a:latin typeface="Arial" pitchFamily="34" charset="0"/>
              </a:rPr>
              <a:t> الألياف الضوئية</a:t>
            </a:r>
            <a:r>
              <a:rPr lang="en-US" sz="2400" dirty="0">
                <a:latin typeface="Arial" pitchFamily="34" charset="0"/>
              </a:rPr>
              <a:t> Fiber optics </a:t>
            </a:r>
            <a:r>
              <a:rPr lang="ar-SA" sz="2400" dirty="0">
                <a:latin typeface="Arial" pitchFamily="34" charset="0"/>
              </a:rPr>
              <a:t> على شكل أنبوب زجاجي رفيع يسمح بنقل البيانات بسرعة الضوء ويستخدم في الشبكات الموسعة   </a:t>
            </a:r>
            <a:endParaRPr lang="en-US" sz="2400" dirty="0">
              <a:latin typeface="Arial" pitchFamily="34" charset="0"/>
            </a:endParaRPr>
          </a:p>
        </p:txBody>
      </p:sp>
      <p:sp>
        <p:nvSpPr>
          <p:cNvPr id="12292" name="Slide Number Placeholder 4"/>
          <p:cNvSpPr>
            <a:spLocks noGrp="1"/>
          </p:cNvSpPr>
          <p:nvPr>
            <p:ph type="sldNum" sz="quarter" idx="12"/>
          </p:nvPr>
        </p:nvSpPr>
        <p:spPr>
          <a:noFill/>
        </p:spPr>
        <p:txBody>
          <a:bodyPr/>
          <a:lstStyle/>
          <a:p>
            <a:fld id="{8C8AC17D-A27B-43E1-AEDC-A1F2F09412D2}" type="slidenum">
              <a:rPr lang="ar-SA" smtClean="0"/>
              <a:pPr/>
              <a:t>15</a:t>
            </a:fld>
            <a:endParaRPr lang="en-US" smtClean="0"/>
          </a:p>
        </p:txBody>
      </p:sp>
    </p:spTree>
  </p:cSld>
  <p:clrMapOvr>
    <a:masterClrMapping/>
  </p:clrMapOvr>
  <p:transition spd="slow">
    <p:wheel spokes="3"/>
    <p:sndAc>
      <p:stSnd>
        <p:snd r:embed="rId3" name="coin.wav"/>
      </p:stSnd>
    </p:sndAc>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Espace réservé du pied de page 4"/>
          <p:cNvSpPr txBox="1">
            <a:spLocks noGrp="1"/>
          </p:cNvSpPr>
          <p:nvPr/>
        </p:nvSpPr>
        <p:spPr bwMode="auto">
          <a:xfrm>
            <a:off x="0" y="6278563"/>
            <a:ext cx="8858250" cy="857250"/>
          </a:xfrm>
          <a:prstGeom prst="rect">
            <a:avLst/>
          </a:prstGeom>
          <a:noFill/>
          <a:ln w="9525">
            <a:noFill/>
            <a:miter lim="800000"/>
            <a:headEnd/>
            <a:tailEnd/>
          </a:ln>
        </p:spPr>
        <p:txBody>
          <a:bodyPr anchor="ctr"/>
          <a:lstStyle/>
          <a:p>
            <a:pPr algn="ctr" rtl="0"/>
            <a:r>
              <a:rPr lang="ar-DZ" sz="2000">
                <a:solidFill>
                  <a:srgbClr val="0070C0"/>
                </a:solidFill>
                <a:latin typeface="Calibri" pitchFamily="34" charset="0"/>
              </a:rPr>
              <a:t>-</a:t>
            </a:r>
            <a:endParaRPr lang="fr-BE" sz="1100">
              <a:solidFill>
                <a:srgbClr val="0070C0"/>
              </a:solidFill>
              <a:latin typeface="Calibri" pitchFamily="34" charset="0"/>
            </a:endParaRPr>
          </a:p>
        </p:txBody>
      </p:sp>
      <p:sp>
        <p:nvSpPr>
          <p:cNvPr id="13315" name="Rectangle 3"/>
          <p:cNvSpPr>
            <a:spLocks noChangeArrowheads="1"/>
          </p:cNvSpPr>
          <p:nvPr/>
        </p:nvSpPr>
        <p:spPr bwMode="auto">
          <a:xfrm>
            <a:off x="539750" y="1557338"/>
            <a:ext cx="8229600" cy="4895850"/>
          </a:xfrm>
          <a:prstGeom prst="rect">
            <a:avLst/>
          </a:prstGeom>
          <a:noFill/>
          <a:ln w="9525">
            <a:noFill/>
            <a:miter lim="800000"/>
            <a:headEnd/>
            <a:tailEnd/>
          </a:ln>
        </p:spPr>
        <p:txBody>
          <a:bodyPr/>
          <a:lstStyle/>
          <a:p>
            <a:pPr marL="342900" indent="-342900"/>
            <a:r>
              <a:rPr lang="ar-SA" sz="3200" b="1">
                <a:latin typeface="Arial" pitchFamily="34" charset="0"/>
              </a:rPr>
              <a:t>الكيبل المحوري</a:t>
            </a:r>
            <a:r>
              <a:rPr lang="ar-KW" sz="3200" b="1">
                <a:latin typeface="Arial" pitchFamily="34" charset="0"/>
              </a:rPr>
              <a:t> </a:t>
            </a:r>
            <a:r>
              <a:rPr lang="en-US" sz="3200" b="1">
                <a:latin typeface="Arial" pitchFamily="34" charset="0"/>
              </a:rPr>
              <a:t> Coaxial Cable</a:t>
            </a:r>
            <a:endParaRPr lang="ar-KW" sz="3200" b="1">
              <a:latin typeface="Arial" pitchFamily="34" charset="0"/>
            </a:endParaRPr>
          </a:p>
          <a:p>
            <a:pPr marL="342900" indent="-342900">
              <a:buFontTx/>
              <a:buChar char="•"/>
            </a:pPr>
            <a:r>
              <a:rPr lang="ar-EG" sz="2400">
                <a:latin typeface="Arial" pitchFamily="34" charset="0"/>
              </a:rPr>
              <a:t> </a:t>
            </a:r>
            <a:r>
              <a:rPr lang="ar-SA" sz="2400">
                <a:latin typeface="Arial" pitchFamily="34" charset="0"/>
              </a:rPr>
              <a:t>عبارة عن سلك سميك من النحاس موجود داخل غلاف ابيض للحماية ثم يغلفه شبكة من الأسلاك الرفيعة. ينقل هذا الكيبل البيانات في إشارات رقمية كهربائية ويتميز بإرساله إشارات قوية وهي تشبه الكابلات المستخدمة في التوصيلات التلفزيونية</a:t>
            </a:r>
            <a:endParaRPr lang="en-US" sz="2400">
              <a:latin typeface="Arial" pitchFamily="34" charset="0"/>
            </a:endParaRPr>
          </a:p>
        </p:txBody>
      </p:sp>
      <p:pic>
        <p:nvPicPr>
          <p:cNvPr id="13316" name="Picture 4" descr="TempFile1132914498"/>
          <p:cNvPicPr>
            <a:picLocks noChangeAspect="1" noChangeArrowheads="1"/>
          </p:cNvPicPr>
          <p:nvPr/>
        </p:nvPicPr>
        <p:blipFill>
          <a:blip r:embed="rId4" cstate="print"/>
          <a:srcRect/>
          <a:stretch>
            <a:fillRect/>
          </a:stretch>
        </p:blipFill>
        <p:spPr bwMode="auto">
          <a:xfrm>
            <a:off x="1116013" y="3573463"/>
            <a:ext cx="1728787" cy="1655762"/>
          </a:xfrm>
          <a:prstGeom prst="rect">
            <a:avLst/>
          </a:prstGeom>
          <a:noFill/>
          <a:ln w="9525">
            <a:noFill/>
            <a:miter lim="800000"/>
            <a:headEnd/>
            <a:tailEnd/>
          </a:ln>
        </p:spPr>
      </p:pic>
      <p:sp>
        <p:nvSpPr>
          <p:cNvPr id="13317" name="Slide Number Placeholder 5"/>
          <p:cNvSpPr>
            <a:spLocks noGrp="1"/>
          </p:cNvSpPr>
          <p:nvPr>
            <p:ph type="sldNum" sz="quarter" idx="12"/>
          </p:nvPr>
        </p:nvSpPr>
        <p:spPr>
          <a:noFill/>
        </p:spPr>
        <p:txBody>
          <a:bodyPr/>
          <a:lstStyle/>
          <a:p>
            <a:fld id="{9709EE38-36E6-4527-8850-F8F73065D163}" type="slidenum">
              <a:rPr lang="ar-SA" smtClean="0"/>
              <a:pPr/>
              <a:t>16</a:t>
            </a:fld>
            <a:endParaRPr lang="en-US" smtClean="0"/>
          </a:p>
        </p:txBody>
      </p:sp>
      <p:sp>
        <p:nvSpPr>
          <p:cNvPr id="6" name="Rectangle 5"/>
          <p:cNvSpPr/>
          <p:nvPr/>
        </p:nvSpPr>
        <p:spPr>
          <a:xfrm>
            <a:off x="0" y="714356"/>
            <a:ext cx="6429388" cy="646331"/>
          </a:xfrm>
          <a:prstGeom prst="rect">
            <a:avLst/>
          </a:prstGeom>
        </p:spPr>
        <p:txBody>
          <a:bodyPr wrap="square">
            <a:spAutoFit/>
          </a:bodyPr>
          <a:lstStyle/>
          <a:p>
            <a:r>
              <a:rPr lang="ar-SA" sz="3600" b="1" dirty="0" smtClean="0">
                <a:latin typeface="Arial" pitchFamily="34" charset="0"/>
              </a:rPr>
              <a:t>الأوساط السلكية </a:t>
            </a:r>
            <a:r>
              <a:rPr lang="en-US" sz="3600" b="1" dirty="0" smtClean="0">
                <a:latin typeface="Arial" pitchFamily="34" charset="0"/>
              </a:rPr>
              <a:t>Wired Media</a:t>
            </a:r>
            <a:r>
              <a:rPr lang="ar-SA" sz="3600" b="1" dirty="0" smtClean="0">
                <a:latin typeface="Arial" pitchFamily="34" charset="0"/>
              </a:rPr>
              <a:t> </a:t>
            </a:r>
            <a:endParaRPr lang="ar-EG" sz="3600" dirty="0"/>
          </a:p>
        </p:txBody>
      </p:sp>
    </p:spTree>
  </p:cSld>
  <p:clrMapOvr>
    <a:masterClrMapping/>
  </p:clrMapOvr>
  <p:transition spd="slow">
    <p:wheel spokes="3"/>
    <p:sndAc>
      <p:stSnd>
        <p:snd r:embed="rId3" name="coin.wav"/>
      </p:stSnd>
    </p:sndAc>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Espace réservé du pied de page 4"/>
          <p:cNvSpPr txBox="1">
            <a:spLocks noGrp="1"/>
          </p:cNvSpPr>
          <p:nvPr/>
        </p:nvSpPr>
        <p:spPr bwMode="auto">
          <a:xfrm>
            <a:off x="0" y="6278563"/>
            <a:ext cx="8858250" cy="857250"/>
          </a:xfrm>
          <a:prstGeom prst="rect">
            <a:avLst/>
          </a:prstGeom>
          <a:noFill/>
          <a:ln w="9525">
            <a:noFill/>
            <a:miter lim="800000"/>
            <a:headEnd/>
            <a:tailEnd/>
          </a:ln>
        </p:spPr>
        <p:txBody>
          <a:bodyPr anchor="ctr"/>
          <a:lstStyle/>
          <a:p>
            <a:pPr algn="ctr" rtl="0"/>
            <a:r>
              <a:rPr lang="ar-DZ" sz="2000">
                <a:solidFill>
                  <a:srgbClr val="0070C0"/>
                </a:solidFill>
                <a:latin typeface="Calibri" pitchFamily="34" charset="0"/>
              </a:rPr>
              <a:t>-</a:t>
            </a:r>
            <a:fld id="{9C8B9E47-68A0-48E5-BABC-D9FE3FC1BDF4}" type="slidenum">
              <a:rPr lang="ar-DZ" sz="2000">
                <a:solidFill>
                  <a:srgbClr val="0070C0"/>
                </a:solidFill>
                <a:latin typeface="Calibri" pitchFamily="34" charset="0"/>
              </a:rPr>
              <a:pPr algn="ctr" rtl="0"/>
              <a:t>17</a:t>
            </a:fld>
            <a:endParaRPr lang="fr-BE" sz="1100">
              <a:solidFill>
                <a:srgbClr val="0070C0"/>
              </a:solidFill>
              <a:latin typeface="Calibri" pitchFamily="34" charset="0"/>
            </a:endParaRPr>
          </a:p>
        </p:txBody>
      </p:sp>
      <p:sp>
        <p:nvSpPr>
          <p:cNvPr id="14339" name="Rectangle 3"/>
          <p:cNvSpPr>
            <a:spLocks noChangeArrowheads="1"/>
          </p:cNvSpPr>
          <p:nvPr/>
        </p:nvSpPr>
        <p:spPr bwMode="auto">
          <a:xfrm>
            <a:off x="250825" y="2133600"/>
            <a:ext cx="8732838" cy="4391025"/>
          </a:xfrm>
          <a:prstGeom prst="rect">
            <a:avLst/>
          </a:prstGeom>
          <a:noFill/>
          <a:ln w="9525">
            <a:noFill/>
            <a:miter lim="800000"/>
            <a:headEnd/>
            <a:tailEnd/>
          </a:ln>
        </p:spPr>
        <p:txBody>
          <a:bodyPr/>
          <a:lstStyle/>
          <a:p>
            <a:pPr marL="342900" indent="-342900"/>
            <a:r>
              <a:rPr lang="ar-EG" b="1"/>
              <a:t>2</a:t>
            </a:r>
            <a:r>
              <a:rPr lang="ar-SA" sz="3200" b="1">
                <a:latin typeface="Arial" pitchFamily="34" charset="0"/>
              </a:rPr>
              <a:t>. الكيبل المزدوج المجدول</a:t>
            </a:r>
            <a:r>
              <a:rPr lang="ar-KW" sz="3200" b="1">
                <a:latin typeface="Arial" pitchFamily="34" charset="0"/>
              </a:rPr>
              <a:t> </a:t>
            </a:r>
            <a:r>
              <a:rPr lang="en-US" sz="3200" b="1">
                <a:latin typeface="Arial" pitchFamily="34" charset="0"/>
              </a:rPr>
              <a:t> Twisted Pair Cable</a:t>
            </a:r>
            <a:endParaRPr lang="ar-KW" sz="3200" b="1">
              <a:latin typeface="Arial" pitchFamily="34" charset="0"/>
            </a:endParaRPr>
          </a:p>
          <a:p>
            <a:pPr marL="342900" indent="-342900">
              <a:buFontTx/>
              <a:buChar char="•"/>
            </a:pPr>
            <a:r>
              <a:rPr lang="ar-SA" sz="2400">
                <a:latin typeface="Arial" pitchFamily="34" charset="0"/>
              </a:rPr>
              <a:t>هو كيبل يشبه كسبل الهاتف العادي وهو أكثر وسائل اتصال الشبكات المحلية انتشاراً، وهو عبارة عن </a:t>
            </a:r>
            <a:r>
              <a:rPr lang="ar-KW" sz="2400">
                <a:latin typeface="Arial" pitchFamily="34" charset="0"/>
              </a:rPr>
              <a:t>4</a:t>
            </a:r>
            <a:r>
              <a:rPr lang="ar-SA" sz="2400">
                <a:latin typeface="Arial" pitchFamily="34" charset="0"/>
              </a:rPr>
              <a:t> أزواج من الأسلاك ملفوفة مع بعضها ليتكون منها الكيبل. </a:t>
            </a:r>
            <a:endParaRPr lang="ar-EG" sz="2400">
              <a:latin typeface="Arial" pitchFamily="34" charset="0"/>
            </a:endParaRPr>
          </a:p>
          <a:p>
            <a:pPr marL="342900" indent="-342900"/>
            <a:r>
              <a:rPr lang="ar-EG" sz="2400">
                <a:latin typeface="Arial" pitchFamily="34" charset="0"/>
              </a:rPr>
              <a:t>    </a:t>
            </a:r>
            <a:r>
              <a:rPr lang="ar-SA" sz="2400">
                <a:latin typeface="Arial" pitchFamily="34" charset="0"/>
              </a:rPr>
              <a:t>ويتميز هذا النوع من الاتصال برخص التكلفة</a:t>
            </a:r>
            <a:r>
              <a:rPr lang="en-US" sz="2400">
                <a:latin typeface="Arial" pitchFamily="34" charset="0"/>
              </a:rPr>
              <a:t>.</a:t>
            </a:r>
            <a:endParaRPr lang="ar-KW" sz="2400">
              <a:latin typeface="Arial" pitchFamily="34" charset="0"/>
            </a:endParaRPr>
          </a:p>
          <a:p>
            <a:pPr marL="342900" indent="-342900" algn="l"/>
            <a:endParaRPr lang="en-US" sz="2400">
              <a:latin typeface="Arial" pitchFamily="34" charset="0"/>
            </a:endParaRPr>
          </a:p>
        </p:txBody>
      </p:sp>
      <p:pic>
        <p:nvPicPr>
          <p:cNvPr id="14340" name="Picture 5" descr="TempFile1132914493"/>
          <p:cNvPicPr>
            <a:picLocks noChangeAspect="1" noChangeArrowheads="1"/>
          </p:cNvPicPr>
          <p:nvPr/>
        </p:nvPicPr>
        <p:blipFill>
          <a:blip r:embed="rId4" cstate="print"/>
          <a:srcRect/>
          <a:stretch>
            <a:fillRect/>
          </a:stretch>
        </p:blipFill>
        <p:spPr bwMode="auto">
          <a:xfrm>
            <a:off x="1331913" y="4149725"/>
            <a:ext cx="3024187" cy="1582738"/>
          </a:xfrm>
          <a:prstGeom prst="rect">
            <a:avLst/>
          </a:prstGeom>
          <a:noFill/>
          <a:ln w="38100" cmpd="dbl">
            <a:solidFill>
              <a:srgbClr val="000000"/>
            </a:solidFill>
            <a:miter lim="800000"/>
            <a:headEnd/>
            <a:tailEnd/>
          </a:ln>
        </p:spPr>
      </p:pic>
      <p:sp>
        <p:nvSpPr>
          <p:cNvPr id="14341" name="Slide Number Placeholder 5"/>
          <p:cNvSpPr>
            <a:spLocks noGrp="1"/>
          </p:cNvSpPr>
          <p:nvPr>
            <p:ph type="sldNum" sz="quarter" idx="12"/>
          </p:nvPr>
        </p:nvSpPr>
        <p:spPr>
          <a:noFill/>
        </p:spPr>
        <p:txBody>
          <a:bodyPr/>
          <a:lstStyle/>
          <a:p>
            <a:fld id="{BEE051E1-CEF2-4909-96D7-319C2DFCEAC5}" type="slidenum">
              <a:rPr lang="ar-SA" smtClean="0"/>
              <a:pPr/>
              <a:t>17</a:t>
            </a:fld>
            <a:endParaRPr lang="en-US" smtClean="0"/>
          </a:p>
        </p:txBody>
      </p:sp>
      <p:sp>
        <p:nvSpPr>
          <p:cNvPr id="6" name="Rectangle 5"/>
          <p:cNvSpPr/>
          <p:nvPr/>
        </p:nvSpPr>
        <p:spPr>
          <a:xfrm>
            <a:off x="285720" y="714356"/>
            <a:ext cx="6143668" cy="646331"/>
          </a:xfrm>
          <a:prstGeom prst="rect">
            <a:avLst/>
          </a:prstGeom>
        </p:spPr>
        <p:txBody>
          <a:bodyPr wrap="square">
            <a:spAutoFit/>
          </a:bodyPr>
          <a:lstStyle/>
          <a:p>
            <a:r>
              <a:rPr lang="ar-SA" sz="3600" b="1" dirty="0" smtClean="0">
                <a:latin typeface="Arial" pitchFamily="34" charset="0"/>
              </a:rPr>
              <a:t>الأوساط السلكية </a:t>
            </a:r>
            <a:r>
              <a:rPr lang="en-US" sz="3600" b="1" dirty="0" smtClean="0">
                <a:latin typeface="Arial" pitchFamily="34" charset="0"/>
              </a:rPr>
              <a:t>Wired Media</a:t>
            </a:r>
            <a:r>
              <a:rPr lang="ar-SA" sz="3600" b="1" dirty="0" smtClean="0">
                <a:latin typeface="Arial" pitchFamily="34" charset="0"/>
              </a:rPr>
              <a:t> </a:t>
            </a:r>
            <a:endParaRPr lang="ar-EG" sz="3600" dirty="0"/>
          </a:p>
        </p:txBody>
      </p:sp>
    </p:spTree>
  </p:cSld>
  <p:clrMapOvr>
    <a:masterClrMapping/>
  </p:clrMapOvr>
  <p:transition spd="slow">
    <p:wheel spokes="3"/>
    <p:sndAc>
      <p:stSnd>
        <p:snd r:embed="rId3" name="coin.wav"/>
      </p:stSnd>
    </p:sndAc>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Espace réservé du pied de page 4"/>
          <p:cNvSpPr txBox="1">
            <a:spLocks noGrp="1"/>
          </p:cNvSpPr>
          <p:nvPr/>
        </p:nvSpPr>
        <p:spPr bwMode="auto">
          <a:xfrm>
            <a:off x="0" y="6278563"/>
            <a:ext cx="8858250" cy="857250"/>
          </a:xfrm>
          <a:prstGeom prst="rect">
            <a:avLst/>
          </a:prstGeom>
          <a:noFill/>
          <a:ln w="9525">
            <a:noFill/>
            <a:miter lim="800000"/>
            <a:headEnd/>
            <a:tailEnd/>
          </a:ln>
        </p:spPr>
        <p:txBody>
          <a:bodyPr anchor="ctr"/>
          <a:lstStyle/>
          <a:p>
            <a:pPr algn="ctr" rtl="0"/>
            <a:r>
              <a:rPr lang="ar-DZ" sz="2000">
                <a:solidFill>
                  <a:srgbClr val="0070C0"/>
                </a:solidFill>
                <a:latin typeface="Calibri" pitchFamily="34" charset="0"/>
              </a:rPr>
              <a:t>-</a:t>
            </a:r>
            <a:endParaRPr lang="fr-BE" sz="1100">
              <a:solidFill>
                <a:srgbClr val="0070C0"/>
              </a:solidFill>
              <a:latin typeface="Calibri" pitchFamily="34" charset="0"/>
            </a:endParaRPr>
          </a:p>
        </p:txBody>
      </p:sp>
      <p:sp>
        <p:nvSpPr>
          <p:cNvPr id="15363" name="Rectangle 3"/>
          <p:cNvSpPr>
            <a:spLocks noChangeArrowheads="1"/>
          </p:cNvSpPr>
          <p:nvPr/>
        </p:nvSpPr>
        <p:spPr bwMode="auto">
          <a:xfrm>
            <a:off x="250825" y="2133600"/>
            <a:ext cx="8732838" cy="3313113"/>
          </a:xfrm>
          <a:prstGeom prst="rect">
            <a:avLst/>
          </a:prstGeom>
          <a:noFill/>
          <a:ln w="9525">
            <a:noFill/>
            <a:miter lim="800000"/>
            <a:headEnd/>
            <a:tailEnd/>
          </a:ln>
        </p:spPr>
        <p:txBody>
          <a:bodyPr/>
          <a:lstStyle/>
          <a:p>
            <a:pPr marL="342900" indent="-342900"/>
            <a:r>
              <a:rPr lang="ar-SA" sz="3200" b="1">
                <a:latin typeface="Arial" pitchFamily="34" charset="0"/>
              </a:rPr>
              <a:t>. </a:t>
            </a:r>
            <a:endParaRPr lang="en-US" sz="2400">
              <a:latin typeface="Arial" pitchFamily="34" charset="0"/>
            </a:endParaRPr>
          </a:p>
        </p:txBody>
      </p:sp>
      <p:sp>
        <p:nvSpPr>
          <p:cNvPr id="15364" name="Rectangle 5"/>
          <p:cNvSpPr>
            <a:spLocks noChangeArrowheads="1"/>
          </p:cNvSpPr>
          <p:nvPr/>
        </p:nvSpPr>
        <p:spPr bwMode="auto">
          <a:xfrm>
            <a:off x="250825" y="2060575"/>
            <a:ext cx="8712200" cy="1938338"/>
          </a:xfrm>
          <a:prstGeom prst="rect">
            <a:avLst/>
          </a:prstGeom>
          <a:noFill/>
          <a:ln w="25400" algn="ctr">
            <a:noFill/>
            <a:miter lim="800000"/>
            <a:headEnd/>
            <a:tailEnd/>
          </a:ln>
        </p:spPr>
        <p:txBody>
          <a:bodyPr>
            <a:spAutoFit/>
          </a:bodyPr>
          <a:lstStyle/>
          <a:p>
            <a:pPr marL="342900" indent="-342900"/>
            <a:r>
              <a:rPr lang="ar-KW" sz="3200" b="1"/>
              <a:t>3</a:t>
            </a:r>
            <a:r>
              <a:rPr lang="ar-KW" sz="3200">
                <a:latin typeface="Arial" pitchFamily="34" charset="0"/>
              </a:rPr>
              <a:t>. </a:t>
            </a:r>
            <a:r>
              <a:rPr lang="ar-SA" sz="3200">
                <a:latin typeface="Arial" pitchFamily="34" charset="0"/>
              </a:rPr>
              <a:t>كابل الألياف الضوئية</a:t>
            </a:r>
            <a:r>
              <a:rPr lang="ar-KW" sz="3200">
                <a:latin typeface="Arial" pitchFamily="34" charset="0"/>
              </a:rPr>
              <a:t> </a:t>
            </a:r>
            <a:r>
              <a:rPr lang="en-US" sz="3200">
                <a:latin typeface="Arial" pitchFamily="34" charset="0"/>
              </a:rPr>
              <a:t> Fiber Optics Cable</a:t>
            </a:r>
            <a:endParaRPr lang="ar-KW" sz="3200">
              <a:latin typeface="Arial" pitchFamily="34" charset="0"/>
            </a:endParaRPr>
          </a:p>
          <a:p>
            <a:pPr marL="342900" indent="-342900"/>
            <a:r>
              <a:rPr lang="ar-SA" sz="2400" b="1">
                <a:latin typeface="Arial" pitchFamily="34" charset="0"/>
              </a:rPr>
              <a:t>يعتبر من أفضل أنواع الكابلات حيث تستخدم الألياف</a:t>
            </a:r>
            <a:r>
              <a:rPr lang="ar-KW" sz="2400" b="1">
                <a:latin typeface="Arial" pitchFamily="34" charset="0"/>
              </a:rPr>
              <a:t> </a:t>
            </a:r>
            <a:r>
              <a:rPr lang="ar-SA" sz="2400" b="1">
                <a:latin typeface="Arial" pitchFamily="34" charset="0"/>
              </a:rPr>
              <a:t>الزجاجية التي تنقل خلالها البيانات بصورة إشارات</a:t>
            </a:r>
            <a:r>
              <a:rPr lang="ar-KW" sz="2400" b="1">
                <a:latin typeface="Arial" pitchFamily="34" charset="0"/>
              </a:rPr>
              <a:t> </a:t>
            </a:r>
            <a:r>
              <a:rPr lang="ar-SA" sz="2400" b="1">
                <a:latin typeface="Arial" pitchFamily="34" charset="0"/>
              </a:rPr>
              <a:t>رقمية ضوئية</a:t>
            </a:r>
            <a:r>
              <a:rPr lang="en-US" sz="3200" b="1"/>
              <a:t>.</a:t>
            </a:r>
            <a:endParaRPr lang="ar-KW" sz="3200" b="1"/>
          </a:p>
          <a:p>
            <a:pPr marL="342900" indent="-342900"/>
            <a:endParaRPr lang="ar-KW" sz="3200"/>
          </a:p>
        </p:txBody>
      </p:sp>
      <p:pic>
        <p:nvPicPr>
          <p:cNvPr id="15365" name="Picture 6" descr="TempFile1132914504"/>
          <p:cNvPicPr>
            <a:picLocks noChangeAspect="1" noChangeArrowheads="1"/>
          </p:cNvPicPr>
          <p:nvPr/>
        </p:nvPicPr>
        <p:blipFill>
          <a:blip r:embed="rId4" cstate="print"/>
          <a:srcRect/>
          <a:stretch>
            <a:fillRect/>
          </a:stretch>
        </p:blipFill>
        <p:spPr bwMode="auto">
          <a:xfrm>
            <a:off x="1000100" y="3786190"/>
            <a:ext cx="6072230" cy="1876426"/>
          </a:xfrm>
          <a:prstGeom prst="rect">
            <a:avLst/>
          </a:prstGeom>
          <a:noFill/>
          <a:ln w="38100" cmpd="dbl">
            <a:solidFill>
              <a:srgbClr val="000000"/>
            </a:solidFill>
            <a:miter lim="800000"/>
            <a:headEnd/>
            <a:tailEnd/>
          </a:ln>
        </p:spPr>
      </p:pic>
      <p:sp>
        <p:nvSpPr>
          <p:cNvPr id="15366" name="Slide Number Placeholder 6"/>
          <p:cNvSpPr>
            <a:spLocks noGrp="1"/>
          </p:cNvSpPr>
          <p:nvPr>
            <p:ph type="sldNum" sz="quarter" idx="12"/>
          </p:nvPr>
        </p:nvSpPr>
        <p:spPr>
          <a:noFill/>
        </p:spPr>
        <p:txBody>
          <a:bodyPr/>
          <a:lstStyle/>
          <a:p>
            <a:fld id="{29A8C05F-CDAB-4634-9F94-0B1EA5C32AC2}" type="slidenum">
              <a:rPr lang="ar-SA" smtClean="0"/>
              <a:pPr/>
              <a:t>18</a:t>
            </a:fld>
            <a:endParaRPr lang="en-US" smtClean="0"/>
          </a:p>
        </p:txBody>
      </p:sp>
      <p:sp>
        <p:nvSpPr>
          <p:cNvPr id="7" name="Rectangle 6"/>
          <p:cNvSpPr/>
          <p:nvPr/>
        </p:nvSpPr>
        <p:spPr>
          <a:xfrm>
            <a:off x="285720" y="714356"/>
            <a:ext cx="6143668" cy="646331"/>
          </a:xfrm>
          <a:prstGeom prst="rect">
            <a:avLst/>
          </a:prstGeom>
        </p:spPr>
        <p:txBody>
          <a:bodyPr wrap="square">
            <a:spAutoFit/>
          </a:bodyPr>
          <a:lstStyle/>
          <a:p>
            <a:r>
              <a:rPr lang="ar-SA" sz="3600" b="1" dirty="0" smtClean="0">
                <a:latin typeface="Arial" pitchFamily="34" charset="0"/>
              </a:rPr>
              <a:t>الأوساط السلكية </a:t>
            </a:r>
            <a:r>
              <a:rPr lang="en-US" sz="3600" b="1" dirty="0" smtClean="0">
                <a:latin typeface="Arial" pitchFamily="34" charset="0"/>
              </a:rPr>
              <a:t>Wired Media</a:t>
            </a:r>
            <a:r>
              <a:rPr lang="ar-SA" sz="3600" b="1" dirty="0" smtClean="0">
                <a:latin typeface="Arial" pitchFamily="34" charset="0"/>
              </a:rPr>
              <a:t> </a:t>
            </a:r>
            <a:endParaRPr lang="ar-EG" sz="3600" dirty="0"/>
          </a:p>
        </p:txBody>
      </p:sp>
    </p:spTree>
  </p:cSld>
  <p:clrMapOvr>
    <a:masterClrMapping/>
  </p:clrMapOvr>
  <p:transition spd="slow">
    <p:wheel spokes="3"/>
    <p:sndAc>
      <p:stSnd>
        <p:snd r:embed="rId3" name="coin.wav"/>
      </p:stSnd>
    </p:sndAc>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4" descr="p173-2"/>
          <p:cNvPicPr>
            <a:picLocks noGrp="1" noChangeAspect="1" noChangeArrowheads="1"/>
          </p:cNvPicPr>
          <p:nvPr>
            <p:ph type="body" idx="4294967295"/>
          </p:nvPr>
        </p:nvPicPr>
        <p:blipFill>
          <a:blip r:embed="rId3" cstate="print"/>
          <a:srcRect/>
          <a:stretch>
            <a:fillRect/>
          </a:stretch>
        </p:blipFill>
        <p:spPr>
          <a:xfrm>
            <a:off x="900113" y="1928802"/>
            <a:ext cx="7351712" cy="4071966"/>
          </a:xfrm>
          <a:noFill/>
        </p:spPr>
      </p:pic>
      <p:sp>
        <p:nvSpPr>
          <p:cNvPr id="16387" name="Slide Number Placeholder 3"/>
          <p:cNvSpPr>
            <a:spLocks noGrp="1"/>
          </p:cNvSpPr>
          <p:nvPr>
            <p:ph type="sldNum" sz="quarter" idx="12"/>
          </p:nvPr>
        </p:nvSpPr>
        <p:spPr>
          <a:noFill/>
        </p:spPr>
        <p:txBody>
          <a:bodyPr/>
          <a:lstStyle/>
          <a:p>
            <a:fld id="{E3513FFA-A5AE-4E6F-9364-BCA66FA00CA2}" type="slidenum">
              <a:rPr lang="ar-SA" smtClean="0"/>
              <a:pPr/>
              <a:t>19</a:t>
            </a:fld>
            <a:endParaRPr lang="en-US" smtClean="0"/>
          </a:p>
        </p:txBody>
      </p:sp>
    </p:spTree>
  </p:cSld>
  <p:clrMapOvr>
    <a:masterClrMapping/>
  </p:clrMapOvr>
  <p:transition spd="slow">
    <p:wheel spokes="3"/>
    <p:sndAc>
      <p:stSnd>
        <p:snd r:embed="rId2" name="coin.wav"/>
      </p:stSnd>
    </p:sndAc>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Espace réservé du pied de page 4"/>
          <p:cNvSpPr txBox="1">
            <a:spLocks noGrp="1"/>
          </p:cNvSpPr>
          <p:nvPr/>
        </p:nvSpPr>
        <p:spPr bwMode="auto">
          <a:xfrm>
            <a:off x="0" y="6278563"/>
            <a:ext cx="8858250" cy="857250"/>
          </a:xfrm>
          <a:prstGeom prst="rect">
            <a:avLst/>
          </a:prstGeom>
          <a:noFill/>
          <a:ln w="9525">
            <a:noFill/>
            <a:miter lim="800000"/>
            <a:headEnd/>
            <a:tailEnd/>
          </a:ln>
        </p:spPr>
        <p:txBody>
          <a:bodyPr anchor="ctr"/>
          <a:lstStyle/>
          <a:p>
            <a:pPr algn="ctr" rtl="0"/>
            <a:fld id="{5DB64A99-EF57-4F76-9792-08964BEEFDE0}" type="slidenum">
              <a:rPr lang="ar-SA" sz="2000">
                <a:solidFill>
                  <a:srgbClr val="0070C0"/>
                </a:solidFill>
                <a:latin typeface="Calibri" pitchFamily="34" charset="0"/>
              </a:rPr>
              <a:pPr algn="ctr" rtl="0"/>
              <a:t>20</a:t>
            </a:fld>
            <a:r>
              <a:rPr lang="ar-DZ" sz="2000">
                <a:solidFill>
                  <a:srgbClr val="0070C0"/>
                </a:solidFill>
                <a:latin typeface="Calibri" pitchFamily="34" charset="0"/>
              </a:rPr>
              <a:t>-</a:t>
            </a:r>
            <a:endParaRPr lang="fr-BE" sz="2000">
              <a:solidFill>
                <a:srgbClr val="0070C0"/>
              </a:solidFill>
              <a:latin typeface="Calibri" pitchFamily="34" charset="0"/>
            </a:endParaRPr>
          </a:p>
        </p:txBody>
      </p:sp>
      <p:sp>
        <p:nvSpPr>
          <p:cNvPr id="17411" name="Rectangle 2"/>
          <p:cNvSpPr>
            <a:spLocks noChangeArrowheads="1"/>
          </p:cNvSpPr>
          <p:nvPr/>
        </p:nvSpPr>
        <p:spPr bwMode="auto">
          <a:xfrm>
            <a:off x="285721" y="549275"/>
            <a:ext cx="7429552" cy="935038"/>
          </a:xfrm>
          <a:prstGeom prst="rect">
            <a:avLst/>
          </a:prstGeom>
          <a:noFill/>
          <a:ln w="9525">
            <a:noFill/>
            <a:miter lim="800000"/>
            <a:headEnd/>
            <a:tailEnd/>
          </a:ln>
        </p:spPr>
        <p:txBody>
          <a:bodyPr anchor="b"/>
          <a:lstStyle/>
          <a:p>
            <a:pPr algn="ctr"/>
            <a:r>
              <a:rPr lang="ar-SA" sz="4000" dirty="0">
                <a:solidFill>
                  <a:schemeClr val="tx2"/>
                </a:solidFill>
                <a:latin typeface="Arial" pitchFamily="34" charset="0"/>
              </a:rPr>
              <a:t>الأوساط </a:t>
            </a:r>
            <a:r>
              <a:rPr lang="ar-SA" sz="4000" dirty="0" smtClean="0">
                <a:solidFill>
                  <a:schemeClr val="tx2"/>
                </a:solidFill>
                <a:latin typeface="Arial" pitchFamily="34" charset="0"/>
              </a:rPr>
              <a:t>اللاسلكية</a:t>
            </a:r>
            <a:r>
              <a:rPr lang="en-US" sz="4000" b="1" dirty="0" smtClean="0">
                <a:latin typeface="Arial" pitchFamily="34" charset="0"/>
              </a:rPr>
              <a:t> Wireless Media </a:t>
            </a:r>
            <a:r>
              <a:rPr lang="ar-SA" sz="4000" dirty="0" smtClean="0">
                <a:latin typeface="Arial" pitchFamily="34" charset="0"/>
              </a:rPr>
              <a:t> </a:t>
            </a:r>
            <a:endParaRPr lang="en-US" sz="4000" dirty="0">
              <a:solidFill>
                <a:schemeClr val="tx2"/>
              </a:solidFill>
              <a:latin typeface="Arial" pitchFamily="34" charset="0"/>
            </a:endParaRPr>
          </a:p>
        </p:txBody>
      </p:sp>
      <p:sp>
        <p:nvSpPr>
          <p:cNvPr id="17412" name="Rectangle 3"/>
          <p:cNvSpPr>
            <a:spLocks noChangeArrowheads="1"/>
          </p:cNvSpPr>
          <p:nvPr/>
        </p:nvSpPr>
        <p:spPr bwMode="auto">
          <a:xfrm>
            <a:off x="179388" y="1773238"/>
            <a:ext cx="8424862" cy="4370406"/>
          </a:xfrm>
          <a:prstGeom prst="rect">
            <a:avLst/>
          </a:prstGeom>
          <a:noFill/>
          <a:ln w="9525">
            <a:noFill/>
            <a:miter lim="800000"/>
            <a:headEnd/>
            <a:tailEnd/>
          </a:ln>
        </p:spPr>
        <p:txBody>
          <a:bodyPr/>
          <a:lstStyle/>
          <a:p>
            <a:pPr marL="342900" indent="-342900" algn="just">
              <a:spcBef>
                <a:spcPct val="20000"/>
              </a:spcBef>
              <a:buFontTx/>
              <a:buChar char="•"/>
              <a:tabLst>
                <a:tab pos="84138" algn="l"/>
                <a:tab pos="271463" algn="l"/>
              </a:tabLst>
            </a:pPr>
            <a:r>
              <a:rPr lang="ar-SA" altLang="en-US" sz="3200" b="1" dirty="0" smtClean="0">
                <a:solidFill>
                  <a:srgbClr val="000000"/>
                </a:solidFill>
                <a:cs typeface="Simplified Arabic" pitchFamily="2" charset="-78"/>
              </a:rPr>
              <a:t>وسائط تعمل على إتمام عمليتي الإرسال والاستقبال اللاسلكي عن طريق هوائي. وتشمل على الآتي</a:t>
            </a:r>
            <a:endParaRPr lang="en-US" sz="3200" b="1" dirty="0" smtClean="0">
              <a:latin typeface="Arial" pitchFamily="34" charset="0"/>
            </a:endParaRPr>
          </a:p>
          <a:p>
            <a:pPr marL="342900" indent="-342900">
              <a:spcBef>
                <a:spcPct val="20000"/>
              </a:spcBef>
              <a:buFontTx/>
              <a:buChar char="•"/>
            </a:pPr>
            <a:r>
              <a:rPr lang="ar-SA" sz="3200" b="1" dirty="0" smtClean="0">
                <a:latin typeface="Arial" pitchFamily="34" charset="0"/>
              </a:rPr>
              <a:t>الأوساط اللاسلكية</a:t>
            </a:r>
            <a:endParaRPr lang="ar-SA" sz="3200" dirty="0">
              <a:latin typeface="Arial" pitchFamily="34" charset="0"/>
            </a:endParaRPr>
          </a:p>
        </p:txBody>
      </p:sp>
      <p:sp>
        <p:nvSpPr>
          <p:cNvPr id="17413" name="Slide Number Placeholder 5"/>
          <p:cNvSpPr>
            <a:spLocks noGrp="1"/>
          </p:cNvSpPr>
          <p:nvPr>
            <p:ph type="sldNum" sz="quarter" idx="12"/>
          </p:nvPr>
        </p:nvSpPr>
        <p:spPr>
          <a:noFill/>
        </p:spPr>
        <p:txBody>
          <a:bodyPr/>
          <a:lstStyle/>
          <a:p>
            <a:fld id="{C6BD6307-920C-468C-83A7-2D5B55CD985F}" type="slidenum">
              <a:rPr lang="ar-SA" smtClean="0"/>
              <a:pPr/>
              <a:t>20</a:t>
            </a:fld>
            <a:endParaRPr lang="en-US" smtClean="0"/>
          </a:p>
        </p:txBody>
      </p:sp>
    </p:spTree>
  </p:cSld>
  <p:clrMapOvr>
    <a:masterClrMapping/>
  </p:clrMapOvr>
  <p:transition spd="slow">
    <p:wheel spokes="3"/>
    <p:sndAc>
      <p:stSnd>
        <p:snd r:embed="rId3" name="coin.wav"/>
      </p:stSnd>
    </p:sndAc>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Slide Number Placeholder 3"/>
          <p:cNvSpPr>
            <a:spLocks noGrp="1"/>
          </p:cNvSpPr>
          <p:nvPr>
            <p:ph type="sldNum" sz="quarter" idx="12"/>
          </p:nvPr>
        </p:nvSpPr>
        <p:spPr>
          <a:noFill/>
        </p:spPr>
        <p:txBody>
          <a:bodyPr/>
          <a:lstStyle/>
          <a:p>
            <a:fld id="{F7308A83-A922-412F-B57F-4B264407CC7E}" type="slidenum">
              <a:rPr lang="ar-JO" smtClean="0"/>
              <a:pPr/>
              <a:t>21</a:t>
            </a:fld>
            <a:endParaRPr lang="en-US" smtClean="0"/>
          </a:p>
        </p:txBody>
      </p:sp>
      <p:sp>
        <p:nvSpPr>
          <p:cNvPr id="11266" name="Text Box 2"/>
          <p:cNvSpPr txBox="1">
            <a:spLocks noChangeArrowheads="1"/>
          </p:cNvSpPr>
          <p:nvPr/>
        </p:nvSpPr>
        <p:spPr bwMode="auto">
          <a:xfrm>
            <a:off x="457200" y="285728"/>
            <a:ext cx="7115196" cy="1446550"/>
          </a:xfrm>
          <a:prstGeom prst="rect">
            <a:avLst/>
          </a:prstGeom>
          <a:noFill/>
          <a:ln w="9525">
            <a:noFill/>
            <a:miter lim="800000"/>
            <a:headEnd/>
            <a:tailEnd/>
          </a:ln>
        </p:spPr>
        <p:txBody>
          <a:bodyPr wrap="square">
            <a:spAutoFit/>
          </a:bodyPr>
          <a:lstStyle/>
          <a:p>
            <a:pPr algn="l" eaLnBrk="0" hangingPunct="0"/>
            <a:r>
              <a:rPr lang="ar-SA" sz="4000" dirty="0" smtClean="0">
                <a:solidFill>
                  <a:schemeClr val="tx2"/>
                </a:solidFill>
                <a:latin typeface="Arial" pitchFamily="34" charset="0"/>
              </a:rPr>
              <a:t>الأوساط اللاسلكية</a:t>
            </a:r>
            <a:r>
              <a:rPr lang="en-US" sz="4000" b="1" dirty="0" smtClean="0">
                <a:latin typeface="Arial" pitchFamily="34" charset="0"/>
              </a:rPr>
              <a:t> </a:t>
            </a:r>
            <a:r>
              <a:rPr lang="en-US" sz="2400" b="1" dirty="0" smtClean="0">
                <a:latin typeface="Arial" pitchFamily="34" charset="0"/>
              </a:rPr>
              <a:t>Wireless Media </a:t>
            </a:r>
            <a:r>
              <a:rPr lang="ar-SA" sz="2400" dirty="0" smtClean="0">
                <a:latin typeface="Arial" pitchFamily="34" charset="0"/>
              </a:rPr>
              <a:t> </a:t>
            </a:r>
            <a:endParaRPr lang="en-US" sz="2400" dirty="0" smtClean="0">
              <a:solidFill>
                <a:schemeClr val="tx2"/>
              </a:solidFill>
              <a:latin typeface="Arial" pitchFamily="34" charset="0"/>
            </a:endParaRPr>
          </a:p>
          <a:p>
            <a:pPr algn="l" eaLnBrk="0" hangingPunct="0"/>
            <a:endParaRPr kumimoji="0" lang="ar-JO" altLang="en-US" sz="2400" dirty="0"/>
          </a:p>
          <a:p>
            <a:pPr algn="l" eaLnBrk="0" hangingPunct="0"/>
            <a:r>
              <a:rPr lang="ar-SA" altLang="en-US" sz="2400" b="1" dirty="0" smtClean="0">
                <a:solidFill>
                  <a:srgbClr val="000000"/>
                </a:solidFill>
                <a:cs typeface="Simplified Arabic" pitchFamily="2" charset="-78"/>
              </a:rPr>
              <a:t>:</a:t>
            </a:r>
            <a:endParaRPr lang="ar-SA" altLang="en-US" sz="2400" b="1" dirty="0">
              <a:solidFill>
                <a:srgbClr val="000000"/>
              </a:solidFill>
              <a:cs typeface="Simplified Arabic" pitchFamily="2" charset="-78"/>
            </a:endParaRPr>
          </a:p>
        </p:txBody>
      </p:sp>
      <p:sp>
        <p:nvSpPr>
          <p:cNvPr id="11279" name="Rectangle 15"/>
          <p:cNvSpPr>
            <a:spLocks noChangeArrowheads="1"/>
          </p:cNvSpPr>
          <p:nvPr/>
        </p:nvSpPr>
        <p:spPr bwMode="auto">
          <a:xfrm>
            <a:off x="357158" y="1643051"/>
            <a:ext cx="8501122" cy="3847207"/>
          </a:xfrm>
          <a:prstGeom prst="rect">
            <a:avLst/>
          </a:prstGeom>
          <a:noFill/>
          <a:ln w="9525">
            <a:noFill/>
            <a:miter lim="800000"/>
            <a:headEnd/>
            <a:tailEnd/>
          </a:ln>
        </p:spPr>
        <p:txBody>
          <a:bodyPr wrap="square">
            <a:spAutoFit/>
          </a:bodyPr>
          <a:lstStyle/>
          <a:p>
            <a:pPr algn="ctr" eaLnBrk="0" hangingPunct="0"/>
            <a:r>
              <a:rPr lang="en-US" altLang="ar-SA" b="1" dirty="0">
                <a:solidFill>
                  <a:srgbClr val="339933"/>
                </a:solidFill>
                <a:cs typeface="Times New Roman" pitchFamily="18" charset="0"/>
              </a:rPr>
              <a:t>1</a:t>
            </a:r>
            <a:r>
              <a:rPr lang="ar-JO" altLang="ar-SA" sz="2400" b="1" dirty="0">
                <a:solidFill>
                  <a:srgbClr val="339933"/>
                </a:solidFill>
                <a:cs typeface="Times New Roman" pitchFamily="18" charset="0"/>
              </a:rPr>
              <a:t>. </a:t>
            </a:r>
            <a:r>
              <a:rPr lang="ar-SA" altLang="ar-SA" sz="2800" b="1" dirty="0">
                <a:solidFill>
                  <a:srgbClr val="339933"/>
                </a:solidFill>
              </a:rPr>
              <a:t>الأمواج المُصغّرة/ الميكرويّة </a:t>
            </a:r>
            <a:r>
              <a:rPr lang="en-US" altLang="ar-SA" sz="2800" b="1" dirty="0">
                <a:solidFill>
                  <a:srgbClr val="339933"/>
                </a:solidFill>
              </a:rPr>
              <a:t>Terrestrial Microwave</a:t>
            </a:r>
            <a:r>
              <a:rPr kumimoji="0" lang="en-US" altLang="ar-SA" sz="2800" dirty="0"/>
              <a:t> </a:t>
            </a:r>
            <a:endParaRPr kumimoji="0" lang="en-US" altLang="ar-SA" sz="2400" dirty="0"/>
          </a:p>
          <a:p>
            <a:pPr marL="0" lvl="1" algn="ctr" eaLnBrk="0" hangingPunct="0"/>
            <a:r>
              <a:rPr lang="ar-SA" altLang="ar-SA" sz="3600" dirty="0" smtClean="0">
                <a:latin typeface="Arial" pitchFamily="34" charset="0"/>
              </a:rPr>
              <a:t>النقل باستخدام موجات الميكروويف وهي موجات مستقيمة تحتاج إلى محطات خاصة </a:t>
            </a:r>
            <a:r>
              <a:rPr lang="ar-SA" sz="3600" dirty="0" smtClean="0">
                <a:latin typeface="Arial" pitchFamily="34" charset="0"/>
              </a:rPr>
              <a:t>لاستقبالها وإعادة توجيهها </a:t>
            </a:r>
          </a:p>
          <a:p>
            <a:pPr algn="ctr" eaLnBrk="0" hangingPunct="0"/>
            <a:r>
              <a:rPr lang="ar-SA" altLang="ar-SA" sz="3600" dirty="0" smtClean="0">
                <a:latin typeface="Arial" pitchFamily="34" charset="0"/>
              </a:rPr>
              <a:t>هي وسائط إرسال بين نقاط متباعدة حيث يتم إرسال إشارات راديو ذات تردّد مُرتفع خلال طبقات الغلاف الجوي من محطة إرسال أرضية إلى محطة إرسال أخرى</a:t>
            </a:r>
            <a:r>
              <a:rPr lang="ar-SA" altLang="ar-SA" sz="2400" b="1" dirty="0">
                <a:solidFill>
                  <a:srgbClr val="000000"/>
                </a:solidFill>
                <a:cs typeface="Simplified Arabic" pitchFamily="2" charset="-78"/>
              </a:rPr>
              <a:t>.</a:t>
            </a:r>
            <a:endParaRPr lang="en-US" altLang="ar-SA" sz="2400" b="1" dirty="0">
              <a:solidFill>
                <a:srgbClr val="000000"/>
              </a:solidFill>
              <a:cs typeface="Simplified Arabic" pitchFamily="2" charset="-78"/>
            </a:endParaRPr>
          </a:p>
          <a:p>
            <a:pPr algn="ctr" eaLnBrk="0" hangingPunct="0"/>
            <a:endParaRPr lang="en-US" altLang="ar-SA" b="1" dirty="0">
              <a:solidFill>
                <a:srgbClr val="000000"/>
              </a:solidFill>
              <a:cs typeface="Simplified Arabic" pitchFamily="2" charset="-78"/>
            </a:endParaRPr>
          </a:p>
          <a:p>
            <a:pPr algn="ctr" eaLnBrk="0" hangingPunct="0"/>
            <a:endParaRPr lang="en-US" altLang="ar-SA" b="1" dirty="0">
              <a:solidFill>
                <a:srgbClr val="339933"/>
              </a:solidFill>
            </a:endParaRPr>
          </a:p>
        </p:txBody>
      </p:sp>
    </p:spTree>
  </p:cSld>
  <p:clrMapOvr>
    <a:masterClrMapping/>
  </p:clrMapOvr>
  <p:transition spd="slow">
    <p:wheel spokes="3"/>
    <p:sndAc>
      <p:stSnd>
        <p:snd r:embed="rId3" name="coin.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1266"/>
                                        </p:tgtEl>
                                        <p:attrNameLst>
                                          <p:attrName>style.visibility</p:attrName>
                                        </p:attrNameLst>
                                      </p:cBhvr>
                                      <p:to>
                                        <p:strVal val="visible"/>
                                      </p:to>
                                    </p:set>
                                    <p:anim calcmode="lin" valueType="num">
                                      <p:cBhvr additive="base">
                                        <p:cTn id="7" dur="500" fill="hold"/>
                                        <p:tgtEl>
                                          <p:spTgt spid="11266"/>
                                        </p:tgtEl>
                                        <p:attrNameLst>
                                          <p:attrName>ppt_x</p:attrName>
                                        </p:attrNameLst>
                                      </p:cBhvr>
                                      <p:tavLst>
                                        <p:tav tm="0">
                                          <p:val>
                                            <p:strVal val="1+#ppt_w/2"/>
                                          </p:val>
                                        </p:tav>
                                        <p:tav tm="100000">
                                          <p:val>
                                            <p:strVal val="#ppt_x"/>
                                          </p:val>
                                        </p:tav>
                                      </p:tavLst>
                                    </p:anim>
                                    <p:anim calcmode="lin" valueType="num">
                                      <p:cBhvr additive="base">
                                        <p:cTn id="8" dur="500" fill="hold"/>
                                        <p:tgtEl>
                                          <p:spTgt spid="1126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279"/>
                                        </p:tgtEl>
                                        <p:attrNameLst>
                                          <p:attrName>style.visibility</p:attrName>
                                        </p:attrNameLst>
                                      </p:cBhvr>
                                      <p:to>
                                        <p:strVal val="visible"/>
                                      </p:to>
                                    </p:set>
                                    <p:anim calcmode="lin" valueType="num">
                                      <p:cBhvr additive="base">
                                        <p:cTn id="13" dur="500" fill="hold"/>
                                        <p:tgtEl>
                                          <p:spTgt spid="11279"/>
                                        </p:tgtEl>
                                        <p:attrNameLst>
                                          <p:attrName>ppt_x</p:attrName>
                                        </p:attrNameLst>
                                      </p:cBhvr>
                                      <p:tavLst>
                                        <p:tav tm="0">
                                          <p:val>
                                            <p:strVal val="0-#ppt_w/2"/>
                                          </p:val>
                                        </p:tav>
                                        <p:tav tm="100000">
                                          <p:val>
                                            <p:strVal val="#ppt_x"/>
                                          </p:val>
                                        </p:tav>
                                      </p:tavLst>
                                    </p:anim>
                                    <p:anim calcmode="lin" valueType="num">
                                      <p:cBhvr additive="base">
                                        <p:cTn id="14" dur="500" fill="hold"/>
                                        <p:tgtEl>
                                          <p:spTgt spid="1127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p:bldP spid="11279"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Slide Number Placeholder 3"/>
          <p:cNvSpPr>
            <a:spLocks noGrp="1"/>
          </p:cNvSpPr>
          <p:nvPr>
            <p:ph type="sldNum" sz="quarter" idx="12"/>
          </p:nvPr>
        </p:nvSpPr>
        <p:spPr>
          <a:noFill/>
        </p:spPr>
        <p:txBody>
          <a:bodyPr/>
          <a:lstStyle/>
          <a:p>
            <a:fld id="{F7308A83-A922-412F-B57F-4B264407CC7E}" type="slidenum">
              <a:rPr lang="ar-JO" smtClean="0"/>
              <a:pPr/>
              <a:t>22</a:t>
            </a:fld>
            <a:endParaRPr lang="en-US" smtClean="0"/>
          </a:p>
        </p:txBody>
      </p:sp>
      <p:sp>
        <p:nvSpPr>
          <p:cNvPr id="11266" name="Text Box 2"/>
          <p:cNvSpPr txBox="1">
            <a:spLocks noChangeArrowheads="1"/>
          </p:cNvSpPr>
          <p:nvPr/>
        </p:nvSpPr>
        <p:spPr bwMode="auto">
          <a:xfrm>
            <a:off x="457200" y="285728"/>
            <a:ext cx="7115196" cy="1446550"/>
          </a:xfrm>
          <a:prstGeom prst="rect">
            <a:avLst/>
          </a:prstGeom>
          <a:noFill/>
          <a:ln w="9525">
            <a:noFill/>
            <a:miter lim="800000"/>
            <a:headEnd/>
            <a:tailEnd/>
          </a:ln>
        </p:spPr>
        <p:txBody>
          <a:bodyPr wrap="square">
            <a:spAutoFit/>
          </a:bodyPr>
          <a:lstStyle/>
          <a:p>
            <a:pPr algn="l" eaLnBrk="0" hangingPunct="0"/>
            <a:r>
              <a:rPr lang="ar-SA" sz="4000" dirty="0" smtClean="0">
                <a:solidFill>
                  <a:schemeClr val="tx2"/>
                </a:solidFill>
                <a:latin typeface="Arial" pitchFamily="34" charset="0"/>
              </a:rPr>
              <a:t>الأوساط اللاسلكية</a:t>
            </a:r>
            <a:r>
              <a:rPr lang="en-US" sz="4000" b="1" dirty="0" smtClean="0">
                <a:latin typeface="Arial" pitchFamily="34" charset="0"/>
              </a:rPr>
              <a:t> </a:t>
            </a:r>
            <a:r>
              <a:rPr lang="en-US" sz="2400" b="1" dirty="0" smtClean="0">
                <a:latin typeface="Arial" pitchFamily="34" charset="0"/>
              </a:rPr>
              <a:t>Wireless Media </a:t>
            </a:r>
            <a:r>
              <a:rPr lang="ar-SA" sz="2400" dirty="0" smtClean="0">
                <a:latin typeface="Arial" pitchFamily="34" charset="0"/>
              </a:rPr>
              <a:t> </a:t>
            </a:r>
            <a:endParaRPr lang="en-US" sz="2400" dirty="0" smtClean="0">
              <a:solidFill>
                <a:schemeClr val="tx2"/>
              </a:solidFill>
              <a:latin typeface="Arial" pitchFamily="34" charset="0"/>
            </a:endParaRPr>
          </a:p>
          <a:p>
            <a:pPr algn="l" eaLnBrk="0" hangingPunct="0"/>
            <a:endParaRPr kumimoji="0" lang="ar-JO" altLang="en-US" sz="2400" dirty="0"/>
          </a:p>
          <a:p>
            <a:pPr algn="l" eaLnBrk="0" hangingPunct="0"/>
            <a:r>
              <a:rPr lang="ar-SA" altLang="en-US" sz="2400" b="1" dirty="0" smtClean="0">
                <a:solidFill>
                  <a:srgbClr val="000000"/>
                </a:solidFill>
                <a:cs typeface="Simplified Arabic" pitchFamily="2" charset="-78"/>
              </a:rPr>
              <a:t>:</a:t>
            </a:r>
            <a:endParaRPr lang="ar-SA" altLang="en-US" sz="2400" b="1" dirty="0">
              <a:solidFill>
                <a:srgbClr val="000000"/>
              </a:solidFill>
              <a:cs typeface="Simplified Arabic" pitchFamily="2" charset="-78"/>
            </a:endParaRPr>
          </a:p>
        </p:txBody>
      </p:sp>
      <p:sp>
        <p:nvSpPr>
          <p:cNvPr id="11279" name="Rectangle 15"/>
          <p:cNvSpPr>
            <a:spLocks noChangeArrowheads="1"/>
          </p:cNvSpPr>
          <p:nvPr/>
        </p:nvSpPr>
        <p:spPr bwMode="auto">
          <a:xfrm>
            <a:off x="0" y="1643050"/>
            <a:ext cx="7920038" cy="4985980"/>
          </a:xfrm>
          <a:prstGeom prst="rect">
            <a:avLst/>
          </a:prstGeom>
          <a:noFill/>
          <a:ln w="9525">
            <a:noFill/>
            <a:miter lim="800000"/>
            <a:headEnd/>
            <a:tailEnd/>
          </a:ln>
        </p:spPr>
        <p:txBody>
          <a:bodyPr wrap="square">
            <a:spAutoFit/>
          </a:bodyPr>
          <a:lstStyle/>
          <a:p>
            <a:pPr algn="just" eaLnBrk="0" hangingPunct="0"/>
            <a:r>
              <a:rPr lang="en-US" altLang="ar-SA" sz="2800" b="1" dirty="0" smtClean="0">
                <a:solidFill>
                  <a:srgbClr val="339933"/>
                </a:solidFill>
                <a:cs typeface="Times New Roman" pitchFamily="18" charset="0"/>
              </a:rPr>
              <a:t>1</a:t>
            </a:r>
            <a:r>
              <a:rPr lang="en-US" altLang="ar-SA" sz="2800" b="1" dirty="0" smtClean="0">
                <a:solidFill>
                  <a:srgbClr val="339933"/>
                </a:solidFill>
              </a:rPr>
              <a:t> </a:t>
            </a:r>
            <a:r>
              <a:rPr lang="en-US" altLang="ar-SA" sz="3600" b="1" dirty="0">
                <a:solidFill>
                  <a:srgbClr val="339933"/>
                </a:solidFill>
              </a:rPr>
              <a:t>.2</a:t>
            </a:r>
            <a:r>
              <a:rPr lang="ar-SA" altLang="en-US" sz="3600" b="1" dirty="0">
                <a:solidFill>
                  <a:srgbClr val="339933"/>
                </a:solidFill>
              </a:rPr>
              <a:t>الامواج </a:t>
            </a:r>
            <a:r>
              <a:rPr lang="ar-SA" altLang="en-US" sz="3600" b="1" dirty="0" smtClean="0">
                <a:solidFill>
                  <a:srgbClr val="339933"/>
                </a:solidFill>
              </a:rPr>
              <a:t>الراديو</a:t>
            </a:r>
            <a:r>
              <a:rPr lang="en-US" altLang="en-US" sz="3600" b="1" dirty="0" smtClean="0">
                <a:solidFill>
                  <a:srgbClr val="339933"/>
                </a:solidFill>
              </a:rPr>
              <a:t> </a:t>
            </a:r>
            <a:r>
              <a:rPr lang="en-US" altLang="en-US" sz="3600" b="1" dirty="0">
                <a:solidFill>
                  <a:srgbClr val="339933"/>
                </a:solidFill>
              </a:rPr>
              <a:t>Radio Waves</a:t>
            </a:r>
            <a:r>
              <a:rPr lang="en-US" altLang="en-US" b="1" dirty="0">
                <a:solidFill>
                  <a:srgbClr val="339933"/>
                </a:solidFill>
              </a:rPr>
              <a:t> </a:t>
            </a:r>
            <a:endParaRPr lang="ar-EG" altLang="en-US" b="1" dirty="0" smtClean="0">
              <a:solidFill>
                <a:srgbClr val="339933"/>
              </a:solidFill>
            </a:endParaRPr>
          </a:p>
          <a:p>
            <a:pPr marL="0" lvl="1" algn="just" eaLnBrk="0" hangingPunct="0"/>
            <a:r>
              <a:rPr lang="ar-SA" sz="3200" dirty="0" smtClean="0">
                <a:latin typeface="Arial" pitchFamily="34" charset="0"/>
              </a:rPr>
              <a:t>النقل باستخدام موجات الراديو وتحتاج إلى أجهزة مرسلة ومستقبلة</a:t>
            </a:r>
            <a:r>
              <a:rPr lang="ar-EG" sz="3200" dirty="0" smtClean="0">
                <a:latin typeface="Arial" pitchFamily="34" charset="0"/>
              </a:rPr>
              <a:t> . مثال</a:t>
            </a:r>
            <a:r>
              <a:rPr lang="ar-EG" sz="3600" dirty="0" smtClean="0">
                <a:latin typeface="Arial" pitchFamily="34" charset="0"/>
              </a:rPr>
              <a:t> </a:t>
            </a:r>
            <a:r>
              <a:rPr lang="ar-SA" altLang="en-US" sz="3600" b="1" dirty="0" smtClean="0">
                <a:solidFill>
                  <a:srgbClr val="339933"/>
                </a:solidFill>
                <a:cs typeface="Simplified Arabic" pitchFamily="2" charset="-78"/>
              </a:rPr>
              <a:t> </a:t>
            </a:r>
            <a:r>
              <a:rPr lang="ar-SA" altLang="en-US" sz="2800" b="1" dirty="0" smtClean="0">
                <a:solidFill>
                  <a:srgbClr val="339933"/>
                </a:solidFill>
                <a:cs typeface="Simplified Arabic" pitchFamily="2" charset="-78"/>
              </a:rPr>
              <a:t>اله</a:t>
            </a:r>
            <a:r>
              <a:rPr lang="ar-JO" altLang="en-US" sz="2800" b="1" dirty="0" smtClean="0">
                <a:solidFill>
                  <a:srgbClr val="339933"/>
                </a:solidFill>
                <a:cs typeface="Simplified Arabic" pitchFamily="2" charset="-78"/>
              </a:rPr>
              <a:t>و</a:t>
            </a:r>
            <a:r>
              <a:rPr lang="ar-SA" altLang="en-US" sz="2800" b="1" dirty="0" smtClean="0">
                <a:solidFill>
                  <a:srgbClr val="339933"/>
                </a:solidFill>
                <a:cs typeface="Simplified Arabic" pitchFamily="2" charset="-78"/>
              </a:rPr>
              <a:t>اتف النقّالة </a:t>
            </a:r>
            <a:r>
              <a:rPr lang="en-US" altLang="en-US" sz="2400" b="1" dirty="0" smtClean="0">
                <a:solidFill>
                  <a:srgbClr val="339933"/>
                </a:solidFill>
                <a:cs typeface="Simplified Arabic" pitchFamily="2" charset="-78"/>
              </a:rPr>
              <a:t>Cellular Telephones</a:t>
            </a:r>
            <a:endParaRPr lang="ar-SA" sz="3200" dirty="0" smtClean="0">
              <a:latin typeface="Arial" pitchFamily="34" charset="0"/>
            </a:endParaRPr>
          </a:p>
          <a:p>
            <a:r>
              <a:rPr lang="ar-SA" altLang="en-US" sz="2000" b="1" dirty="0" smtClean="0">
                <a:solidFill>
                  <a:srgbClr val="339933"/>
                </a:solidFill>
              </a:rPr>
              <a:t> </a:t>
            </a:r>
            <a:r>
              <a:rPr lang="ar-SA" altLang="ar-SA" sz="3200" dirty="0" smtClean="0">
                <a:latin typeface="Arial" pitchFamily="34" charset="0"/>
              </a:rPr>
              <a:t>هي وسائط إرسال بين نقاط متباعدة حيث يتم إرسال إشارات راديو ذات تردّد</a:t>
            </a:r>
            <a:r>
              <a:rPr lang="ar-EG" altLang="ar-SA" sz="3200" dirty="0" smtClean="0">
                <a:latin typeface="Arial" pitchFamily="34" charset="0"/>
              </a:rPr>
              <a:t> </a:t>
            </a:r>
            <a:r>
              <a:rPr lang="ar-AE" altLang="ar-SA" sz="3200" dirty="0" smtClean="0">
                <a:latin typeface="Arial" pitchFamily="34" charset="0"/>
              </a:rPr>
              <a:t>منخفض</a:t>
            </a:r>
            <a:r>
              <a:rPr lang="ar-SA" altLang="ar-SA" sz="3200" dirty="0" smtClean="0">
                <a:latin typeface="Arial" pitchFamily="34" charset="0"/>
              </a:rPr>
              <a:t> خلال طبقات الغلاف الجوي من محطة إرسال أرضية إلى محطة إرسال أخرى.</a:t>
            </a:r>
            <a:r>
              <a:rPr lang="ar-AE" altLang="ar-SA" sz="3200" dirty="0" smtClean="0">
                <a:latin typeface="Arial" pitchFamily="34" charset="0"/>
              </a:rPr>
              <a:t> وتستخدم في، شبكات الاتصالات اللاسلكية والاتصالات المتنقلة بجميع أنواعها ، وكذلك</a:t>
            </a:r>
            <a:r>
              <a:rPr lang="en-US" altLang="ar-SA" sz="3200" dirty="0" smtClean="0">
                <a:latin typeface="Arial" pitchFamily="34" charset="0"/>
              </a:rPr>
              <a:t> </a:t>
            </a:r>
            <a:r>
              <a:rPr lang="ar-AE" altLang="ar-SA" sz="3200" dirty="0" smtClean="0">
                <a:latin typeface="Arial" pitchFamily="34" charset="0"/>
              </a:rPr>
              <a:t>في</a:t>
            </a:r>
            <a:r>
              <a:rPr lang="en-US" altLang="ar-SA" sz="3200" dirty="0" smtClean="0">
                <a:latin typeface="Arial" pitchFamily="34" charset="0"/>
              </a:rPr>
              <a:t> </a:t>
            </a:r>
            <a:r>
              <a:rPr lang="ar-AE" altLang="ar-SA" sz="3200" dirty="0" smtClean="0">
                <a:latin typeface="Arial" pitchFamily="34" charset="0"/>
              </a:rPr>
              <a:t>البث الإذاعي.</a:t>
            </a:r>
          </a:p>
          <a:p>
            <a:endParaRPr lang="ar-AE" dirty="0"/>
          </a:p>
          <a:p>
            <a:pPr algn="just" eaLnBrk="0" hangingPunct="0"/>
            <a:endParaRPr lang="en-US" altLang="ar-SA" b="1" dirty="0">
              <a:solidFill>
                <a:srgbClr val="000000"/>
              </a:solidFill>
              <a:cs typeface="Simplified Arabic" pitchFamily="2" charset="-78"/>
            </a:endParaRPr>
          </a:p>
          <a:p>
            <a:pPr algn="just" eaLnBrk="0" hangingPunct="0"/>
            <a:endParaRPr lang="en-US" altLang="ar-SA" b="1" dirty="0">
              <a:solidFill>
                <a:srgbClr val="339933"/>
              </a:solidFill>
            </a:endParaRPr>
          </a:p>
        </p:txBody>
      </p:sp>
    </p:spTree>
  </p:cSld>
  <p:clrMapOvr>
    <a:masterClrMapping/>
  </p:clrMapOvr>
  <p:transition spd="slow">
    <p:wheel spokes="3"/>
    <p:sndAc>
      <p:stSnd>
        <p:snd r:embed="rId3" name="coin.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1266"/>
                                        </p:tgtEl>
                                        <p:attrNameLst>
                                          <p:attrName>style.visibility</p:attrName>
                                        </p:attrNameLst>
                                      </p:cBhvr>
                                      <p:to>
                                        <p:strVal val="visible"/>
                                      </p:to>
                                    </p:set>
                                    <p:anim calcmode="lin" valueType="num">
                                      <p:cBhvr additive="base">
                                        <p:cTn id="7" dur="500" fill="hold"/>
                                        <p:tgtEl>
                                          <p:spTgt spid="11266"/>
                                        </p:tgtEl>
                                        <p:attrNameLst>
                                          <p:attrName>ppt_x</p:attrName>
                                        </p:attrNameLst>
                                      </p:cBhvr>
                                      <p:tavLst>
                                        <p:tav tm="0">
                                          <p:val>
                                            <p:strVal val="1+#ppt_w/2"/>
                                          </p:val>
                                        </p:tav>
                                        <p:tav tm="100000">
                                          <p:val>
                                            <p:strVal val="#ppt_x"/>
                                          </p:val>
                                        </p:tav>
                                      </p:tavLst>
                                    </p:anim>
                                    <p:anim calcmode="lin" valueType="num">
                                      <p:cBhvr additive="base">
                                        <p:cTn id="8" dur="500" fill="hold"/>
                                        <p:tgtEl>
                                          <p:spTgt spid="1126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279"/>
                                        </p:tgtEl>
                                        <p:attrNameLst>
                                          <p:attrName>style.visibility</p:attrName>
                                        </p:attrNameLst>
                                      </p:cBhvr>
                                      <p:to>
                                        <p:strVal val="visible"/>
                                      </p:to>
                                    </p:set>
                                    <p:anim calcmode="lin" valueType="num">
                                      <p:cBhvr additive="base">
                                        <p:cTn id="13" dur="500" fill="hold"/>
                                        <p:tgtEl>
                                          <p:spTgt spid="11279"/>
                                        </p:tgtEl>
                                        <p:attrNameLst>
                                          <p:attrName>ppt_x</p:attrName>
                                        </p:attrNameLst>
                                      </p:cBhvr>
                                      <p:tavLst>
                                        <p:tav tm="0">
                                          <p:val>
                                            <p:strVal val="0-#ppt_w/2"/>
                                          </p:val>
                                        </p:tav>
                                        <p:tav tm="100000">
                                          <p:val>
                                            <p:strVal val="#ppt_x"/>
                                          </p:val>
                                        </p:tav>
                                      </p:tavLst>
                                    </p:anim>
                                    <p:anim calcmode="lin" valueType="num">
                                      <p:cBhvr additive="base">
                                        <p:cTn id="14" dur="500" fill="hold"/>
                                        <p:tgtEl>
                                          <p:spTgt spid="1127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p:bldP spid="11279"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Slide Number Placeholder 3"/>
          <p:cNvSpPr>
            <a:spLocks noGrp="1"/>
          </p:cNvSpPr>
          <p:nvPr>
            <p:ph type="sldNum" sz="quarter" idx="12"/>
          </p:nvPr>
        </p:nvSpPr>
        <p:spPr>
          <a:noFill/>
        </p:spPr>
        <p:txBody>
          <a:bodyPr/>
          <a:lstStyle/>
          <a:p>
            <a:fld id="{DE1A8CE2-7E78-4EFF-9DAB-20A764F045CD}" type="slidenum">
              <a:rPr lang="ar-JO" smtClean="0"/>
              <a:pPr/>
              <a:t>23</a:t>
            </a:fld>
            <a:endParaRPr lang="en-US" smtClean="0"/>
          </a:p>
        </p:txBody>
      </p:sp>
      <p:sp>
        <p:nvSpPr>
          <p:cNvPr id="11266" name="Text Box 2"/>
          <p:cNvSpPr txBox="1">
            <a:spLocks noChangeArrowheads="1"/>
          </p:cNvSpPr>
          <p:nvPr/>
        </p:nvSpPr>
        <p:spPr bwMode="auto">
          <a:xfrm>
            <a:off x="457200" y="357166"/>
            <a:ext cx="6758006" cy="707886"/>
          </a:xfrm>
          <a:prstGeom prst="rect">
            <a:avLst/>
          </a:prstGeom>
          <a:noFill/>
          <a:ln w="9525">
            <a:noFill/>
            <a:miter lim="800000"/>
            <a:headEnd/>
            <a:tailEnd/>
          </a:ln>
        </p:spPr>
        <p:txBody>
          <a:bodyPr wrap="square">
            <a:spAutoFit/>
          </a:bodyPr>
          <a:lstStyle/>
          <a:p>
            <a:pPr algn="just" eaLnBrk="0" hangingPunct="0"/>
            <a:r>
              <a:rPr lang="ar-SA" sz="4000" dirty="0" smtClean="0">
                <a:solidFill>
                  <a:schemeClr val="tx2"/>
                </a:solidFill>
                <a:latin typeface="Arial" pitchFamily="34" charset="0"/>
              </a:rPr>
              <a:t>الأوساط اللاسلكية</a:t>
            </a:r>
            <a:r>
              <a:rPr lang="en-US" sz="4000" dirty="0" smtClean="0">
                <a:solidFill>
                  <a:schemeClr val="tx2"/>
                </a:solidFill>
                <a:latin typeface="Arial" pitchFamily="34" charset="0"/>
              </a:rPr>
              <a:t>   </a:t>
            </a:r>
            <a:r>
              <a:rPr lang="en-US" sz="2800" b="1" dirty="0" smtClean="0">
                <a:latin typeface="Arial" pitchFamily="34" charset="0"/>
              </a:rPr>
              <a:t>Wireless Media      </a:t>
            </a:r>
            <a:endParaRPr kumimoji="0" lang="ar-JO" altLang="en-US" sz="2800" b="1" dirty="0">
              <a:solidFill>
                <a:srgbClr val="0033CC"/>
              </a:solidFill>
              <a:latin typeface="Simplified Arabic" pitchFamily="2" charset="-78"/>
              <a:cs typeface="Simplified Arabic" pitchFamily="2" charset="-78"/>
            </a:endParaRPr>
          </a:p>
        </p:txBody>
      </p:sp>
      <p:sp>
        <p:nvSpPr>
          <p:cNvPr id="11281" name="Rectangle 17"/>
          <p:cNvSpPr>
            <a:spLocks noChangeArrowheads="1"/>
          </p:cNvSpPr>
          <p:nvPr/>
        </p:nvSpPr>
        <p:spPr bwMode="auto">
          <a:xfrm>
            <a:off x="1000100" y="1785926"/>
            <a:ext cx="7543800" cy="4093428"/>
          </a:xfrm>
          <a:prstGeom prst="rect">
            <a:avLst/>
          </a:prstGeom>
          <a:noFill/>
          <a:ln w="9525">
            <a:noFill/>
            <a:miter lim="800000"/>
            <a:headEnd/>
            <a:tailEnd/>
          </a:ln>
        </p:spPr>
        <p:txBody>
          <a:bodyPr wrap="square">
            <a:spAutoFit/>
          </a:bodyPr>
          <a:lstStyle/>
          <a:p>
            <a:pPr algn="just" eaLnBrk="0" hangingPunct="0"/>
            <a:r>
              <a:rPr lang="en-US" altLang="ar-SA" b="1" dirty="0" smtClean="0">
                <a:solidFill>
                  <a:srgbClr val="339933"/>
                </a:solidFill>
                <a:cs typeface="Times New Roman" pitchFamily="18" charset="0"/>
              </a:rPr>
              <a:t>3</a:t>
            </a:r>
            <a:r>
              <a:rPr lang="ar-JO" altLang="ar-SA" sz="2800" b="1" dirty="0" smtClean="0">
                <a:solidFill>
                  <a:srgbClr val="339933"/>
                </a:solidFill>
                <a:cs typeface="Times New Roman" pitchFamily="18" charset="0"/>
              </a:rPr>
              <a:t>. </a:t>
            </a:r>
            <a:r>
              <a:rPr lang="ar-SA" altLang="ar-SA" sz="2800" b="1" dirty="0">
                <a:solidFill>
                  <a:srgbClr val="339933"/>
                </a:solidFill>
              </a:rPr>
              <a:t>الستلايت / القمر الصناعي  </a:t>
            </a:r>
            <a:r>
              <a:rPr lang="en-US" altLang="ar-SA" sz="2800" b="1" dirty="0">
                <a:solidFill>
                  <a:srgbClr val="339933"/>
                </a:solidFill>
              </a:rPr>
              <a:t>Satellite</a:t>
            </a:r>
            <a:r>
              <a:rPr lang="en-US" altLang="ar-SA" b="1" dirty="0">
                <a:solidFill>
                  <a:srgbClr val="339933"/>
                </a:solidFill>
              </a:rPr>
              <a:t> </a:t>
            </a:r>
          </a:p>
          <a:p>
            <a:pPr marL="0" lvl="1" algn="just" eaLnBrk="0" hangingPunct="0"/>
            <a:r>
              <a:rPr lang="ar-SA" sz="2800" dirty="0" smtClean="0">
                <a:latin typeface="Arial" pitchFamily="34" charset="0"/>
              </a:rPr>
              <a:t>النقل عبر الأقمار الصناعية وتستخدم موجات ميكروويف و ا</a:t>
            </a:r>
            <a:r>
              <a:rPr lang="ar-DZ" sz="2800" dirty="0" smtClean="0">
                <a:latin typeface="Arial" pitchFamily="34" charset="0"/>
              </a:rPr>
              <a:t>لأ</a:t>
            </a:r>
            <a:r>
              <a:rPr lang="ar-SA" sz="2800" dirty="0" smtClean="0">
                <a:latin typeface="Arial" pitchFamily="34" charset="0"/>
              </a:rPr>
              <a:t>قمار الصناعية حول الأرض للنقل في الشبكات الموسعة. </a:t>
            </a:r>
            <a:r>
              <a:rPr lang="en-US" sz="2800" dirty="0" smtClean="0">
                <a:latin typeface="Arial" pitchFamily="34" charset="0"/>
              </a:rPr>
              <a:t> </a:t>
            </a:r>
            <a:r>
              <a:rPr lang="ar-SA" sz="2800" dirty="0" smtClean="0">
                <a:latin typeface="Arial" pitchFamily="34" charset="0"/>
              </a:rPr>
              <a:t> </a:t>
            </a:r>
            <a:endParaRPr lang="en-US" sz="2800" dirty="0" smtClean="0">
              <a:latin typeface="Arial" pitchFamily="34" charset="0"/>
            </a:endParaRPr>
          </a:p>
          <a:p>
            <a:pPr algn="just" eaLnBrk="0" hangingPunct="0"/>
            <a:endParaRPr lang="ar-EG" altLang="ar-SA" b="1" dirty="0" smtClean="0">
              <a:solidFill>
                <a:srgbClr val="000000"/>
              </a:solidFill>
              <a:cs typeface="Simplified Arabic" pitchFamily="2" charset="-78"/>
            </a:endParaRPr>
          </a:p>
          <a:p>
            <a:pPr algn="just" eaLnBrk="0" hangingPunct="0"/>
            <a:r>
              <a:rPr lang="ar-SA" altLang="ar-SA" sz="2800" dirty="0" smtClean="0">
                <a:latin typeface="Arial" pitchFamily="34" charset="0"/>
              </a:rPr>
              <a:t>هي وسائط إرسال</a:t>
            </a:r>
            <a:r>
              <a:rPr lang="ar-JO" altLang="ar-SA" sz="2800" dirty="0" smtClean="0">
                <a:latin typeface="Arial" pitchFamily="34" charset="0"/>
              </a:rPr>
              <a:t> بيانات</a:t>
            </a:r>
            <a:r>
              <a:rPr lang="ar-SA" altLang="ar-SA" sz="2800" dirty="0" smtClean="0">
                <a:latin typeface="Arial" pitchFamily="34" charset="0"/>
              </a:rPr>
              <a:t> باستخدام أقمار مداريّة تعمل كمحطات لإرسال الإشارات الميكرويّة عبر مسافات بعيدة جداً وتستوعب عدة مُتلقين في آن واحد</a:t>
            </a:r>
            <a:endParaRPr lang="en-US" altLang="ar-SA" sz="2800" dirty="0" smtClean="0">
              <a:latin typeface="Arial" pitchFamily="34" charset="0"/>
            </a:endParaRPr>
          </a:p>
          <a:p>
            <a:pPr algn="just" eaLnBrk="0" hangingPunct="0"/>
            <a:endParaRPr lang="en-US" altLang="ar-SA" sz="2800" dirty="0" smtClean="0">
              <a:latin typeface="Arial" pitchFamily="34" charset="0"/>
            </a:endParaRPr>
          </a:p>
          <a:p>
            <a:pPr algn="just" eaLnBrk="0" hangingPunct="0"/>
            <a:endParaRPr lang="ar-JO" altLang="ar-SA" sz="2800" dirty="0" smtClean="0">
              <a:latin typeface="Arial" pitchFamily="34" charset="0"/>
            </a:endParaRPr>
          </a:p>
          <a:p>
            <a:pPr algn="just" eaLnBrk="0" hangingPunct="0"/>
            <a:r>
              <a:rPr kumimoji="0" lang="ar-SA" altLang="ar-SA" dirty="0"/>
              <a:t> </a:t>
            </a:r>
            <a:endParaRPr kumimoji="0" lang="en-US" altLang="ar-SA" dirty="0"/>
          </a:p>
        </p:txBody>
      </p:sp>
      <p:grpSp>
        <p:nvGrpSpPr>
          <p:cNvPr id="8" name="Group 58"/>
          <p:cNvGrpSpPr>
            <a:grpSpLocks/>
          </p:cNvGrpSpPr>
          <p:nvPr/>
        </p:nvGrpSpPr>
        <p:grpSpPr bwMode="auto">
          <a:xfrm>
            <a:off x="785786" y="4143380"/>
            <a:ext cx="4714908" cy="2000264"/>
            <a:chOff x="1440" y="2927"/>
            <a:chExt cx="6624" cy="2844"/>
          </a:xfrm>
        </p:grpSpPr>
        <p:pic>
          <p:nvPicPr>
            <p:cNvPr id="9" name="Picture 59" descr="2-17"/>
            <p:cNvPicPr>
              <a:picLocks noChangeAspect="1" noChangeArrowheads="1"/>
            </p:cNvPicPr>
            <p:nvPr/>
          </p:nvPicPr>
          <p:blipFill>
            <a:blip r:embed="rId4" cstate="print"/>
            <a:srcRect/>
            <a:stretch>
              <a:fillRect/>
            </a:stretch>
          </p:blipFill>
          <p:spPr bwMode="auto">
            <a:xfrm>
              <a:off x="1674" y="3177"/>
              <a:ext cx="6141" cy="2450"/>
            </a:xfrm>
            <a:prstGeom prst="rect">
              <a:avLst/>
            </a:prstGeom>
            <a:noFill/>
            <a:ln w="9525">
              <a:noFill/>
              <a:miter lim="800000"/>
              <a:headEnd/>
              <a:tailEnd/>
            </a:ln>
          </p:spPr>
        </p:pic>
        <p:sp>
          <p:nvSpPr>
            <p:cNvPr id="10" name="Line 60"/>
            <p:cNvSpPr>
              <a:spLocks noChangeShapeType="1"/>
            </p:cNvSpPr>
            <p:nvPr/>
          </p:nvSpPr>
          <p:spPr bwMode="auto">
            <a:xfrm>
              <a:off x="1440" y="2927"/>
              <a:ext cx="6624" cy="0"/>
            </a:xfrm>
            <a:prstGeom prst="line">
              <a:avLst/>
            </a:prstGeom>
            <a:noFill/>
            <a:ln w="9525">
              <a:solidFill>
                <a:srgbClr val="000000"/>
              </a:solidFill>
              <a:round/>
              <a:headEnd/>
              <a:tailEnd/>
            </a:ln>
          </p:spPr>
          <p:txBody>
            <a:bodyPr/>
            <a:lstStyle/>
            <a:p>
              <a:endParaRPr lang="ar-EG"/>
            </a:p>
          </p:txBody>
        </p:sp>
        <p:sp>
          <p:nvSpPr>
            <p:cNvPr id="11" name="Line 61"/>
            <p:cNvSpPr>
              <a:spLocks noChangeShapeType="1"/>
            </p:cNvSpPr>
            <p:nvPr/>
          </p:nvSpPr>
          <p:spPr bwMode="auto">
            <a:xfrm>
              <a:off x="1440" y="5771"/>
              <a:ext cx="6624" cy="0"/>
            </a:xfrm>
            <a:prstGeom prst="line">
              <a:avLst/>
            </a:prstGeom>
            <a:noFill/>
            <a:ln w="9525">
              <a:solidFill>
                <a:srgbClr val="000000"/>
              </a:solidFill>
              <a:round/>
              <a:headEnd/>
              <a:tailEnd/>
            </a:ln>
          </p:spPr>
          <p:txBody>
            <a:bodyPr/>
            <a:lstStyle/>
            <a:p>
              <a:endParaRPr lang="ar-EG"/>
            </a:p>
          </p:txBody>
        </p:sp>
        <p:sp>
          <p:nvSpPr>
            <p:cNvPr id="12" name="Line 62"/>
            <p:cNvSpPr>
              <a:spLocks noChangeShapeType="1"/>
            </p:cNvSpPr>
            <p:nvPr/>
          </p:nvSpPr>
          <p:spPr bwMode="auto">
            <a:xfrm>
              <a:off x="1440" y="2927"/>
              <a:ext cx="0" cy="2844"/>
            </a:xfrm>
            <a:prstGeom prst="line">
              <a:avLst/>
            </a:prstGeom>
            <a:noFill/>
            <a:ln w="9525">
              <a:solidFill>
                <a:srgbClr val="000000"/>
              </a:solidFill>
              <a:round/>
              <a:headEnd/>
              <a:tailEnd/>
            </a:ln>
          </p:spPr>
          <p:txBody>
            <a:bodyPr/>
            <a:lstStyle/>
            <a:p>
              <a:endParaRPr lang="ar-EG"/>
            </a:p>
          </p:txBody>
        </p:sp>
        <p:sp>
          <p:nvSpPr>
            <p:cNvPr id="13" name="Line 63"/>
            <p:cNvSpPr>
              <a:spLocks noChangeShapeType="1"/>
            </p:cNvSpPr>
            <p:nvPr/>
          </p:nvSpPr>
          <p:spPr bwMode="auto">
            <a:xfrm>
              <a:off x="8064" y="2927"/>
              <a:ext cx="0" cy="2844"/>
            </a:xfrm>
            <a:prstGeom prst="line">
              <a:avLst/>
            </a:prstGeom>
            <a:noFill/>
            <a:ln w="9525">
              <a:solidFill>
                <a:srgbClr val="000000"/>
              </a:solidFill>
              <a:round/>
              <a:headEnd/>
              <a:tailEnd/>
            </a:ln>
          </p:spPr>
          <p:txBody>
            <a:bodyPr/>
            <a:lstStyle/>
            <a:p>
              <a:endParaRPr lang="ar-EG"/>
            </a:p>
          </p:txBody>
        </p:sp>
      </p:grpSp>
    </p:spTree>
  </p:cSld>
  <p:clrMapOvr>
    <a:masterClrMapping/>
  </p:clrMapOvr>
  <p:transition spd="slow">
    <p:wheel spokes="3"/>
    <p:sndAc>
      <p:stSnd>
        <p:snd r:embed="rId3" name="coin.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1266"/>
                                        </p:tgtEl>
                                        <p:attrNameLst>
                                          <p:attrName>style.visibility</p:attrName>
                                        </p:attrNameLst>
                                      </p:cBhvr>
                                      <p:to>
                                        <p:strVal val="visible"/>
                                      </p:to>
                                    </p:set>
                                    <p:anim calcmode="lin" valueType="num">
                                      <p:cBhvr additive="base">
                                        <p:cTn id="7" dur="500" fill="hold"/>
                                        <p:tgtEl>
                                          <p:spTgt spid="11266"/>
                                        </p:tgtEl>
                                        <p:attrNameLst>
                                          <p:attrName>ppt_x</p:attrName>
                                        </p:attrNameLst>
                                      </p:cBhvr>
                                      <p:tavLst>
                                        <p:tav tm="0">
                                          <p:val>
                                            <p:strVal val="1+#ppt_w/2"/>
                                          </p:val>
                                        </p:tav>
                                        <p:tav tm="100000">
                                          <p:val>
                                            <p:strVal val="#ppt_x"/>
                                          </p:val>
                                        </p:tav>
                                      </p:tavLst>
                                    </p:anim>
                                    <p:anim calcmode="lin" valueType="num">
                                      <p:cBhvr additive="base">
                                        <p:cTn id="8" dur="500" fill="hold"/>
                                        <p:tgtEl>
                                          <p:spTgt spid="1126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281"/>
                                        </p:tgtEl>
                                        <p:attrNameLst>
                                          <p:attrName>style.visibility</p:attrName>
                                        </p:attrNameLst>
                                      </p:cBhvr>
                                      <p:to>
                                        <p:strVal val="visible"/>
                                      </p:to>
                                    </p:set>
                                    <p:anim calcmode="lin" valueType="num">
                                      <p:cBhvr additive="base">
                                        <p:cTn id="13" dur="500" fill="hold"/>
                                        <p:tgtEl>
                                          <p:spTgt spid="11281"/>
                                        </p:tgtEl>
                                        <p:attrNameLst>
                                          <p:attrName>ppt_x</p:attrName>
                                        </p:attrNameLst>
                                      </p:cBhvr>
                                      <p:tavLst>
                                        <p:tav tm="0">
                                          <p:val>
                                            <p:strVal val="0-#ppt_w/2"/>
                                          </p:val>
                                        </p:tav>
                                        <p:tav tm="100000">
                                          <p:val>
                                            <p:strVal val="#ppt_x"/>
                                          </p:val>
                                        </p:tav>
                                      </p:tavLst>
                                    </p:anim>
                                    <p:anim calcmode="lin" valueType="num">
                                      <p:cBhvr additive="base">
                                        <p:cTn id="14" dur="500" fill="hold"/>
                                        <p:tgtEl>
                                          <p:spTgt spid="1128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2"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0-#ppt_w/2"/>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p:bldP spid="11281"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Slide Number Placeholder 5"/>
          <p:cNvSpPr>
            <a:spLocks noGrp="1"/>
          </p:cNvSpPr>
          <p:nvPr>
            <p:ph type="sldNum" sz="quarter" idx="12"/>
          </p:nvPr>
        </p:nvSpPr>
        <p:spPr>
          <a:noFill/>
        </p:spPr>
        <p:txBody>
          <a:bodyPr/>
          <a:lstStyle/>
          <a:p>
            <a:fld id="{25775232-E8C1-4418-A697-D373B4B824D9}" type="slidenum">
              <a:rPr lang="ar-JO" smtClean="0"/>
              <a:pPr/>
              <a:t>24</a:t>
            </a:fld>
            <a:endParaRPr lang="en-US" smtClean="0"/>
          </a:p>
        </p:txBody>
      </p:sp>
      <p:sp>
        <p:nvSpPr>
          <p:cNvPr id="118788" name="Text Box 4"/>
          <p:cNvSpPr txBox="1">
            <a:spLocks noChangeArrowheads="1"/>
          </p:cNvSpPr>
          <p:nvPr/>
        </p:nvSpPr>
        <p:spPr bwMode="auto">
          <a:xfrm>
            <a:off x="357158" y="500042"/>
            <a:ext cx="7072362" cy="646331"/>
          </a:xfrm>
          <a:prstGeom prst="rect">
            <a:avLst/>
          </a:prstGeom>
          <a:noFill/>
          <a:ln w="9525">
            <a:noFill/>
            <a:miter lim="800000"/>
            <a:headEnd/>
            <a:tailEnd/>
          </a:ln>
        </p:spPr>
        <p:txBody>
          <a:bodyPr wrap="square">
            <a:spAutoFit/>
          </a:bodyPr>
          <a:lstStyle/>
          <a:p>
            <a:pPr algn="r" eaLnBrk="0" hangingPunct="0">
              <a:spcBef>
                <a:spcPct val="50000"/>
              </a:spcBef>
            </a:pPr>
            <a:r>
              <a:rPr kumimoji="0" lang="ar-SA" altLang="en-US" dirty="0">
                <a:solidFill>
                  <a:srgbClr val="0033CC"/>
                </a:solidFill>
                <a:cs typeface="Simplified Arabic" pitchFamily="2" charset="-78"/>
              </a:rPr>
              <a:t> </a:t>
            </a:r>
            <a:r>
              <a:rPr lang="ar-SA" altLang="en-US" sz="3600" b="1" dirty="0">
                <a:solidFill>
                  <a:srgbClr val="339933"/>
                </a:solidFill>
              </a:rPr>
              <a:t>تعمل الشّبكات </a:t>
            </a:r>
            <a:r>
              <a:rPr lang="ar-SA" altLang="en-US" sz="3600" b="1" dirty="0">
                <a:solidFill>
                  <a:srgbClr val="339933"/>
                </a:solidFill>
                <a:cs typeface="Simplified Arabic" pitchFamily="2" charset="-78"/>
              </a:rPr>
              <a:t>اللاسلكيّة</a:t>
            </a:r>
            <a:r>
              <a:rPr lang="ar-SA" altLang="en-US" sz="3600" b="1" dirty="0">
                <a:solidFill>
                  <a:srgbClr val="339933"/>
                </a:solidFill>
              </a:rPr>
              <a:t> ضمن نموذجين هما</a:t>
            </a:r>
            <a:endParaRPr kumimoji="0" lang="ar-SA" altLang="en-US" sz="4000" dirty="0"/>
          </a:p>
        </p:txBody>
      </p:sp>
      <p:sp>
        <p:nvSpPr>
          <p:cNvPr id="118789" name="Text Box 5"/>
          <p:cNvSpPr txBox="1">
            <a:spLocks noChangeArrowheads="1"/>
          </p:cNvSpPr>
          <p:nvPr/>
        </p:nvSpPr>
        <p:spPr bwMode="auto">
          <a:xfrm>
            <a:off x="357158" y="1714488"/>
            <a:ext cx="8305800" cy="1815882"/>
          </a:xfrm>
          <a:prstGeom prst="rect">
            <a:avLst/>
          </a:prstGeom>
          <a:noFill/>
          <a:ln w="9525">
            <a:noFill/>
            <a:miter lim="800000"/>
            <a:headEnd/>
            <a:tailEnd/>
          </a:ln>
        </p:spPr>
        <p:txBody>
          <a:bodyPr>
            <a:spAutoFit/>
          </a:bodyPr>
          <a:lstStyle/>
          <a:p>
            <a:pPr marL="457200" indent="-457200" algn="r" eaLnBrk="0" hangingPunct="0">
              <a:spcBef>
                <a:spcPct val="50000"/>
              </a:spcBef>
              <a:buFontTx/>
              <a:buAutoNum type="arabicPeriod"/>
            </a:pPr>
            <a:r>
              <a:rPr lang="ar-SA" altLang="en-US" sz="2800" b="1" dirty="0">
                <a:solidFill>
                  <a:srgbClr val="C00000"/>
                </a:solidFill>
                <a:cs typeface="Simplified Arabic" pitchFamily="2" charset="-78"/>
              </a:rPr>
              <a:t>العمل بوجود محطة أساسية</a:t>
            </a:r>
            <a:r>
              <a:rPr lang="ar-JO" altLang="en-US" sz="2800" b="1" dirty="0">
                <a:solidFill>
                  <a:srgbClr val="C00000"/>
                </a:solidFill>
                <a:cs typeface="Simplified Arabic" pitchFamily="2" charset="-78"/>
              </a:rPr>
              <a:t> </a:t>
            </a:r>
            <a:r>
              <a:rPr lang="ar-SA" altLang="en-US" sz="2800" b="1" dirty="0">
                <a:solidFill>
                  <a:srgbClr val="C00000"/>
                </a:solidFill>
                <a:cs typeface="Simplified Arabic" pitchFamily="2" charset="-78"/>
              </a:rPr>
              <a:t> </a:t>
            </a:r>
            <a:r>
              <a:rPr lang="en-US" altLang="en-US" sz="2800" b="1" dirty="0">
                <a:solidFill>
                  <a:srgbClr val="000000"/>
                </a:solidFill>
                <a:cs typeface="Simplified Arabic" pitchFamily="2" charset="-78"/>
              </a:rPr>
              <a:t>Presence of a Base Station</a:t>
            </a:r>
            <a:r>
              <a:rPr lang="ar-JO" altLang="en-US" sz="2800" b="1" dirty="0">
                <a:solidFill>
                  <a:srgbClr val="000000"/>
                </a:solidFill>
                <a:cs typeface="Simplified Arabic" pitchFamily="2" charset="-78"/>
              </a:rPr>
              <a:t> </a:t>
            </a:r>
            <a:r>
              <a:rPr lang="ar-SA" altLang="en-US" sz="2800" b="1" dirty="0">
                <a:solidFill>
                  <a:srgbClr val="000000"/>
                </a:solidFill>
                <a:cs typeface="Simplified Arabic" pitchFamily="2" charset="-78"/>
              </a:rPr>
              <a:t>حيث تمر جميع الاتصالات عبر المحطة الأساسية لاسلكياً، ولكن المحطة الأساسية تكون مرتبطة سلكياً بالأصل </a:t>
            </a:r>
            <a:r>
              <a:rPr lang="en-US" altLang="en-US" sz="2800" b="1" dirty="0">
                <a:solidFill>
                  <a:srgbClr val="000000"/>
                </a:solidFill>
                <a:cs typeface="Simplified Arabic" pitchFamily="2" charset="-78"/>
              </a:rPr>
              <a:t>(Wired)</a:t>
            </a:r>
            <a:r>
              <a:rPr lang="ar-SA" altLang="en-US" sz="2800" b="1" dirty="0">
                <a:solidFill>
                  <a:srgbClr val="000000"/>
                </a:solidFill>
                <a:cs typeface="Simplified Arabic" pitchFamily="2" charset="-78"/>
              </a:rPr>
              <a:t>، كما يتبيّن في الشّكل (6/5</a:t>
            </a:r>
            <a:r>
              <a:rPr lang="en-US" altLang="en-US" sz="2800" b="1" dirty="0">
                <a:solidFill>
                  <a:srgbClr val="000000"/>
                </a:solidFill>
                <a:cs typeface="Simplified Arabic" pitchFamily="2" charset="-78"/>
              </a:rPr>
              <a:t>a</a:t>
            </a:r>
            <a:r>
              <a:rPr lang="ar-JO" altLang="en-US" sz="2800" b="1" dirty="0">
                <a:solidFill>
                  <a:srgbClr val="000000"/>
                </a:solidFill>
                <a:cs typeface="Simplified Arabic" pitchFamily="2" charset="-78"/>
              </a:rPr>
              <a:t>)</a:t>
            </a:r>
            <a:endParaRPr lang="en-US" altLang="en-US" sz="2800" b="1" dirty="0">
              <a:solidFill>
                <a:srgbClr val="000000"/>
              </a:solidFill>
              <a:cs typeface="Simplified Arabic" pitchFamily="2" charset="-78"/>
            </a:endParaRPr>
          </a:p>
        </p:txBody>
      </p:sp>
      <p:sp>
        <p:nvSpPr>
          <p:cNvPr id="118790" name="Text Box 6"/>
          <p:cNvSpPr txBox="1">
            <a:spLocks noChangeArrowheads="1"/>
          </p:cNvSpPr>
          <p:nvPr/>
        </p:nvSpPr>
        <p:spPr bwMode="auto">
          <a:xfrm>
            <a:off x="323850" y="3571876"/>
            <a:ext cx="8305800" cy="2246769"/>
          </a:xfrm>
          <a:prstGeom prst="rect">
            <a:avLst/>
          </a:prstGeom>
          <a:noFill/>
          <a:ln w="9525">
            <a:noFill/>
            <a:miter lim="800000"/>
            <a:headEnd/>
            <a:tailEnd/>
          </a:ln>
        </p:spPr>
        <p:txBody>
          <a:bodyPr wrap="square">
            <a:spAutoFit/>
          </a:bodyPr>
          <a:lstStyle/>
          <a:p>
            <a:pPr marL="457200" indent="-457200" algn="r" eaLnBrk="0" hangingPunct="0">
              <a:spcBef>
                <a:spcPct val="50000"/>
              </a:spcBef>
            </a:pPr>
            <a:r>
              <a:rPr lang="ar-JO" altLang="en-US" b="1" dirty="0">
                <a:solidFill>
                  <a:srgbClr val="000000"/>
                </a:solidFill>
                <a:cs typeface="Simplified Arabic" pitchFamily="2" charset="-78"/>
              </a:rPr>
              <a:t>2. </a:t>
            </a:r>
            <a:r>
              <a:rPr lang="ar-SA" altLang="en-US" sz="2800" b="1" dirty="0">
                <a:solidFill>
                  <a:srgbClr val="C00000"/>
                </a:solidFill>
                <a:cs typeface="Simplified Arabic" pitchFamily="2" charset="-78"/>
              </a:rPr>
              <a:t>العمل مع عدم وجود المحطة الأساسية </a:t>
            </a:r>
            <a:r>
              <a:rPr lang="en-US" altLang="en-US" sz="2800" b="1" dirty="0">
                <a:solidFill>
                  <a:srgbClr val="000000"/>
                </a:solidFill>
                <a:cs typeface="Simplified Arabic" pitchFamily="2" charset="-78"/>
              </a:rPr>
              <a:t>Absence of a Base Station</a:t>
            </a:r>
            <a:r>
              <a:rPr lang="ar-JO" altLang="en-US" sz="2800" b="1" dirty="0">
                <a:solidFill>
                  <a:srgbClr val="000000"/>
                </a:solidFill>
                <a:cs typeface="Simplified Arabic" pitchFamily="2" charset="-78"/>
              </a:rPr>
              <a:t> </a:t>
            </a:r>
            <a:r>
              <a:rPr lang="ar-SA" altLang="en-US" sz="2800" b="1" dirty="0">
                <a:solidFill>
                  <a:srgbClr val="000000"/>
                </a:solidFill>
                <a:cs typeface="Simplified Arabic" pitchFamily="2" charset="-78"/>
              </a:rPr>
              <a:t>وفي</a:t>
            </a:r>
            <a:r>
              <a:rPr lang="ar-SA" altLang="en-US" sz="2800" b="1" dirty="0">
                <a:cs typeface="Times New Roman" pitchFamily="18" charset="0"/>
              </a:rPr>
              <a:t> </a:t>
            </a:r>
            <a:r>
              <a:rPr lang="ar-SA" altLang="en-US" sz="2800" b="1" dirty="0">
                <a:solidFill>
                  <a:srgbClr val="000000"/>
                </a:solidFill>
                <a:cs typeface="Simplified Arabic" pitchFamily="2" charset="-78"/>
              </a:rPr>
              <a:t>هذه الحالة فإن الحواسيب المختلفة تستطيع أن تتراسل فيما بينها مباشرةً لاسلكياً دون الحاجة إلى وجود محطة أساسية، ويسمى هذا النوع </a:t>
            </a:r>
            <a:r>
              <a:rPr lang="en-US" altLang="en-US" sz="2800" b="1" dirty="0">
                <a:solidFill>
                  <a:srgbClr val="000000"/>
                </a:solidFill>
                <a:cs typeface="Simplified Arabic" pitchFamily="2" charset="-78"/>
              </a:rPr>
              <a:t>(ad hoc networking)</a:t>
            </a:r>
            <a:r>
              <a:rPr lang="ar-SA" altLang="en-US" sz="2800" b="1" dirty="0">
                <a:solidFill>
                  <a:srgbClr val="000000"/>
                </a:solidFill>
                <a:cs typeface="Simplified Arabic" pitchFamily="2" charset="-78"/>
              </a:rPr>
              <a:t>،  كما يتبيّن في الشّكل (6/5</a:t>
            </a:r>
            <a:r>
              <a:rPr lang="en-US" altLang="en-US" sz="2800" b="1" dirty="0">
                <a:solidFill>
                  <a:srgbClr val="000000"/>
                </a:solidFill>
                <a:cs typeface="Simplified Arabic" pitchFamily="2" charset="-78"/>
              </a:rPr>
              <a:t>b</a:t>
            </a:r>
            <a:r>
              <a:rPr lang="ar-JO" altLang="en-US" sz="2800" b="1" dirty="0">
                <a:solidFill>
                  <a:srgbClr val="000000"/>
                </a:solidFill>
                <a:cs typeface="Simplified Arabic" pitchFamily="2" charset="-78"/>
              </a:rPr>
              <a:t>). </a:t>
            </a:r>
            <a:endParaRPr lang="ar-JO" altLang="en-US" b="1" dirty="0">
              <a:solidFill>
                <a:srgbClr val="000000"/>
              </a:solidFill>
              <a:cs typeface="Simplified Arabic" pitchFamily="2" charset="-78"/>
            </a:endParaRPr>
          </a:p>
        </p:txBody>
      </p:sp>
    </p:spTree>
  </p:cSld>
  <p:clrMapOvr>
    <a:masterClrMapping/>
  </p:clrMapOvr>
  <p:transition spd="slow">
    <p:wheel spokes="3"/>
    <p:sndAc>
      <p:stSnd>
        <p:snd r:embed="rId2" name="coin.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528" fill="hold" grpId="0" nodeType="clickEffect">
                                  <p:stCondLst>
                                    <p:cond delay="0"/>
                                  </p:stCondLst>
                                  <p:childTnLst>
                                    <p:set>
                                      <p:cBhvr>
                                        <p:cTn id="6" dur="1" fill="hold">
                                          <p:stCondLst>
                                            <p:cond delay="0"/>
                                          </p:stCondLst>
                                        </p:cTn>
                                        <p:tgtEl>
                                          <p:spTgt spid="118788"/>
                                        </p:tgtEl>
                                        <p:attrNameLst>
                                          <p:attrName>style.visibility</p:attrName>
                                        </p:attrNameLst>
                                      </p:cBhvr>
                                      <p:to>
                                        <p:strVal val="visible"/>
                                      </p:to>
                                    </p:set>
                                    <p:anim calcmode="lin" valueType="num">
                                      <p:cBhvr>
                                        <p:cTn id="7" dur="500" fill="hold"/>
                                        <p:tgtEl>
                                          <p:spTgt spid="118788"/>
                                        </p:tgtEl>
                                        <p:attrNameLst>
                                          <p:attrName>ppt_w</p:attrName>
                                        </p:attrNameLst>
                                      </p:cBhvr>
                                      <p:tavLst>
                                        <p:tav tm="0">
                                          <p:val>
                                            <p:fltVal val="0"/>
                                          </p:val>
                                        </p:tav>
                                        <p:tav tm="100000">
                                          <p:val>
                                            <p:strVal val="#ppt_w"/>
                                          </p:val>
                                        </p:tav>
                                      </p:tavLst>
                                    </p:anim>
                                    <p:anim calcmode="lin" valueType="num">
                                      <p:cBhvr>
                                        <p:cTn id="8" dur="500" fill="hold"/>
                                        <p:tgtEl>
                                          <p:spTgt spid="118788"/>
                                        </p:tgtEl>
                                        <p:attrNameLst>
                                          <p:attrName>ppt_h</p:attrName>
                                        </p:attrNameLst>
                                      </p:cBhvr>
                                      <p:tavLst>
                                        <p:tav tm="0">
                                          <p:val>
                                            <p:fltVal val="0"/>
                                          </p:val>
                                        </p:tav>
                                        <p:tav tm="100000">
                                          <p:val>
                                            <p:strVal val="#ppt_h"/>
                                          </p:val>
                                        </p:tav>
                                      </p:tavLst>
                                    </p:anim>
                                    <p:anim calcmode="lin" valueType="num">
                                      <p:cBhvr>
                                        <p:cTn id="9" dur="500" fill="hold"/>
                                        <p:tgtEl>
                                          <p:spTgt spid="118788"/>
                                        </p:tgtEl>
                                        <p:attrNameLst>
                                          <p:attrName>ppt_x</p:attrName>
                                        </p:attrNameLst>
                                      </p:cBhvr>
                                      <p:tavLst>
                                        <p:tav tm="0">
                                          <p:val>
                                            <p:fltVal val="0.5"/>
                                          </p:val>
                                        </p:tav>
                                        <p:tav tm="100000">
                                          <p:val>
                                            <p:strVal val="#ppt_x"/>
                                          </p:val>
                                        </p:tav>
                                      </p:tavLst>
                                    </p:anim>
                                    <p:anim calcmode="lin" valueType="num">
                                      <p:cBhvr>
                                        <p:cTn id="10" dur="500" fill="hold"/>
                                        <p:tgtEl>
                                          <p:spTgt spid="118788"/>
                                        </p:tgtEl>
                                        <p:attrNameLst>
                                          <p:attrName>ppt_y</p:attrName>
                                        </p:attrNameLst>
                                      </p:cBhvr>
                                      <p:tavLst>
                                        <p:tav tm="0">
                                          <p:val>
                                            <p:fltVal val="0.5"/>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3" presetClass="entr" presetSubtype="528" fill="hold" grpId="0" nodeType="clickEffect">
                                  <p:stCondLst>
                                    <p:cond delay="0"/>
                                  </p:stCondLst>
                                  <p:childTnLst>
                                    <p:set>
                                      <p:cBhvr>
                                        <p:cTn id="14" dur="1" fill="hold">
                                          <p:stCondLst>
                                            <p:cond delay="0"/>
                                          </p:stCondLst>
                                        </p:cTn>
                                        <p:tgtEl>
                                          <p:spTgt spid="118789"/>
                                        </p:tgtEl>
                                        <p:attrNameLst>
                                          <p:attrName>style.visibility</p:attrName>
                                        </p:attrNameLst>
                                      </p:cBhvr>
                                      <p:to>
                                        <p:strVal val="visible"/>
                                      </p:to>
                                    </p:set>
                                    <p:anim calcmode="lin" valueType="num">
                                      <p:cBhvr>
                                        <p:cTn id="15" dur="500" fill="hold"/>
                                        <p:tgtEl>
                                          <p:spTgt spid="118789"/>
                                        </p:tgtEl>
                                        <p:attrNameLst>
                                          <p:attrName>ppt_w</p:attrName>
                                        </p:attrNameLst>
                                      </p:cBhvr>
                                      <p:tavLst>
                                        <p:tav tm="0">
                                          <p:val>
                                            <p:fltVal val="0"/>
                                          </p:val>
                                        </p:tav>
                                        <p:tav tm="100000">
                                          <p:val>
                                            <p:strVal val="#ppt_w"/>
                                          </p:val>
                                        </p:tav>
                                      </p:tavLst>
                                    </p:anim>
                                    <p:anim calcmode="lin" valueType="num">
                                      <p:cBhvr>
                                        <p:cTn id="16" dur="500" fill="hold"/>
                                        <p:tgtEl>
                                          <p:spTgt spid="118789"/>
                                        </p:tgtEl>
                                        <p:attrNameLst>
                                          <p:attrName>ppt_h</p:attrName>
                                        </p:attrNameLst>
                                      </p:cBhvr>
                                      <p:tavLst>
                                        <p:tav tm="0">
                                          <p:val>
                                            <p:fltVal val="0"/>
                                          </p:val>
                                        </p:tav>
                                        <p:tav tm="100000">
                                          <p:val>
                                            <p:strVal val="#ppt_h"/>
                                          </p:val>
                                        </p:tav>
                                      </p:tavLst>
                                    </p:anim>
                                    <p:anim calcmode="lin" valueType="num">
                                      <p:cBhvr>
                                        <p:cTn id="17" dur="500" fill="hold"/>
                                        <p:tgtEl>
                                          <p:spTgt spid="118789"/>
                                        </p:tgtEl>
                                        <p:attrNameLst>
                                          <p:attrName>ppt_x</p:attrName>
                                        </p:attrNameLst>
                                      </p:cBhvr>
                                      <p:tavLst>
                                        <p:tav tm="0">
                                          <p:val>
                                            <p:fltVal val="0.5"/>
                                          </p:val>
                                        </p:tav>
                                        <p:tav tm="100000">
                                          <p:val>
                                            <p:strVal val="#ppt_x"/>
                                          </p:val>
                                        </p:tav>
                                      </p:tavLst>
                                    </p:anim>
                                    <p:anim calcmode="lin" valueType="num">
                                      <p:cBhvr>
                                        <p:cTn id="18" dur="500" fill="hold"/>
                                        <p:tgtEl>
                                          <p:spTgt spid="118789"/>
                                        </p:tgtEl>
                                        <p:attrNameLst>
                                          <p:attrName>ppt_y</p:attrName>
                                        </p:attrNameLst>
                                      </p:cBhvr>
                                      <p:tavLst>
                                        <p:tav tm="0">
                                          <p:val>
                                            <p:fltVal val="0.5"/>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3" presetClass="entr" presetSubtype="528" fill="hold" grpId="0" nodeType="clickEffect">
                                  <p:stCondLst>
                                    <p:cond delay="0"/>
                                  </p:stCondLst>
                                  <p:childTnLst>
                                    <p:set>
                                      <p:cBhvr>
                                        <p:cTn id="22" dur="1" fill="hold">
                                          <p:stCondLst>
                                            <p:cond delay="0"/>
                                          </p:stCondLst>
                                        </p:cTn>
                                        <p:tgtEl>
                                          <p:spTgt spid="118790"/>
                                        </p:tgtEl>
                                        <p:attrNameLst>
                                          <p:attrName>style.visibility</p:attrName>
                                        </p:attrNameLst>
                                      </p:cBhvr>
                                      <p:to>
                                        <p:strVal val="visible"/>
                                      </p:to>
                                    </p:set>
                                    <p:anim calcmode="lin" valueType="num">
                                      <p:cBhvr>
                                        <p:cTn id="23" dur="500" fill="hold"/>
                                        <p:tgtEl>
                                          <p:spTgt spid="118790"/>
                                        </p:tgtEl>
                                        <p:attrNameLst>
                                          <p:attrName>ppt_w</p:attrName>
                                        </p:attrNameLst>
                                      </p:cBhvr>
                                      <p:tavLst>
                                        <p:tav tm="0">
                                          <p:val>
                                            <p:fltVal val="0"/>
                                          </p:val>
                                        </p:tav>
                                        <p:tav tm="100000">
                                          <p:val>
                                            <p:strVal val="#ppt_w"/>
                                          </p:val>
                                        </p:tav>
                                      </p:tavLst>
                                    </p:anim>
                                    <p:anim calcmode="lin" valueType="num">
                                      <p:cBhvr>
                                        <p:cTn id="24" dur="500" fill="hold"/>
                                        <p:tgtEl>
                                          <p:spTgt spid="118790"/>
                                        </p:tgtEl>
                                        <p:attrNameLst>
                                          <p:attrName>ppt_h</p:attrName>
                                        </p:attrNameLst>
                                      </p:cBhvr>
                                      <p:tavLst>
                                        <p:tav tm="0">
                                          <p:val>
                                            <p:fltVal val="0"/>
                                          </p:val>
                                        </p:tav>
                                        <p:tav tm="100000">
                                          <p:val>
                                            <p:strVal val="#ppt_h"/>
                                          </p:val>
                                        </p:tav>
                                      </p:tavLst>
                                    </p:anim>
                                    <p:anim calcmode="lin" valueType="num">
                                      <p:cBhvr>
                                        <p:cTn id="25" dur="500" fill="hold"/>
                                        <p:tgtEl>
                                          <p:spTgt spid="118790"/>
                                        </p:tgtEl>
                                        <p:attrNameLst>
                                          <p:attrName>ppt_x</p:attrName>
                                        </p:attrNameLst>
                                      </p:cBhvr>
                                      <p:tavLst>
                                        <p:tav tm="0">
                                          <p:val>
                                            <p:fltVal val="0.5"/>
                                          </p:val>
                                        </p:tav>
                                        <p:tav tm="100000">
                                          <p:val>
                                            <p:strVal val="#ppt_x"/>
                                          </p:val>
                                        </p:tav>
                                      </p:tavLst>
                                    </p:anim>
                                    <p:anim calcmode="lin" valueType="num">
                                      <p:cBhvr>
                                        <p:cTn id="26" dur="500" fill="hold"/>
                                        <p:tgtEl>
                                          <p:spTgt spid="118790"/>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788" grpId="0" autoUpdateAnimBg="0"/>
      <p:bldP spid="118789" grpId="0" autoUpdateAnimBg="0"/>
      <p:bldP spid="118790"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Slide Number Placeholder 3"/>
          <p:cNvSpPr>
            <a:spLocks noGrp="1"/>
          </p:cNvSpPr>
          <p:nvPr>
            <p:ph type="sldNum" sz="quarter" idx="12"/>
          </p:nvPr>
        </p:nvSpPr>
        <p:spPr>
          <a:noFill/>
        </p:spPr>
        <p:txBody>
          <a:bodyPr/>
          <a:lstStyle/>
          <a:p>
            <a:fld id="{4465E450-323C-49FE-A882-8D5D7D037A0B}" type="slidenum">
              <a:rPr lang="ar-JO" smtClean="0"/>
              <a:pPr/>
              <a:t>25</a:t>
            </a:fld>
            <a:endParaRPr lang="en-US" smtClean="0"/>
          </a:p>
        </p:txBody>
      </p:sp>
      <p:sp>
        <p:nvSpPr>
          <p:cNvPr id="64539" name="Text Box 27"/>
          <p:cNvSpPr txBox="1">
            <a:spLocks noChangeArrowheads="1"/>
          </p:cNvSpPr>
          <p:nvPr/>
        </p:nvSpPr>
        <p:spPr bwMode="auto">
          <a:xfrm>
            <a:off x="1036638" y="714356"/>
            <a:ext cx="5964254" cy="707886"/>
          </a:xfrm>
          <a:prstGeom prst="rect">
            <a:avLst/>
          </a:prstGeom>
          <a:noFill/>
          <a:ln w="9525">
            <a:noFill/>
            <a:miter lim="800000"/>
            <a:headEnd/>
            <a:tailEnd/>
          </a:ln>
        </p:spPr>
        <p:txBody>
          <a:bodyPr wrap="square">
            <a:spAutoFit/>
          </a:bodyPr>
          <a:lstStyle/>
          <a:p>
            <a:pPr>
              <a:spcBef>
                <a:spcPct val="50000"/>
              </a:spcBef>
            </a:pPr>
            <a:r>
              <a:rPr kumimoji="0" lang="ar-SA" sz="4000" b="1" dirty="0">
                <a:solidFill>
                  <a:srgbClr val="C00000"/>
                </a:solidFill>
                <a:cs typeface="Simplified Arabic" pitchFamily="2" charset="-78"/>
              </a:rPr>
              <a:t>نماذج الشّبكات اللاسلكية </a:t>
            </a:r>
            <a:endParaRPr kumimoji="0" lang="en-US" sz="4000" b="1" dirty="0">
              <a:solidFill>
                <a:srgbClr val="C00000"/>
              </a:solidFill>
              <a:cs typeface="Simplified Arabic" pitchFamily="2" charset="-78"/>
            </a:endParaRPr>
          </a:p>
        </p:txBody>
      </p:sp>
      <p:pic>
        <p:nvPicPr>
          <p:cNvPr id="64544" name="Picture 32"/>
          <p:cNvPicPr>
            <a:picLocks noChangeAspect="1" noChangeArrowheads="1"/>
          </p:cNvPicPr>
          <p:nvPr/>
        </p:nvPicPr>
        <p:blipFill>
          <a:blip r:embed="rId4"/>
          <a:srcRect/>
          <a:stretch>
            <a:fillRect/>
          </a:stretch>
        </p:blipFill>
        <p:spPr bwMode="auto">
          <a:xfrm>
            <a:off x="1547813" y="1773238"/>
            <a:ext cx="6048375" cy="3063875"/>
          </a:xfrm>
          <a:prstGeom prst="rect">
            <a:avLst/>
          </a:prstGeom>
          <a:noFill/>
          <a:ln w="9525">
            <a:noFill/>
            <a:miter lim="800000"/>
            <a:headEnd/>
            <a:tailEnd/>
          </a:ln>
        </p:spPr>
      </p:pic>
      <p:sp>
        <p:nvSpPr>
          <p:cNvPr id="64545" name="Text Box 33"/>
          <p:cNvSpPr txBox="1">
            <a:spLocks noChangeArrowheads="1"/>
          </p:cNvSpPr>
          <p:nvPr/>
        </p:nvSpPr>
        <p:spPr bwMode="auto">
          <a:xfrm>
            <a:off x="4932363" y="5084763"/>
            <a:ext cx="3024187" cy="457200"/>
          </a:xfrm>
          <a:prstGeom prst="rect">
            <a:avLst/>
          </a:prstGeom>
          <a:noFill/>
          <a:ln w="9525">
            <a:noFill/>
            <a:miter lim="800000"/>
            <a:headEnd/>
            <a:tailEnd/>
          </a:ln>
        </p:spPr>
        <p:txBody>
          <a:bodyPr>
            <a:spAutoFit/>
          </a:bodyPr>
          <a:lstStyle/>
          <a:p>
            <a:pPr>
              <a:spcBef>
                <a:spcPct val="50000"/>
              </a:spcBef>
            </a:pPr>
            <a:r>
              <a:rPr lang="ar-SA" b="1"/>
              <a:t>شبكات </a:t>
            </a:r>
            <a:r>
              <a:rPr lang="en-US" b="1"/>
              <a:t>ad hoc</a:t>
            </a:r>
            <a:r>
              <a:rPr lang="en-US"/>
              <a:t> </a:t>
            </a:r>
          </a:p>
        </p:txBody>
      </p:sp>
      <p:sp>
        <p:nvSpPr>
          <p:cNvPr id="64546" name="Text Box 34"/>
          <p:cNvSpPr txBox="1">
            <a:spLocks noChangeArrowheads="1"/>
          </p:cNvSpPr>
          <p:nvPr/>
        </p:nvSpPr>
        <p:spPr bwMode="auto">
          <a:xfrm>
            <a:off x="1042988" y="5157788"/>
            <a:ext cx="4176712" cy="457200"/>
          </a:xfrm>
          <a:prstGeom prst="rect">
            <a:avLst/>
          </a:prstGeom>
          <a:noFill/>
          <a:ln w="9525">
            <a:noFill/>
            <a:miter lim="800000"/>
            <a:headEnd/>
            <a:tailEnd/>
          </a:ln>
        </p:spPr>
        <p:txBody>
          <a:bodyPr>
            <a:spAutoFit/>
          </a:bodyPr>
          <a:lstStyle/>
          <a:p>
            <a:pPr>
              <a:spcBef>
                <a:spcPct val="50000"/>
              </a:spcBef>
            </a:pPr>
            <a:r>
              <a:rPr lang="ar-SA" b="1"/>
              <a:t>الشّبكات اللاسلكية بوجود قاعدة أساسية</a:t>
            </a:r>
            <a:r>
              <a:rPr lang="en-US"/>
              <a:t> </a:t>
            </a:r>
          </a:p>
        </p:txBody>
      </p:sp>
    </p:spTree>
  </p:cSld>
  <p:clrMapOvr>
    <a:masterClrMapping/>
  </p:clrMapOvr>
  <p:transition spd="slow">
    <p:wheel spokes="3"/>
    <p:sndAc>
      <p:stSnd>
        <p:snd r:embed="rId3" name="coin.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64539"/>
                                        </p:tgtEl>
                                        <p:attrNameLst>
                                          <p:attrName>style.visibility</p:attrName>
                                        </p:attrNameLst>
                                      </p:cBhvr>
                                      <p:to>
                                        <p:strVal val="visible"/>
                                      </p:to>
                                    </p:set>
                                    <p:anim calcmode="lin" valueType="num">
                                      <p:cBhvr>
                                        <p:cTn id="7" dur="500" fill="hold"/>
                                        <p:tgtEl>
                                          <p:spTgt spid="64539"/>
                                        </p:tgtEl>
                                        <p:attrNameLst>
                                          <p:attrName>ppt_w</p:attrName>
                                        </p:attrNameLst>
                                      </p:cBhvr>
                                      <p:tavLst>
                                        <p:tav tm="0">
                                          <p:val>
                                            <p:fltVal val="0"/>
                                          </p:val>
                                        </p:tav>
                                        <p:tav tm="100000">
                                          <p:val>
                                            <p:strVal val="#ppt_w"/>
                                          </p:val>
                                        </p:tav>
                                      </p:tavLst>
                                    </p:anim>
                                    <p:anim calcmode="lin" valueType="num">
                                      <p:cBhvr>
                                        <p:cTn id="8" dur="500" fill="hold"/>
                                        <p:tgtEl>
                                          <p:spTgt spid="64539"/>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64544"/>
                                        </p:tgtEl>
                                        <p:attrNameLst>
                                          <p:attrName>style.visibility</p:attrName>
                                        </p:attrNameLst>
                                      </p:cBhvr>
                                      <p:to>
                                        <p:strVal val="visible"/>
                                      </p:to>
                                    </p:set>
                                    <p:animEffect transition="in" filter="blinds(horizontal)">
                                      <p:cBhvr>
                                        <p:cTn id="13" dur="500"/>
                                        <p:tgtEl>
                                          <p:spTgt spid="64544"/>
                                        </p:tgtEl>
                                      </p:cBhvr>
                                    </p:animEffect>
                                  </p:childTnLst>
                                </p:cTn>
                              </p:par>
                            </p:childTnLst>
                          </p:cTn>
                        </p:par>
                      </p:childTnLst>
                    </p:cTn>
                  </p:par>
                  <p:par>
                    <p:cTn id="14" fill="hold">
                      <p:stCondLst>
                        <p:cond delay="indefinite"/>
                      </p:stCondLst>
                      <p:childTnLst>
                        <p:par>
                          <p:cTn id="15" fill="hold">
                            <p:stCondLst>
                              <p:cond delay="0"/>
                            </p:stCondLst>
                            <p:childTnLst>
                              <p:par>
                                <p:cTn id="16" presetID="17" presetClass="entr" presetSubtype="10" fill="hold" grpId="0" nodeType="clickEffect">
                                  <p:stCondLst>
                                    <p:cond delay="0"/>
                                  </p:stCondLst>
                                  <p:childTnLst>
                                    <p:set>
                                      <p:cBhvr>
                                        <p:cTn id="17" dur="1" fill="hold">
                                          <p:stCondLst>
                                            <p:cond delay="0"/>
                                          </p:stCondLst>
                                        </p:cTn>
                                        <p:tgtEl>
                                          <p:spTgt spid="64545"/>
                                        </p:tgtEl>
                                        <p:attrNameLst>
                                          <p:attrName>style.visibility</p:attrName>
                                        </p:attrNameLst>
                                      </p:cBhvr>
                                      <p:to>
                                        <p:strVal val="visible"/>
                                      </p:to>
                                    </p:set>
                                    <p:anim calcmode="lin" valueType="num">
                                      <p:cBhvr>
                                        <p:cTn id="18" dur="500" fill="hold"/>
                                        <p:tgtEl>
                                          <p:spTgt spid="64545"/>
                                        </p:tgtEl>
                                        <p:attrNameLst>
                                          <p:attrName>ppt_w</p:attrName>
                                        </p:attrNameLst>
                                      </p:cBhvr>
                                      <p:tavLst>
                                        <p:tav tm="0">
                                          <p:val>
                                            <p:fltVal val="0"/>
                                          </p:val>
                                        </p:tav>
                                        <p:tav tm="100000">
                                          <p:val>
                                            <p:strVal val="#ppt_w"/>
                                          </p:val>
                                        </p:tav>
                                      </p:tavLst>
                                    </p:anim>
                                    <p:anim calcmode="lin" valueType="num">
                                      <p:cBhvr>
                                        <p:cTn id="19" dur="500" fill="hold"/>
                                        <p:tgtEl>
                                          <p:spTgt spid="64545"/>
                                        </p:tgtEl>
                                        <p:attrNameLst>
                                          <p:attrName>ppt_h</p:attrName>
                                        </p:attrNameLst>
                                      </p:cBhvr>
                                      <p:tavLst>
                                        <p:tav tm="0">
                                          <p:val>
                                            <p:strVal val="#ppt_h"/>
                                          </p:val>
                                        </p:tav>
                                        <p:tav tm="100000">
                                          <p:val>
                                            <p:strVal val="#ppt_h"/>
                                          </p:val>
                                        </p:tav>
                                      </p:tavLst>
                                    </p:anim>
                                  </p:childTnLst>
                                </p:cTn>
                              </p:par>
                            </p:childTnLst>
                          </p:cTn>
                        </p:par>
                      </p:childTnLst>
                    </p:cTn>
                  </p:par>
                  <p:par>
                    <p:cTn id="20" fill="hold">
                      <p:stCondLst>
                        <p:cond delay="indefinite"/>
                      </p:stCondLst>
                      <p:childTnLst>
                        <p:par>
                          <p:cTn id="21" fill="hold">
                            <p:stCondLst>
                              <p:cond delay="0"/>
                            </p:stCondLst>
                            <p:childTnLst>
                              <p:par>
                                <p:cTn id="22" presetID="17" presetClass="entr" presetSubtype="10" fill="hold" grpId="0" nodeType="clickEffect">
                                  <p:stCondLst>
                                    <p:cond delay="0"/>
                                  </p:stCondLst>
                                  <p:childTnLst>
                                    <p:set>
                                      <p:cBhvr>
                                        <p:cTn id="23" dur="1" fill="hold">
                                          <p:stCondLst>
                                            <p:cond delay="0"/>
                                          </p:stCondLst>
                                        </p:cTn>
                                        <p:tgtEl>
                                          <p:spTgt spid="64546"/>
                                        </p:tgtEl>
                                        <p:attrNameLst>
                                          <p:attrName>style.visibility</p:attrName>
                                        </p:attrNameLst>
                                      </p:cBhvr>
                                      <p:to>
                                        <p:strVal val="visible"/>
                                      </p:to>
                                    </p:set>
                                    <p:anim calcmode="lin" valueType="num">
                                      <p:cBhvr>
                                        <p:cTn id="24" dur="500" fill="hold"/>
                                        <p:tgtEl>
                                          <p:spTgt spid="64546"/>
                                        </p:tgtEl>
                                        <p:attrNameLst>
                                          <p:attrName>ppt_w</p:attrName>
                                        </p:attrNameLst>
                                      </p:cBhvr>
                                      <p:tavLst>
                                        <p:tav tm="0">
                                          <p:val>
                                            <p:fltVal val="0"/>
                                          </p:val>
                                        </p:tav>
                                        <p:tav tm="100000">
                                          <p:val>
                                            <p:strVal val="#ppt_w"/>
                                          </p:val>
                                        </p:tav>
                                      </p:tavLst>
                                    </p:anim>
                                    <p:anim calcmode="lin" valueType="num">
                                      <p:cBhvr>
                                        <p:cTn id="25" dur="500" fill="hold"/>
                                        <p:tgtEl>
                                          <p:spTgt spid="6454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39" grpId="0" autoUpdateAnimBg="0"/>
      <p:bldP spid="64545" grpId="0" autoUpdateAnimBg="0"/>
      <p:bldP spid="64546"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2"/>
          </p:nvPr>
        </p:nvSpPr>
        <p:spPr>
          <a:noFill/>
        </p:spPr>
        <p:txBody>
          <a:bodyPr/>
          <a:lstStyle/>
          <a:p>
            <a:fld id="{A7689249-7ACD-41C8-BB04-5197817D4B36}" type="slidenum">
              <a:rPr lang="ar-JO" smtClean="0"/>
              <a:pPr/>
              <a:t>26</a:t>
            </a:fld>
            <a:endParaRPr lang="en-US" smtClean="0"/>
          </a:p>
        </p:txBody>
      </p:sp>
      <p:sp>
        <p:nvSpPr>
          <p:cNvPr id="38915" name="Text Box 3"/>
          <p:cNvSpPr txBox="1">
            <a:spLocks noChangeArrowheads="1"/>
          </p:cNvSpPr>
          <p:nvPr/>
        </p:nvSpPr>
        <p:spPr bwMode="auto">
          <a:xfrm>
            <a:off x="611188" y="2760663"/>
            <a:ext cx="7770812" cy="1369606"/>
          </a:xfrm>
          <a:prstGeom prst="rect">
            <a:avLst/>
          </a:prstGeom>
          <a:noFill/>
          <a:ln w="9525">
            <a:noFill/>
            <a:miter lim="800000"/>
            <a:headEnd/>
            <a:tailEnd/>
          </a:ln>
        </p:spPr>
        <p:txBody>
          <a:bodyPr>
            <a:spAutoFit/>
          </a:bodyPr>
          <a:lstStyle/>
          <a:p>
            <a:pPr algn="just" eaLnBrk="0" hangingPunct="0"/>
            <a:r>
              <a:rPr kumimoji="0" lang="ar-SA" altLang="en-US" sz="2400" b="1" dirty="0">
                <a:solidFill>
                  <a:srgbClr val="C00000"/>
                </a:solidFill>
                <a:cs typeface="Simplified Arabic" pitchFamily="2" charset="-78"/>
              </a:rPr>
              <a:t>مفهوم الاتصالات  </a:t>
            </a:r>
            <a:r>
              <a:rPr kumimoji="0" lang="en-US" altLang="en-US" sz="2400" b="1" dirty="0">
                <a:solidFill>
                  <a:srgbClr val="C00000"/>
                </a:solidFill>
                <a:cs typeface="Simplified Arabic" pitchFamily="2" charset="-78"/>
              </a:rPr>
              <a:t>Telecommunications Concept</a:t>
            </a:r>
            <a:r>
              <a:rPr kumimoji="0" lang="en-US" altLang="en-US" sz="2400" b="1" dirty="0">
                <a:solidFill>
                  <a:srgbClr val="C00000"/>
                </a:solidFill>
              </a:rPr>
              <a:t> </a:t>
            </a:r>
            <a:endParaRPr kumimoji="0" lang="ar-SA" altLang="en-US" sz="2400" b="1" dirty="0">
              <a:solidFill>
                <a:srgbClr val="C00000"/>
              </a:solidFill>
              <a:cs typeface="Simplified Arabic" pitchFamily="2" charset="-78"/>
            </a:endParaRPr>
          </a:p>
          <a:p>
            <a:pPr algn="just" eaLnBrk="0" hangingPunct="0"/>
            <a:endParaRPr kumimoji="0" lang="ar-SA" altLang="en-US" sz="1100" dirty="0">
              <a:solidFill>
                <a:srgbClr val="0033CC"/>
              </a:solidFill>
              <a:cs typeface="Times New Roman" pitchFamily="18" charset="0"/>
            </a:endParaRPr>
          </a:p>
          <a:p>
            <a:pPr algn="just" eaLnBrk="0" hangingPunct="0"/>
            <a:r>
              <a:rPr lang="ar-SA" altLang="en-US" sz="2400" b="1" dirty="0">
                <a:solidFill>
                  <a:srgbClr val="000000"/>
                </a:solidFill>
                <a:cs typeface="Simplified Arabic" pitchFamily="2" charset="-78"/>
              </a:rPr>
              <a:t>الوسائط الإلكترونية التي تعمل على إيصال المعلومات عبر مسافات بين أجهزة في مواقع مختلفة.</a:t>
            </a:r>
            <a:r>
              <a:rPr lang="en-US" altLang="en-US" sz="2400" b="1" dirty="0">
                <a:solidFill>
                  <a:srgbClr val="000000"/>
                </a:solidFill>
                <a:cs typeface="Simplified Arabic" pitchFamily="2" charset="-78"/>
              </a:rPr>
              <a:t> </a:t>
            </a:r>
            <a:endParaRPr lang="ar-JO" altLang="en-US" sz="2400" b="1" dirty="0">
              <a:solidFill>
                <a:srgbClr val="000000"/>
              </a:solidFill>
              <a:cs typeface="Simplified Arabic" pitchFamily="2" charset="-78"/>
            </a:endParaRPr>
          </a:p>
        </p:txBody>
      </p:sp>
      <p:sp>
        <p:nvSpPr>
          <p:cNvPr id="8198" name="Text Box 4"/>
          <p:cNvSpPr txBox="1">
            <a:spLocks noChangeArrowheads="1"/>
          </p:cNvSpPr>
          <p:nvPr/>
        </p:nvSpPr>
        <p:spPr bwMode="auto">
          <a:xfrm>
            <a:off x="250825" y="4340225"/>
            <a:ext cx="8453438" cy="457200"/>
          </a:xfrm>
          <a:prstGeom prst="rect">
            <a:avLst/>
          </a:prstGeom>
          <a:noFill/>
          <a:ln w="9525">
            <a:noFill/>
            <a:miter lim="800000"/>
            <a:headEnd/>
            <a:tailEnd/>
          </a:ln>
        </p:spPr>
        <p:txBody>
          <a:bodyPr>
            <a:spAutoFit/>
          </a:bodyPr>
          <a:lstStyle/>
          <a:p>
            <a:pPr algn="just" eaLnBrk="0" hangingPunct="0"/>
            <a:endParaRPr kumimoji="0" lang="en-US" altLang="en-US">
              <a:cs typeface="Simplified Arabic" pitchFamily="2" charset="-78"/>
            </a:endParaRPr>
          </a:p>
        </p:txBody>
      </p:sp>
      <p:sp>
        <p:nvSpPr>
          <p:cNvPr id="38923" name="Text Box 11"/>
          <p:cNvSpPr txBox="1">
            <a:spLocks noChangeArrowheads="1"/>
          </p:cNvSpPr>
          <p:nvPr/>
        </p:nvSpPr>
        <p:spPr bwMode="auto">
          <a:xfrm>
            <a:off x="684213" y="1616075"/>
            <a:ext cx="8002587" cy="830997"/>
          </a:xfrm>
          <a:prstGeom prst="rect">
            <a:avLst/>
          </a:prstGeom>
          <a:noFill/>
          <a:ln w="9525">
            <a:noFill/>
            <a:miter lim="800000"/>
            <a:headEnd/>
            <a:tailEnd/>
          </a:ln>
        </p:spPr>
        <p:txBody>
          <a:bodyPr>
            <a:spAutoFit/>
          </a:bodyPr>
          <a:lstStyle/>
          <a:p>
            <a:pPr algn="just" eaLnBrk="0" hangingPunct="0"/>
            <a:r>
              <a:rPr kumimoji="0" lang="ar-SA" b="1" dirty="0">
                <a:solidFill>
                  <a:srgbClr val="FF9933"/>
                </a:solidFill>
                <a:cs typeface="Simplified Arabic" pitchFamily="2" charset="-78"/>
              </a:rPr>
              <a:t>ا</a:t>
            </a:r>
            <a:r>
              <a:rPr kumimoji="0" lang="ar-SA" b="1" dirty="0">
                <a:solidFill>
                  <a:srgbClr val="C00000"/>
                </a:solidFill>
                <a:cs typeface="Simplified Arabic" pitchFamily="2" charset="-78"/>
              </a:rPr>
              <a:t>لإتصالات </a:t>
            </a:r>
            <a:r>
              <a:rPr kumimoji="0" lang="en-US" sz="2400" b="1" dirty="0">
                <a:solidFill>
                  <a:srgbClr val="C00000"/>
                </a:solidFill>
                <a:cs typeface="Simplified Arabic" pitchFamily="2" charset="-78"/>
              </a:rPr>
              <a:t>Telecommunications</a:t>
            </a:r>
            <a:r>
              <a:rPr kumimoji="0" lang="en-US" sz="2400" dirty="0"/>
              <a:t> </a:t>
            </a:r>
            <a:r>
              <a:rPr kumimoji="0" lang="ar-JO" sz="2400" dirty="0"/>
              <a:t> </a:t>
            </a:r>
            <a:r>
              <a:rPr lang="ar-SA" altLang="en-US" sz="2400" b="1" dirty="0">
                <a:solidFill>
                  <a:srgbClr val="000000"/>
                </a:solidFill>
                <a:cs typeface="Simplified Arabic" pitchFamily="2" charset="-78"/>
              </a:rPr>
              <a:t>إحدى النماذج الرئيسة لبناء نظام المعلومات، خاصة بعد التطور التكنولوجي المتسارع في العالم الحديث.</a:t>
            </a:r>
          </a:p>
        </p:txBody>
      </p:sp>
      <p:sp>
        <p:nvSpPr>
          <p:cNvPr id="38926" name="Text Box 14"/>
          <p:cNvSpPr txBox="1">
            <a:spLocks noChangeArrowheads="1"/>
          </p:cNvSpPr>
          <p:nvPr/>
        </p:nvSpPr>
        <p:spPr bwMode="auto">
          <a:xfrm>
            <a:off x="214282" y="428604"/>
            <a:ext cx="7286676" cy="1261884"/>
          </a:xfrm>
          <a:prstGeom prst="rect">
            <a:avLst/>
          </a:prstGeom>
          <a:noFill/>
          <a:ln w="9525">
            <a:noFill/>
            <a:miter lim="800000"/>
            <a:headEnd/>
            <a:tailEnd/>
          </a:ln>
        </p:spPr>
        <p:txBody>
          <a:bodyPr wrap="square">
            <a:spAutoFit/>
          </a:bodyPr>
          <a:lstStyle/>
          <a:p>
            <a:pPr algn="l" eaLnBrk="0" hangingPunct="0"/>
            <a:r>
              <a:rPr kumimoji="0" lang="ar-SA" sz="4400" b="1" dirty="0">
                <a:solidFill>
                  <a:srgbClr val="0033CC"/>
                </a:solidFill>
                <a:latin typeface="Simplified Arabic" pitchFamily="2" charset="-78"/>
                <a:cs typeface="Simplified Arabic" pitchFamily="2" charset="-78"/>
              </a:rPr>
              <a:t>الاتصالات والشّبكات</a:t>
            </a:r>
            <a:r>
              <a:rPr kumimoji="0" lang="ar-SA" sz="3200" b="1" dirty="0">
                <a:solidFill>
                  <a:srgbClr val="0033CC"/>
                </a:solidFill>
                <a:latin typeface="Simplified Arabic" pitchFamily="2" charset="-78"/>
                <a:cs typeface="Simplified Arabic" pitchFamily="2" charset="-78"/>
              </a:rPr>
              <a:t> </a:t>
            </a:r>
            <a:r>
              <a:rPr kumimoji="0" lang="en-US" sz="3200" b="1" dirty="0">
                <a:solidFill>
                  <a:srgbClr val="0033CC"/>
                </a:solidFill>
                <a:latin typeface="Simplified Arabic" pitchFamily="2" charset="-78"/>
                <a:cs typeface="Simplified Arabic" pitchFamily="2" charset="-78"/>
              </a:rPr>
              <a:t>Telecommunications and Networks</a:t>
            </a:r>
          </a:p>
        </p:txBody>
      </p:sp>
      <p:sp>
        <p:nvSpPr>
          <p:cNvPr id="38929" name="Rectangle 17"/>
          <p:cNvSpPr>
            <a:spLocks noChangeArrowheads="1"/>
          </p:cNvSpPr>
          <p:nvPr/>
        </p:nvSpPr>
        <p:spPr bwMode="auto">
          <a:xfrm>
            <a:off x="887413" y="4257675"/>
            <a:ext cx="7500937" cy="1569660"/>
          </a:xfrm>
          <a:prstGeom prst="rect">
            <a:avLst/>
          </a:prstGeom>
          <a:noFill/>
          <a:ln w="9525">
            <a:noFill/>
            <a:miter lim="800000"/>
            <a:headEnd/>
            <a:tailEnd/>
          </a:ln>
        </p:spPr>
        <p:txBody>
          <a:bodyPr anchor="ctr">
            <a:spAutoFit/>
          </a:bodyPr>
          <a:lstStyle/>
          <a:p>
            <a:pPr algn="just" eaLnBrk="0" hangingPunct="0"/>
            <a:r>
              <a:rPr kumimoji="0" lang="ar-SA" sz="2400" b="1" dirty="0">
                <a:solidFill>
                  <a:srgbClr val="C00000"/>
                </a:solidFill>
                <a:cs typeface="Simplified Arabic" pitchFamily="2" charset="-78"/>
              </a:rPr>
              <a:t>نظام الاتصالات السلكيّة واللاسلكية</a:t>
            </a:r>
            <a:r>
              <a:rPr kumimoji="0" lang="ar-JO" sz="2400" b="1" dirty="0">
                <a:solidFill>
                  <a:srgbClr val="C00000"/>
                </a:solidFill>
                <a:cs typeface="Simplified Arabic" pitchFamily="2" charset="-78"/>
              </a:rPr>
              <a:t> </a:t>
            </a:r>
            <a:r>
              <a:rPr kumimoji="0" lang="en-US" sz="2400" b="1" dirty="0">
                <a:solidFill>
                  <a:srgbClr val="C00000"/>
                </a:solidFill>
                <a:cs typeface="Simplified Arabic" pitchFamily="2" charset="-78"/>
              </a:rPr>
              <a:t>Telecommunications System</a:t>
            </a:r>
            <a:r>
              <a:rPr kumimoji="0" lang="en-US" sz="2400" dirty="0">
                <a:solidFill>
                  <a:srgbClr val="C00000"/>
                </a:solidFill>
              </a:rPr>
              <a:t> </a:t>
            </a:r>
            <a:endParaRPr kumimoji="0" lang="ar-JO" sz="2400" b="1" dirty="0">
              <a:solidFill>
                <a:srgbClr val="C00000"/>
              </a:solidFill>
            </a:endParaRPr>
          </a:p>
          <a:p>
            <a:pPr algn="just" eaLnBrk="0" hangingPunct="0"/>
            <a:r>
              <a:rPr kumimoji="0" lang="ar-SA" sz="2400" b="1" dirty="0"/>
              <a:t> </a:t>
            </a:r>
            <a:r>
              <a:rPr lang="ar-SA" sz="2400" b="1" dirty="0">
                <a:solidFill>
                  <a:srgbClr val="000000"/>
                </a:solidFill>
                <a:cs typeface="Simplified Arabic" pitchFamily="2" charset="-78"/>
              </a:rPr>
              <a:t>مجموعة من الأجهزة والبرمجيات المتوافقة، مُرتّبة لإيصال المعلومات من موقع لآخر</a:t>
            </a:r>
            <a:r>
              <a:rPr lang="en-US" b="1" dirty="0">
                <a:solidFill>
                  <a:srgbClr val="000000"/>
                </a:solidFill>
                <a:cs typeface="Simplified Arabic" pitchFamily="2" charset="-78"/>
              </a:rPr>
              <a:t>. </a:t>
            </a:r>
          </a:p>
        </p:txBody>
      </p:sp>
    </p:spTree>
  </p:cSld>
  <p:clrMapOvr>
    <a:masterClrMapping/>
  </p:clrMapOvr>
  <p:transition spd="slow">
    <p:wheel spokes="3"/>
    <p:sndAc>
      <p:stSnd>
        <p:snd r:embed="rId3" name="coin.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8926"/>
                                        </p:tgtEl>
                                        <p:attrNameLst>
                                          <p:attrName>style.visibility</p:attrName>
                                        </p:attrNameLst>
                                      </p:cBhvr>
                                      <p:to>
                                        <p:strVal val="visible"/>
                                      </p:to>
                                    </p:set>
                                    <p:anim calcmode="lin" valueType="num">
                                      <p:cBhvr additive="base">
                                        <p:cTn id="7" dur="500" fill="hold"/>
                                        <p:tgtEl>
                                          <p:spTgt spid="38926"/>
                                        </p:tgtEl>
                                        <p:attrNameLst>
                                          <p:attrName>ppt_x</p:attrName>
                                        </p:attrNameLst>
                                      </p:cBhvr>
                                      <p:tavLst>
                                        <p:tav tm="0">
                                          <p:val>
                                            <p:strVal val="0-#ppt_w/2"/>
                                          </p:val>
                                        </p:tav>
                                        <p:tav tm="100000">
                                          <p:val>
                                            <p:strVal val="#ppt_x"/>
                                          </p:val>
                                        </p:tav>
                                      </p:tavLst>
                                    </p:anim>
                                    <p:anim calcmode="lin" valueType="num">
                                      <p:cBhvr additive="base">
                                        <p:cTn id="8" dur="500" fill="hold"/>
                                        <p:tgtEl>
                                          <p:spTgt spid="3892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8923"/>
                                        </p:tgtEl>
                                        <p:attrNameLst>
                                          <p:attrName>style.visibility</p:attrName>
                                        </p:attrNameLst>
                                      </p:cBhvr>
                                      <p:to>
                                        <p:strVal val="visible"/>
                                      </p:to>
                                    </p:set>
                                    <p:anim calcmode="lin" valueType="num">
                                      <p:cBhvr additive="base">
                                        <p:cTn id="13" dur="500" fill="hold"/>
                                        <p:tgtEl>
                                          <p:spTgt spid="38923"/>
                                        </p:tgtEl>
                                        <p:attrNameLst>
                                          <p:attrName>ppt_x</p:attrName>
                                        </p:attrNameLst>
                                      </p:cBhvr>
                                      <p:tavLst>
                                        <p:tav tm="0">
                                          <p:val>
                                            <p:strVal val="0-#ppt_w/2"/>
                                          </p:val>
                                        </p:tav>
                                        <p:tav tm="100000">
                                          <p:val>
                                            <p:strVal val="#ppt_x"/>
                                          </p:val>
                                        </p:tav>
                                      </p:tavLst>
                                    </p:anim>
                                    <p:anim calcmode="lin" valueType="num">
                                      <p:cBhvr additive="base">
                                        <p:cTn id="14" dur="500" fill="hold"/>
                                        <p:tgtEl>
                                          <p:spTgt spid="3892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8915"/>
                                        </p:tgtEl>
                                        <p:attrNameLst>
                                          <p:attrName>style.visibility</p:attrName>
                                        </p:attrNameLst>
                                      </p:cBhvr>
                                      <p:to>
                                        <p:strVal val="visible"/>
                                      </p:to>
                                    </p:set>
                                    <p:anim calcmode="lin" valueType="num">
                                      <p:cBhvr additive="base">
                                        <p:cTn id="19" dur="500" fill="hold"/>
                                        <p:tgtEl>
                                          <p:spTgt spid="38915"/>
                                        </p:tgtEl>
                                        <p:attrNameLst>
                                          <p:attrName>ppt_x</p:attrName>
                                        </p:attrNameLst>
                                      </p:cBhvr>
                                      <p:tavLst>
                                        <p:tav tm="0">
                                          <p:val>
                                            <p:strVal val="0-#ppt_w/2"/>
                                          </p:val>
                                        </p:tav>
                                        <p:tav tm="100000">
                                          <p:val>
                                            <p:strVal val="#ppt_x"/>
                                          </p:val>
                                        </p:tav>
                                      </p:tavLst>
                                    </p:anim>
                                    <p:anim calcmode="lin" valueType="num">
                                      <p:cBhvr additive="base">
                                        <p:cTn id="20" dur="500" fill="hold"/>
                                        <p:tgtEl>
                                          <p:spTgt spid="38915"/>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4" name="WHOOSH.WAV" builtIn="1"/>
                                        </p:tgtEl>
                                      </p:cMediaNode>
                                    </p:audio>
                                  </p:sub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38929"/>
                                        </p:tgtEl>
                                        <p:attrNameLst>
                                          <p:attrName>style.visibility</p:attrName>
                                        </p:attrNameLst>
                                      </p:cBhvr>
                                      <p:to>
                                        <p:strVal val="visible"/>
                                      </p:to>
                                    </p:set>
                                    <p:anim calcmode="lin" valueType="num">
                                      <p:cBhvr additive="base">
                                        <p:cTn id="25" dur="500" fill="hold"/>
                                        <p:tgtEl>
                                          <p:spTgt spid="38929"/>
                                        </p:tgtEl>
                                        <p:attrNameLst>
                                          <p:attrName>ppt_x</p:attrName>
                                        </p:attrNameLst>
                                      </p:cBhvr>
                                      <p:tavLst>
                                        <p:tav tm="0">
                                          <p:val>
                                            <p:strVal val="1+#ppt_w/2"/>
                                          </p:val>
                                        </p:tav>
                                        <p:tav tm="100000">
                                          <p:val>
                                            <p:strVal val="#ppt_x"/>
                                          </p:val>
                                        </p:tav>
                                      </p:tavLst>
                                    </p:anim>
                                    <p:anim calcmode="lin" valueType="num">
                                      <p:cBhvr additive="base">
                                        <p:cTn id="26" dur="500" fill="hold"/>
                                        <p:tgtEl>
                                          <p:spTgt spid="389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5" grpId="0" autoUpdateAnimBg="0"/>
      <p:bldP spid="38923" grpId="0" autoUpdateAnimBg="0"/>
      <p:bldP spid="38926" grpId="0"/>
      <p:bldP spid="3892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a:spLocks noGrp="1"/>
          </p:cNvSpPr>
          <p:nvPr>
            <p:ph type="sldNum" sz="quarter" idx="12"/>
          </p:nvPr>
        </p:nvSpPr>
        <p:spPr>
          <a:noFill/>
        </p:spPr>
        <p:txBody>
          <a:bodyPr/>
          <a:lstStyle/>
          <a:p>
            <a:fld id="{AFA0E398-91F5-4E62-93CD-588E41DA31CB}" type="slidenum">
              <a:rPr lang="ar-JO" smtClean="0"/>
              <a:pPr/>
              <a:t>27</a:t>
            </a:fld>
            <a:endParaRPr lang="en-US" smtClean="0"/>
          </a:p>
        </p:txBody>
      </p:sp>
      <p:sp>
        <p:nvSpPr>
          <p:cNvPr id="80918" name="Text Box 22"/>
          <p:cNvSpPr txBox="1">
            <a:spLocks noChangeArrowheads="1"/>
          </p:cNvSpPr>
          <p:nvPr/>
        </p:nvSpPr>
        <p:spPr bwMode="auto">
          <a:xfrm>
            <a:off x="827088" y="428604"/>
            <a:ext cx="6602432" cy="1169551"/>
          </a:xfrm>
          <a:prstGeom prst="rect">
            <a:avLst/>
          </a:prstGeom>
          <a:noFill/>
          <a:ln w="9525">
            <a:noFill/>
            <a:miter lim="800000"/>
            <a:headEnd/>
            <a:tailEnd/>
          </a:ln>
        </p:spPr>
        <p:txBody>
          <a:bodyPr wrap="square">
            <a:spAutoFit/>
          </a:bodyPr>
          <a:lstStyle/>
          <a:p>
            <a:pPr algn="l">
              <a:spcBef>
                <a:spcPct val="50000"/>
              </a:spcBef>
            </a:pPr>
            <a:r>
              <a:rPr kumimoji="0" lang="ar-SA" sz="2800" b="1" dirty="0">
                <a:solidFill>
                  <a:srgbClr val="0033CC"/>
                </a:solidFill>
                <a:latin typeface="Simplified Arabic" pitchFamily="2" charset="-78"/>
                <a:cs typeface="Simplified Arabic" pitchFamily="2" charset="-78"/>
              </a:rPr>
              <a:t>الدّور الحيوي للاتصالات السلكية واللاسلكية</a:t>
            </a:r>
            <a:endParaRPr kumimoji="0" lang="ar-JO" sz="2800" b="1" dirty="0">
              <a:solidFill>
                <a:srgbClr val="0033CC"/>
              </a:solidFill>
              <a:latin typeface="Simplified Arabic" pitchFamily="2" charset="-78"/>
              <a:cs typeface="Simplified Arabic" pitchFamily="2" charset="-78"/>
            </a:endParaRPr>
          </a:p>
          <a:p>
            <a:pPr algn="l">
              <a:spcBef>
                <a:spcPct val="50000"/>
              </a:spcBef>
            </a:pPr>
            <a:r>
              <a:rPr kumimoji="0" lang="en-US" sz="2800" b="1" dirty="0">
                <a:solidFill>
                  <a:srgbClr val="0033CC"/>
                </a:solidFill>
                <a:latin typeface="Simplified Arabic" pitchFamily="2" charset="-78"/>
                <a:cs typeface="Simplified Arabic" pitchFamily="2" charset="-78"/>
              </a:rPr>
              <a:t>Vital Role of Telecommunication.</a:t>
            </a:r>
            <a:r>
              <a:rPr lang="en-US" dirty="0"/>
              <a:t> </a:t>
            </a:r>
          </a:p>
        </p:txBody>
      </p:sp>
      <p:sp>
        <p:nvSpPr>
          <p:cNvPr id="80923" name="Rectangle 27"/>
          <p:cNvSpPr>
            <a:spLocks noChangeArrowheads="1"/>
          </p:cNvSpPr>
          <p:nvPr/>
        </p:nvSpPr>
        <p:spPr bwMode="auto">
          <a:xfrm>
            <a:off x="755650" y="1928802"/>
            <a:ext cx="7488238" cy="3693319"/>
          </a:xfrm>
          <a:prstGeom prst="rect">
            <a:avLst/>
          </a:prstGeom>
          <a:noFill/>
          <a:ln w="9525">
            <a:noFill/>
            <a:miter lim="800000"/>
            <a:headEnd/>
            <a:tailEnd/>
          </a:ln>
        </p:spPr>
        <p:txBody>
          <a:bodyPr wrap="square" anchor="ctr">
            <a:spAutoFit/>
          </a:bodyPr>
          <a:lstStyle/>
          <a:p>
            <a:pPr algn="just" eaLnBrk="0" hangingPunct="0"/>
            <a:r>
              <a:rPr kumimoji="0" lang="ar-SA" sz="2400" dirty="0"/>
              <a:t> </a:t>
            </a:r>
            <a:r>
              <a:rPr kumimoji="0" lang="ar-JO" sz="2400" dirty="0"/>
              <a:t>    </a:t>
            </a:r>
            <a:r>
              <a:rPr lang="ar-SA" sz="2600" b="1" dirty="0">
                <a:solidFill>
                  <a:srgbClr val="000000"/>
                </a:solidFill>
                <a:cs typeface="Simplified Arabic" pitchFamily="2" charset="-78"/>
              </a:rPr>
              <a:t>تُساهم نظم الإتصالات في تحسين الفعاليّة للمبيعات، وخدمة المستهلكين، عن طريق تأمين القدرة المباشرة للاتصال بالبيانات.</a:t>
            </a:r>
            <a:endParaRPr lang="en-US" sz="2600" b="1" dirty="0">
              <a:solidFill>
                <a:srgbClr val="000000"/>
              </a:solidFill>
              <a:cs typeface="Simplified Arabic" pitchFamily="2" charset="-78"/>
            </a:endParaRPr>
          </a:p>
          <a:p>
            <a:pPr algn="just" eaLnBrk="0" hangingPunct="0"/>
            <a:r>
              <a:rPr lang="ar-JO" sz="2600" b="1" dirty="0">
                <a:solidFill>
                  <a:srgbClr val="000000"/>
                </a:solidFill>
                <a:cs typeface="Simplified Arabic" pitchFamily="2" charset="-78"/>
              </a:rPr>
              <a:t>     كما </a:t>
            </a:r>
            <a:r>
              <a:rPr lang="ar-SA" sz="2600" b="1" dirty="0">
                <a:solidFill>
                  <a:srgbClr val="000000"/>
                </a:solidFill>
                <a:cs typeface="Simplified Arabic" pitchFamily="2" charset="-78"/>
              </a:rPr>
              <a:t>يُمكن تصوّر أهمية الإتصالات من خلال النظر إلى نشاطات المؤسسة الرئيسة، والتعرّف إلى تطبيقات الاتصالات ذات الأهمية التنافسية الداعمة لتلك النشاطات سواء في الانتاج، أو المبيعات أو التسليم أو خدمات الزبائن. </a:t>
            </a:r>
            <a:endParaRPr lang="en-US" sz="2600" b="1" dirty="0">
              <a:solidFill>
                <a:srgbClr val="000000"/>
              </a:solidFill>
              <a:cs typeface="Simplified Arabic" pitchFamily="2" charset="-78"/>
            </a:endParaRPr>
          </a:p>
          <a:p>
            <a:pPr algn="just" eaLnBrk="0" hangingPunct="0"/>
            <a:r>
              <a:rPr lang="ar-JO" sz="2600" b="1" dirty="0">
                <a:solidFill>
                  <a:srgbClr val="000000"/>
                </a:solidFill>
                <a:cs typeface="Simplified Arabic" pitchFamily="2" charset="-78"/>
              </a:rPr>
              <a:t>     </a:t>
            </a:r>
            <a:r>
              <a:rPr lang="ar-SA" sz="2600" b="1" dirty="0">
                <a:solidFill>
                  <a:srgbClr val="000000"/>
                </a:solidFill>
                <a:cs typeface="Simplified Arabic" pitchFamily="2" charset="-78"/>
              </a:rPr>
              <a:t>ويُمكن أن يُعالج نظام الاتصالات قضايا أعمال استراتيجية كما يُعالج نظام الإتصالات قضايا عديدة مثل: فاعليّة العمليات إذ تُؤدي  الاتصالات إلى زيادة فاعليّة المنظمة وخلق ميزة تنافسية. </a:t>
            </a:r>
            <a:endParaRPr lang="en-US" sz="2600" b="1" dirty="0">
              <a:solidFill>
                <a:srgbClr val="000000"/>
              </a:solidFill>
              <a:cs typeface="Simplified Arabic" pitchFamily="2" charset="-78"/>
            </a:endParaRPr>
          </a:p>
        </p:txBody>
      </p:sp>
    </p:spTree>
  </p:cSld>
  <p:clrMapOvr>
    <a:masterClrMapping/>
  </p:clrMapOvr>
  <p:transition spd="slow">
    <p:wheel spokes="3"/>
    <p:sndAc>
      <p:stSnd>
        <p:snd r:embed="rId3" name="coin.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80918"/>
                                        </p:tgtEl>
                                        <p:attrNameLst>
                                          <p:attrName>style.visibility</p:attrName>
                                        </p:attrNameLst>
                                      </p:cBhvr>
                                      <p:to>
                                        <p:strVal val="visible"/>
                                      </p:to>
                                    </p:set>
                                    <p:anim calcmode="lin" valueType="num">
                                      <p:cBhvr>
                                        <p:cTn id="7" dur="500" fill="hold"/>
                                        <p:tgtEl>
                                          <p:spTgt spid="80918"/>
                                        </p:tgtEl>
                                        <p:attrNameLst>
                                          <p:attrName>ppt_w</p:attrName>
                                        </p:attrNameLst>
                                      </p:cBhvr>
                                      <p:tavLst>
                                        <p:tav tm="0">
                                          <p:val>
                                            <p:fltVal val="0"/>
                                          </p:val>
                                        </p:tav>
                                        <p:tav tm="100000">
                                          <p:val>
                                            <p:strVal val="#ppt_w"/>
                                          </p:val>
                                        </p:tav>
                                      </p:tavLst>
                                    </p:anim>
                                    <p:anim calcmode="lin" valueType="num">
                                      <p:cBhvr>
                                        <p:cTn id="8" dur="500" fill="hold"/>
                                        <p:tgtEl>
                                          <p:spTgt spid="80918"/>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0923"/>
                                        </p:tgtEl>
                                        <p:attrNameLst>
                                          <p:attrName>style.visibility</p:attrName>
                                        </p:attrNameLst>
                                      </p:cBhvr>
                                      <p:to>
                                        <p:strVal val="visible"/>
                                      </p:to>
                                    </p:set>
                                    <p:anim calcmode="lin" valueType="num">
                                      <p:cBhvr additive="base">
                                        <p:cTn id="13" dur="500" fill="hold"/>
                                        <p:tgtEl>
                                          <p:spTgt spid="80923"/>
                                        </p:tgtEl>
                                        <p:attrNameLst>
                                          <p:attrName>ppt_x</p:attrName>
                                        </p:attrNameLst>
                                      </p:cBhvr>
                                      <p:tavLst>
                                        <p:tav tm="0">
                                          <p:val>
                                            <p:strVal val="#ppt_x"/>
                                          </p:val>
                                        </p:tav>
                                        <p:tav tm="100000">
                                          <p:val>
                                            <p:strVal val="#ppt_x"/>
                                          </p:val>
                                        </p:tav>
                                      </p:tavLst>
                                    </p:anim>
                                    <p:anim calcmode="lin" valueType="num">
                                      <p:cBhvr additive="base">
                                        <p:cTn id="14" dur="500" fill="hold"/>
                                        <p:tgtEl>
                                          <p:spTgt spid="809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918" grpId="0" autoUpdateAnimBg="0"/>
      <p:bldP spid="8092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Espace réservé du pied de page 4"/>
          <p:cNvSpPr txBox="1">
            <a:spLocks noGrp="1"/>
          </p:cNvSpPr>
          <p:nvPr/>
        </p:nvSpPr>
        <p:spPr bwMode="auto">
          <a:xfrm>
            <a:off x="0" y="6278563"/>
            <a:ext cx="8858250" cy="857250"/>
          </a:xfrm>
          <a:prstGeom prst="rect">
            <a:avLst/>
          </a:prstGeom>
          <a:noFill/>
          <a:ln w="9525">
            <a:noFill/>
            <a:miter lim="800000"/>
            <a:headEnd/>
            <a:tailEnd/>
          </a:ln>
        </p:spPr>
        <p:txBody>
          <a:bodyPr anchor="ctr"/>
          <a:lstStyle/>
          <a:p>
            <a:pPr algn="ctr" rtl="0"/>
            <a:endParaRPr lang="fr-BE" sz="1100">
              <a:solidFill>
                <a:srgbClr val="0070C0"/>
              </a:solidFill>
              <a:latin typeface="Calibri" pitchFamily="34" charset="0"/>
            </a:endParaRPr>
          </a:p>
        </p:txBody>
      </p:sp>
      <p:sp>
        <p:nvSpPr>
          <p:cNvPr id="18435" name="Rectangle 3"/>
          <p:cNvSpPr>
            <a:spLocks noChangeArrowheads="1"/>
          </p:cNvSpPr>
          <p:nvPr/>
        </p:nvSpPr>
        <p:spPr bwMode="auto">
          <a:xfrm>
            <a:off x="323850" y="1989138"/>
            <a:ext cx="8497888" cy="4032250"/>
          </a:xfrm>
          <a:prstGeom prst="rect">
            <a:avLst/>
          </a:prstGeom>
          <a:noFill/>
          <a:ln w="9525">
            <a:noFill/>
            <a:miter lim="800000"/>
            <a:headEnd/>
            <a:tailEnd/>
          </a:ln>
        </p:spPr>
        <p:txBody>
          <a:bodyPr/>
          <a:lstStyle/>
          <a:p>
            <a:pPr marL="342900" indent="-342900">
              <a:spcBef>
                <a:spcPct val="20000"/>
              </a:spcBef>
              <a:buFontTx/>
              <a:buChar char="•"/>
            </a:pPr>
            <a:r>
              <a:rPr lang="ar-DZ" sz="2800" dirty="0">
                <a:latin typeface="Arial" pitchFamily="34" charset="0"/>
              </a:rPr>
              <a:t>مجموعة قواعد وقوانين وإجراءات لبناء وصيانة وتوجيه النقل بين الأجهزة في الشبكة</a:t>
            </a:r>
          </a:p>
          <a:p>
            <a:pPr marL="692150" lvl="1" indent="-347663">
              <a:spcBef>
                <a:spcPct val="20000"/>
              </a:spcBef>
              <a:buFontTx/>
              <a:buChar char="–"/>
            </a:pPr>
            <a:r>
              <a:rPr lang="ar-DZ" sz="2400" dirty="0">
                <a:latin typeface="Arial" pitchFamily="34" charset="0"/>
              </a:rPr>
              <a:t>وهي تحدد عدد الأجهزة المتصلة بالشبكة</a:t>
            </a:r>
          </a:p>
          <a:p>
            <a:pPr marL="692150" lvl="1" indent="-347663">
              <a:spcBef>
                <a:spcPct val="20000"/>
              </a:spcBef>
              <a:buFontTx/>
              <a:buChar char="–"/>
            </a:pPr>
            <a:r>
              <a:rPr lang="ar-DZ" sz="2400" dirty="0">
                <a:latin typeface="Arial" pitchFamily="34" charset="0"/>
              </a:rPr>
              <a:t> وكيفية تجميع البيانات للنقل واستقبال الإشارات  </a:t>
            </a:r>
          </a:p>
          <a:p>
            <a:pPr marL="692150" lvl="1" indent="-347663">
              <a:spcBef>
                <a:spcPct val="20000"/>
              </a:spcBef>
              <a:buFontTx/>
              <a:buChar char="–"/>
            </a:pPr>
            <a:r>
              <a:rPr lang="ar-DZ" sz="2400" dirty="0">
                <a:latin typeface="Arial" pitchFamily="34" charset="0"/>
              </a:rPr>
              <a:t>وكيفية معالجة الأخطاء </a:t>
            </a:r>
          </a:p>
          <a:p>
            <a:pPr marL="342900" indent="-342900">
              <a:spcBef>
                <a:spcPct val="20000"/>
              </a:spcBef>
              <a:buFontTx/>
              <a:buChar char="•"/>
            </a:pPr>
            <a:r>
              <a:rPr lang="ar-DZ" sz="2800" dirty="0">
                <a:latin typeface="Arial" pitchFamily="34" charset="0"/>
              </a:rPr>
              <a:t>ومن هذه البروتوكولات </a:t>
            </a:r>
          </a:p>
          <a:p>
            <a:pPr marL="692150" lvl="1" indent="-347663">
              <a:spcBef>
                <a:spcPct val="20000"/>
              </a:spcBef>
              <a:buFontTx/>
              <a:buChar char="–"/>
            </a:pPr>
            <a:r>
              <a:rPr lang="ar-DZ" sz="2400" dirty="0">
                <a:latin typeface="Arial" pitchFamily="34" charset="0"/>
              </a:rPr>
              <a:t>بروتوكول الإيث</a:t>
            </a:r>
            <a:r>
              <a:rPr lang="ar-SA" sz="2400" dirty="0">
                <a:latin typeface="Arial" pitchFamily="34" charset="0"/>
              </a:rPr>
              <a:t>ر</a:t>
            </a:r>
            <a:r>
              <a:rPr lang="ar-DZ" sz="2400" dirty="0">
                <a:latin typeface="Arial" pitchFamily="34" charset="0"/>
              </a:rPr>
              <a:t>نت المستخدم في شبكة النجمة والناقل في الشبكات المحلية</a:t>
            </a:r>
            <a:r>
              <a:rPr lang="ar-SA" sz="2400" dirty="0">
                <a:latin typeface="Arial" pitchFamily="34" charset="0"/>
              </a:rPr>
              <a:t>.</a:t>
            </a:r>
            <a:endParaRPr lang="ar-DZ" sz="2400" dirty="0">
              <a:latin typeface="Arial" pitchFamily="34" charset="0"/>
            </a:endParaRPr>
          </a:p>
          <a:p>
            <a:pPr marL="692150" lvl="1" indent="-347663">
              <a:spcBef>
                <a:spcPct val="20000"/>
              </a:spcBef>
              <a:buFontTx/>
              <a:buChar char="–"/>
            </a:pPr>
            <a:r>
              <a:rPr lang="ar-DZ" sz="2400" dirty="0">
                <a:latin typeface="Arial" pitchFamily="34" charset="0"/>
              </a:rPr>
              <a:t>بروتوكول الإنترنت IP/TCP</a:t>
            </a:r>
          </a:p>
          <a:p>
            <a:pPr marL="692150" lvl="1" indent="-347663">
              <a:spcBef>
                <a:spcPct val="20000"/>
              </a:spcBef>
              <a:buFontTx/>
              <a:buChar char="–"/>
            </a:pPr>
            <a:r>
              <a:rPr lang="ar-DZ" sz="2400" dirty="0">
                <a:latin typeface="Arial" pitchFamily="34" charset="0"/>
              </a:rPr>
              <a:t>بروتوكول Token Ring المستخدم في شبكة الحلقة المحلية </a:t>
            </a:r>
            <a:r>
              <a:rPr lang="ar-SA" sz="2400" dirty="0">
                <a:latin typeface="Arial" pitchFamily="34" charset="0"/>
              </a:rPr>
              <a:t>.</a:t>
            </a:r>
            <a:endParaRPr lang="ar-DZ" sz="2400" dirty="0">
              <a:latin typeface="Arial" pitchFamily="34" charset="0"/>
            </a:endParaRPr>
          </a:p>
          <a:p>
            <a:pPr marL="692150" lvl="1" indent="-347663">
              <a:spcBef>
                <a:spcPct val="20000"/>
              </a:spcBef>
              <a:buFontTx/>
              <a:buChar char="–"/>
            </a:pPr>
            <a:r>
              <a:rPr lang="ar-DZ" sz="2400" dirty="0">
                <a:latin typeface="Arial" pitchFamily="34" charset="0"/>
              </a:rPr>
              <a:t>بروتوكولات خاصة للنقل عبر الأوساط اللاسكية </a:t>
            </a:r>
            <a:r>
              <a:rPr lang="ar-SA" sz="2400" dirty="0">
                <a:latin typeface="Arial" pitchFamily="34" charset="0"/>
              </a:rPr>
              <a:t>.</a:t>
            </a:r>
            <a:endParaRPr lang="en-US" sz="2400" dirty="0">
              <a:latin typeface="Arial" pitchFamily="34" charset="0"/>
            </a:endParaRPr>
          </a:p>
        </p:txBody>
      </p:sp>
      <p:sp>
        <p:nvSpPr>
          <p:cNvPr id="18436" name="Rectangle 2"/>
          <p:cNvSpPr>
            <a:spLocks noChangeArrowheads="1"/>
          </p:cNvSpPr>
          <p:nvPr/>
        </p:nvSpPr>
        <p:spPr bwMode="auto">
          <a:xfrm>
            <a:off x="428596" y="285728"/>
            <a:ext cx="7942292" cy="1071571"/>
          </a:xfrm>
          <a:prstGeom prst="rect">
            <a:avLst/>
          </a:prstGeom>
          <a:noFill/>
          <a:ln w="9525">
            <a:noFill/>
            <a:miter lim="800000"/>
            <a:headEnd/>
            <a:tailEnd/>
          </a:ln>
        </p:spPr>
        <p:txBody>
          <a:bodyPr anchor="b"/>
          <a:lstStyle/>
          <a:p>
            <a:pPr algn="ctr"/>
            <a:r>
              <a:rPr lang="ar-DZ" sz="3200" dirty="0">
                <a:solidFill>
                  <a:schemeClr val="tx2"/>
                </a:solidFill>
                <a:latin typeface="Arial" pitchFamily="34" charset="0"/>
              </a:rPr>
              <a:t>بروتوكولات الشبكة</a:t>
            </a:r>
            <a:r>
              <a:rPr lang="en-US" sz="3200" dirty="0">
                <a:solidFill>
                  <a:schemeClr val="tx2"/>
                </a:solidFill>
                <a:latin typeface="Arial" pitchFamily="34" charset="0"/>
              </a:rPr>
              <a:t/>
            </a:r>
            <a:br>
              <a:rPr lang="en-US" sz="3200" dirty="0">
                <a:solidFill>
                  <a:schemeClr val="tx2"/>
                </a:solidFill>
                <a:latin typeface="Arial" pitchFamily="34" charset="0"/>
              </a:rPr>
            </a:br>
            <a:r>
              <a:rPr lang="fr-FR" sz="3200" dirty="0" err="1">
                <a:solidFill>
                  <a:schemeClr val="tx2"/>
                </a:solidFill>
                <a:latin typeface="Arial" pitchFamily="34" charset="0"/>
              </a:rPr>
              <a:t>Protocols</a:t>
            </a:r>
            <a:r>
              <a:rPr lang="fr-FR" sz="4800" dirty="0">
                <a:solidFill>
                  <a:schemeClr val="tx2"/>
                </a:solidFill>
                <a:latin typeface="Arial" pitchFamily="34" charset="0"/>
              </a:rPr>
              <a:t> </a:t>
            </a:r>
          </a:p>
        </p:txBody>
      </p:sp>
      <p:sp>
        <p:nvSpPr>
          <p:cNvPr id="18437" name="Slide Number Placeholder 5"/>
          <p:cNvSpPr>
            <a:spLocks noGrp="1"/>
          </p:cNvSpPr>
          <p:nvPr>
            <p:ph type="sldNum" sz="quarter" idx="12"/>
          </p:nvPr>
        </p:nvSpPr>
        <p:spPr>
          <a:noFill/>
        </p:spPr>
        <p:txBody>
          <a:bodyPr/>
          <a:lstStyle/>
          <a:p>
            <a:fld id="{A5F275D9-1EF9-436B-A7EC-431142A5FF34}" type="slidenum">
              <a:rPr lang="ar-SA" smtClean="0"/>
              <a:pPr/>
              <a:t>28</a:t>
            </a:fld>
            <a:endParaRPr lang="en-US" smtClean="0"/>
          </a:p>
        </p:txBody>
      </p:sp>
    </p:spTree>
  </p:cSld>
  <p:clrMapOvr>
    <a:masterClrMapping/>
  </p:clrMapOvr>
  <p:transition spd="slow">
    <p:wheel spokes="3"/>
    <p:sndAc>
      <p:stSnd>
        <p:snd r:embed="rId3" name="coin.wav"/>
      </p:stSnd>
    </p:sndAc>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Espace réservé du pied de page 4"/>
          <p:cNvSpPr txBox="1">
            <a:spLocks noGrp="1"/>
          </p:cNvSpPr>
          <p:nvPr/>
        </p:nvSpPr>
        <p:spPr bwMode="auto">
          <a:xfrm>
            <a:off x="0" y="6278563"/>
            <a:ext cx="8858250" cy="857250"/>
          </a:xfrm>
          <a:prstGeom prst="rect">
            <a:avLst/>
          </a:prstGeom>
          <a:noFill/>
          <a:ln w="9525">
            <a:noFill/>
            <a:miter lim="800000"/>
            <a:headEnd/>
            <a:tailEnd/>
          </a:ln>
        </p:spPr>
        <p:txBody>
          <a:bodyPr anchor="ctr"/>
          <a:lstStyle/>
          <a:p>
            <a:pPr algn="ctr" rtl="0"/>
            <a:fld id="{6EAA235D-17B5-420B-8C74-5B2F3897C07B}" type="slidenum">
              <a:rPr lang="ar-SA" sz="2000">
                <a:solidFill>
                  <a:srgbClr val="0070C0"/>
                </a:solidFill>
                <a:latin typeface="Calibri" pitchFamily="34" charset="0"/>
              </a:rPr>
              <a:pPr algn="ctr" rtl="0"/>
              <a:t>29</a:t>
            </a:fld>
            <a:r>
              <a:rPr lang="ar-DZ" sz="2000">
                <a:solidFill>
                  <a:srgbClr val="0070C0"/>
                </a:solidFill>
                <a:latin typeface="Calibri" pitchFamily="34" charset="0"/>
              </a:rPr>
              <a:t>-</a:t>
            </a:r>
            <a:endParaRPr lang="fr-BE" sz="1100">
              <a:solidFill>
                <a:srgbClr val="0070C0"/>
              </a:solidFill>
              <a:latin typeface="Calibri" pitchFamily="34" charset="0"/>
            </a:endParaRPr>
          </a:p>
        </p:txBody>
      </p:sp>
      <p:sp>
        <p:nvSpPr>
          <p:cNvPr id="19459" name="Rectangle 2"/>
          <p:cNvSpPr>
            <a:spLocks noChangeArrowheads="1"/>
          </p:cNvSpPr>
          <p:nvPr/>
        </p:nvSpPr>
        <p:spPr bwMode="auto">
          <a:xfrm>
            <a:off x="900113" y="765175"/>
            <a:ext cx="7543800" cy="863600"/>
          </a:xfrm>
          <a:prstGeom prst="rect">
            <a:avLst/>
          </a:prstGeom>
          <a:noFill/>
          <a:ln w="9525">
            <a:noFill/>
            <a:miter lim="800000"/>
            <a:headEnd/>
            <a:tailEnd/>
          </a:ln>
        </p:spPr>
        <p:txBody>
          <a:bodyPr anchor="b"/>
          <a:lstStyle/>
          <a:p>
            <a:pPr algn="ctr"/>
            <a:r>
              <a:rPr lang="ar-DZ" sz="4400">
                <a:solidFill>
                  <a:schemeClr val="tx2"/>
                </a:solidFill>
                <a:latin typeface="Arial" pitchFamily="34" charset="0"/>
              </a:rPr>
              <a:t>الإنترنت The Internet </a:t>
            </a:r>
            <a:endParaRPr lang="en-US" sz="4400">
              <a:solidFill>
                <a:schemeClr val="tx2"/>
              </a:solidFill>
              <a:latin typeface="Arial" pitchFamily="34" charset="0"/>
            </a:endParaRPr>
          </a:p>
        </p:txBody>
      </p:sp>
      <p:sp>
        <p:nvSpPr>
          <p:cNvPr id="19460" name="Rectangle 3"/>
          <p:cNvSpPr>
            <a:spLocks noChangeArrowheads="1"/>
          </p:cNvSpPr>
          <p:nvPr/>
        </p:nvSpPr>
        <p:spPr bwMode="auto">
          <a:xfrm>
            <a:off x="323850" y="1700213"/>
            <a:ext cx="8496300" cy="4411662"/>
          </a:xfrm>
          <a:prstGeom prst="rect">
            <a:avLst/>
          </a:prstGeom>
          <a:noFill/>
          <a:ln w="9525">
            <a:noFill/>
            <a:miter lim="800000"/>
            <a:headEnd/>
            <a:tailEnd/>
          </a:ln>
        </p:spPr>
        <p:txBody>
          <a:bodyPr/>
          <a:lstStyle/>
          <a:p>
            <a:pPr marL="342900" indent="-342900" algn="just">
              <a:spcBef>
                <a:spcPct val="20000"/>
              </a:spcBef>
              <a:buFontTx/>
              <a:buChar char="•"/>
            </a:pPr>
            <a:r>
              <a:rPr lang="ar-SA" sz="3200">
                <a:latin typeface="Arial" pitchFamily="34" charset="0"/>
              </a:rPr>
              <a:t>أكبر شبكة حواسيب موسعة تغطي جميع أنحاء العالم </a:t>
            </a:r>
          </a:p>
          <a:p>
            <a:pPr marL="342900" indent="-342900" algn="just">
              <a:spcBef>
                <a:spcPct val="20000"/>
              </a:spcBef>
              <a:buFontTx/>
              <a:buChar char="•"/>
            </a:pPr>
            <a:r>
              <a:rPr lang="ar-SA" sz="3200">
                <a:latin typeface="Arial" pitchFamily="34" charset="0"/>
              </a:rPr>
              <a:t>تصل بين حواسيب شخصية وشبكات محلية وشبكات موسعة </a:t>
            </a:r>
          </a:p>
          <a:p>
            <a:pPr marL="342900" indent="-342900" algn="just">
              <a:spcBef>
                <a:spcPct val="20000"/>
              </a:spcBef>
              <a:buFontTx/>
              <a:buChar char="•"/>
            </a:pPr>
            <a:r>
              <a:rPr lang="ar-SA" sz="3200">
                <a:latin typeface="Arial" pitchFamily="34" charset="0"/>
              </a:rPr>
              <a:t>يمكن لي شخص أن يصبح عضوا في هذه الشبكة من منزله أو مكتبه </a:t>
            </a:r>
          </a:p>
          <a:p>
            <a:pPr marL="342900" indent="-342900" algn="just">
              <a:spcBef>
                <a:spcPct val="20000"/>
              </a:spcBef>
              <a:buFontTx/>
              <a:buChar char="•"/>
            </a:pPr>
            <a:r>
              <a:rPr lang="ar-SA" sz="3200">
                <a:latin typeface="Arial" pitchFamily="34" charset="0"/>
              </a:rPr>
              <a:t>ويستطيع الوصول على قدر هائل من المعلومات في شتى المواضيع </a:t>
            </a:r>
          </a:p>
          <a:p>
            <a:pPr marL="342900" indent="-342900" algn="just">
              <a:spcBef>
                <a:spcPct val="20000"/>
              </a:spcBef>
              <a:buFontTx/>
              <a:buChar char="•"/>
            </a:pPr>
            <a:r>
              <a:rPr lang="ar-SA" sz="3200">
                <a:latin typeface="Arial" pitchFamily="34" charset="0"/>
              </a:rPr>
              <a:t>مختلف المؤسسات تنشر المعلومات عبر الانترنت </a:t>
            </a:r>
            <a:endParaRPr lang="en-US" sz="3200">
              <a:latin typeface="Arial" pitchFamily="34" charset="0"/>
            </a:endParaRPr>
          </a:p>
        </p:txBody>
      </p:sp>
      <p:sp>
        <p:nvSpPr>
          <p:cNvPr id="19461" name="Slide Number Placeholder 5"/>
          <p:cNvSpPr>
            <a:spLocks noGrp="1"/>
          </p:cNvSpPr>
          <p:nvPr>
            <p:ph type="sldNum" sz="quarter" idx="12"/>
          </p:nvPr>
        </p:nvSpPr>
        <p:spPr>
          <a:noFill/>
        </p:spPr>
        <p:txBody>
          <a:bodyPr/>
          <a:lstStyle/>
          <a:p>
            <a:fld id="{D4C1DFE3-A7DF-45CB-95C5-CF9324D25C67}" type="slidenum">
              <a:rPr lang="ar-SA" smtClean="0"/>
              <a:pPr/>
              <a:t>29</a:t>
            </a:fld>
            <a:endParaRPr lang="en-US" smtClean="0"/>
          </a:p>
        </p:txBody>
      </p:sp>
    </p:spTree>
  </p:cSld>
  <p:clrMapOvr>
    <a:masterClrMapping/>
  </p:clrMapOvr>
  <p:transition spd="slow">
    <p:wheel spokes="3"/>
    <p:sndAc>
      <p:stSnd>
        <p:snd r:embed="rId3" name="coin.wav"/>
      </p:stSnd>
    </p:sndAc>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Espace réservé du pied de page 4"/>
          <p:cNvSpPr txBox="1">
            <a:spLocks noGrp="1"/>
          </p:cNvSpPr>
          <p:nvPr/>
        </p:nvSpPr>
        <p:spPr bwMode="auto">
          <a:xfrm>
            <a:off x="0" y="6278563"/>
            <a:ext cx="8858250" cy="857250"/>
          </a:xfrm>
          <a:prstGeom prst="rect">
            <a:avLst/>
          </a:prstGeom>
          <a:noFill/>
          <a:ln w="9525">
            <a:noFill/>
            <a:miter lim="800000"/>
            <a:headEnd/>
            <a:tailEnd/>
          </a:ln>
        </p:spPr>
        <p:txBody>
          <a:bodyPr anchor="ctr"/>
          <a:lstStyle/>
          <a:p>
            <a:pPr algn="ctr" rtl="0"/>
            <a:r>
              <a:rPr lang="ar-DZ" sz="2000">
                <a:solidFill>
                  <a:srgbClr val="0070C0"/>
                </a:solidFill>
                <a:latin typeface="Calibri" pitchFamily="34" charset="0"/>
              </a:rPr>
              <a:t>-</a:t>
            </a:r>
            <a:fld id="{2775208D-CB12-4B56-81D9-58CF24BD83B3}" type="slidenum">
              <a:rPr lang="ar-DZ" sz="2000">
                <a:solidFill>
                  <a:srgbClr val="0070C0"/>
                </a:solidFill>
                <a:latin typeface="Calibri" pitchFamily="34" charset="0"/>
              </a:rPr>
              <a:pPr algn="ctr" rtl="0"/>
              <a:t>30</a:t>
            </a:fld>
            <a:endParaRPr lang="fr-BE" sz="1100">
              <a:solidFill>
                <a:srgbClr val="0070C0"/>
              </a:solidFill>
              <a:latin typeface="Calibri" pitchFamily="34" charset="0"/>
            </a:endParaRPr>
          </a:p>
        </p:txBody>
      </p:sp>
      <p:sp>
        <p:nvSpPr>
          <p:cNvPr id="20483" name="Rectangle 2"/>
          <p:cNvSpPr>
            <a:spLocks noChangeArrowheads="1"/>
          </p:cNvSpPr>
          <p:nvPr/>
        </p:nvSpPr>
        <p:spPr bwMode="auto">
          <a:xfrm>
            <a:off x="755650" y="765175"/>
            <a:ext cx="7543800" cy="792163"/>
          </a:xfrm>
          <a:prstGeom prst="rect">
            <a:avLst/>
          </a:prstGeom>
          <a:noFill/>
          <a:ln w="9525">
            <a:noFill/>
            <a:miter lim="800000"/>
            <a:headEnd/>
            <a:tailEnd/>
          </a:ln>
        </p:spPr>
        <p:txBody>
          <a:bodyPr anchor="b"/>
          <a:lstStyle/>
          <a:p>
            <a:pPr algn="ctr"/>
            <a:r>
              <a:rPr lang="ar-SA" sz="4400" b="1">
                <a:solidFill>
                  <a:schemeClr val="tx2"/>
                </a:solidFill>
                <a:latin typeface="Arial" pitchFamily="34" charset="0"/>
              </a:rPr>
              <a:t>تطور الانترنت </a:t>
            </a:r>
            <a:endParaRPr lang="en-US" sz="4400" b="1">
              <a:solidFill>
                <a:schemeClr val="tx2"/>
              </a:solidFill>
              <a:latin typeface="Arial" pitchFamily="34" charset="0"/>
            </a:endParaRPr>
          </a:p>
        </p:txBody>
      </p:sp>
      <p:sp>
        <p:nvSpPr>
          <p:cNvPr id="20484" name="Rectangle 3"/>
          <p:cNvSpPr>
            <a:spLocks noChangeArrowheads="1"/>
          </p:cNvSpPr>
          <p:nvPr/>
        </p:nvSpPr>
        <p:spPr bwMode="auto">
          <a:xfrm>
            <a:off x="395288" y="1484313"/>
            <a:ext cx="8229600" cy="4411662"/>
          </a:xfrm>
          <a:prstGeom prst="rect">
            <a:avLst/>
          </a:prstGeom>
          <a:noFill/>
          <a:ln w="9525">
            <a:noFill/>
            <a:miter lim="800000"/>
            <a:headEnd/>
            <a:tailEnd/>
          </a:ln>
        </p:spPr>
        <p:txBody>
          <a:bodyPr/>
          <a:lstStyle/>
          <a:p>
            <a:pPr marL="342900" indent="-342900" algn="just">
              <a:spcBef>
                <a:spcPct val="20000"/>
              </a:spcBef>
              <a:buFontTx/>
              <a:buChar char="•"/>
            </a:pPr>
            <a:r>
              <a:rPr lang="ar-SA" sz="3200">
                <a:latin typeface="Arial" pitchFamily="34" charset="0"/>
              </a:rPr>
              <a:t>أول اتصال عن بعد بين حاسوبين كان في الولايات المتحدة الأمريكية منذ أكثر من 30 سنة. وهذا النظام يتفل النصوص فقط ويحتاج إلى مهارة كبيرة </a:t>
            </a:r>
          </a:p>
          <a:p>
            <a:pPr marL="342900" indent="-342900" algn="just">
              <a:spcBef>
                <a:spcPct val="20000"/>
              </a:spcBef>
              <a:buFontTx/>
              <a:buChar char="•"/>
            </a:pPr>
            <a:r>
              <a:rPr lang="ar-SA" sz="3200">
                <a:latin typeface="Arial" pitchFamily="34" charset="0"/>
              </a:rPr>
              <a:t>في التسعينات يمكن الوصول إلى المعلومات مخزنة في الحاسوب بعيد عن الشبكة بالنقر على نص معين يدعى النص التشعبي </a:t>
            </a:r>
            <a:r>
              <a:rPr lang="en-US" sz="3200">
                <a:latin typeface="Arial" pitchFamily="34" charset="0"/>
              </a:rPr>
              <a:t>HyperText</a:t>
            </a:r>
            <a:r>
              <a:rPr lang="ar-SA" sz="3200">
                <a:latin typeface="Arial" pitchFamily="34" charset="0"/>
              </a:rPr>
              <a:t> </a:t>
            </a:r>
          </a:p>
          <a:p>
            <a:pPr marL="342900" indent="-342900" algn="just">
              <a:spcBef>
                <a:spcPct val="20000"/>
              </a:spcBef>
              <a:buFontTx/>
              <a:buChar char="•"/>
            </a:pPr>
            <a:r>
              <a:rPr lang="ar-SA" sz="3200">
                <a:latin typeface="Arial" pitchFamily="34" charset="0"/>
              </a:rPr>
              <a:t>ثم بعد ذلك أصبح من الممكن نقل الصور والأصوات والفيديو عبر الانترنت وتدعى هذه التقنية بالشبكة العنكبوتية العالمية </a:t>
            </a:r>
            <a:r>
              <a:rPr lang="en-US" sz="3200">
                <a:latin typeface="Arial" pitchFamily="34" charset="0"/>
              </a:rPr>
              <a:t>World Wide Web (WWW)</a:t>
            </a:r>
          </a:p>
        </p:txBody>
      </p:sp>
      <p:sp>
        <p:nvSpPr>
          <p:cNvPr id="20485" name="Slide Number Placeholder 5"/>
          <p:cNvSpPr>
            <a:spLocks noGrp="1"/>
          </p:cNvSpPr>
          <p:nvPr>
            <p:ph type="sldNum" sz="quarter" idx="12"/>
          </p:nvPr>
        </p:nvSpPr>
        <p:spPr>
          <a:noFill/>
        </p:spPr>
        <p:txBody>
          <a:bodyPr/>
          <a:lstStyle/>
          <a:p>
            <a:fld id="{40A6AA5F-AB81-4F2B-84B5-3FA3313B9806}" type="slidenum">
              <a:rPr lang="ar-SA" smtClean="0"/>
              <a:pPr/>
              <a:t>30</a:t>
            </a:fld>
            <a:endParaRPr lang="en-US" smtClean="0"/>
          </a:p>
        </p:txBody>
      </p:sp>
    </p:spTree>
  </p:cSld>
  <p:clrMapOvr>
    <a:masterClrMapping/>
  </p:clrMapOvr>
  <p:transition spd="slow">
    <p:wheel spokes="3"/>
    <p:sndAc>
      <p:stSnd>
        <p:snd r:embed="rId3" name="coin.wav"/>
      </p:stSnd>
    </p:sndAc>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Espace réservé du pied de page 4"/>
          <p:cNvSpPr txBox="1">
            <a:spLocks noGrp="1"/>
          </p:cNvSpPr>
          <p:nvPr/>
        </p:nvSpPr>
        <p:spPr bwMode="auto">
          <a:xfrm>
            <a:off x="0" y="6278563"/>
            <a:ext cx="8858250" cy="857250"/>
          </a:xfrm>
          <a:prstGeom prst="rect">
            <a:avLst/>
          </a:prstGeom>
          <a:noFill/>
          <a:ln w="9525">
            <a:noFill/>
            <a:miter lim="800000"/>
            <a:headEnd/>
            <a:tailEnd/>
          </a:ln>
        </p:spPr>
        <p:txBody>
          <a:bodyPr anchor="ctr"/>
          <a:lstStyle/>
          <a:p>
            <a:pPr algn="ctr" rtl="0"/>
            <a:r>
              <a:rPr lang="ar-DZ" sz="2000">
                <a:solidFill>
                  <a:srgbClr val="0070C0"/>
                </a:solidFill>
                <a:latin typeface="Calibri" pitchFamily="34" charset="0"/>
              </a:rPr>
              <a:t>-</a:t>
            </a:r>
            <a:fld id="{7C5496E6-D4A1-43C3-9291-C7BDE622C6F1}" type="slidenum">
              <a:rPr lang="ar-DZ" sz="2000">
                <a:solidFill>
                  <a:srgbClr val="0070C0"/>
                </a:solidFill>
                <a:latin typeface="Calibri" pitchFamily="34" charset="0"/>
              </a:rPr>
              <a:pPr algn="ctr" rtl="0"/>
              <a:t>31</a:t>
            </a:fld>
            <a:endParaRPr lang="fr-BE" sz="1100">
              <a:solidFill>
                <a:srgbClr val="0070C0"/>
              </a:solidFill>
              <a:latin typeface="Calibri" pitchFamily="34" charset="0"/>
            </a:endParaRPr>
          </a:p>
        </p:txBody>
      </p:sp>
      <p:sp>
        <p:nvSpPr>
          <p:cNvPr id="30725" name="Rectangle 3"/>
          <p:cNvSpPr>
            <a:spLocks noChangeArrowheads="1"/>
          </p:cNvSpPr>
          <p:nvPr/>
        </p:nvSpPr>
        <p:spPr bwMode="auto">
          <a:xfrm>
            <a:off x="0" y="1557338"/>
            <a:ext cx="8697913" cy="4895850"/>
          </a:xfrm>
          <a:prstGeom prst="rect">
            <a:avLst/>
          </a:prstGeom>
          <a:noFill/>
          <a:ln w="9525">
            <a:noFill/>
            <a:miter lim="800000"/>
            <a:headEnd/>
            <a:tailEnd/>
          </a:ln>
        </p:spPr>
        <p:txBody>
          <a:bodyPr/>
          <a:lstStyle/>
          <a:p>
            <a:pPr marL="342900" indent="-342900">
              <a:lnSpc>
                <a:spcPct val="90000"/>
              </a:lnSpc>
              <a:spcBef>
                <a:spcPct val="20000"/>
              </a:spcBef>
              <a:buFontTx/>
              <a:buChar char="•"/>
              <a:defRPr/>
            </a:pPr>
            <a:r>
              <a:rPr lang="ar-SA" sz="3200" b="1" dirty="0">
                <a:latin typeface="Arial" pitchFamily="34" charset="0"/>
              </a:rPr>
              <a:t>محركات البحث </a:t>
            </a:r>
            <a:r>
              <a:rPr lang="en-US" sz="3200" b="1" dirty="0">
                <a:latin typeface="Arial" pitchFamily="34" charset="0"/>
              </a:rPr>
              <a:t>Search Engines </a:t>
            </a:r>
            <a:r>
              <a:rPr lang="ar-SA" sz="3200" b="1" dirty="0">
                <a:latin typeface="Arial" pitchFamily="34" charset="0"/>
              </a:rPr>
              <a:t> </a:t>
            </a:r>
            <a:r>
              <a:rPr lang="ar-SA" sz="3200" dirty="0">
                <a:latin typeface="Arial" pitchFamily="34" charset="0"/>
              </a:rPr>
              <a:t>تساعد في الحصول على المعلومات التي تريدها في ثوان وهي متعددة </a:t>
            </a:r>
          </a:p>
          <a:p>
            <a:pPr marL="342900" indent="-342900">
              <a:lnSpc>
                <a:spcPct val="90000"/>
              </a:lnSpc>
              <a:spcBef>
                <a:spcPct val="20000"/>
              </a:spcBef>
              <a:buFontTx/>
              <a:buChar char="•"/>
              <a:defRPr/>
            </a:pPr>
            <a:r>
              <a:rPr lang="ar-SA" sz="3200" b="1" dirty="0">
                <a:latin typeface="Arial" pitchFamily="34" charset="0"/>
              </a:rPr>
              <a:t>البريد الالكتروني </a:t>
            </a:r>
            <a:r>
              <a:rPr lang="en-US" sz="3200" b="1" dirty="0">
                <a:latin typeface="Arial" pitchFamily="34" charset="0"/>
              </a:rPr>
              <a:t>E-Mail</a:t>
            </a:r>
            <a:r>
              <a:rPr lang="ar-SA" sz="3200" b="1" dirty="0">
                <a:latin typeface="Arial" pitchFamily="34" charset="0"/>
              </a:rPr>
              <a:t> </a:t>
            </a:r>
            <a:r>
              <a:rPr lang="ar-SA" sz="3200" dirty="0">
                <a:latin typeface="Arial" pitchFamily="34" charset="0"/>
              </a:rPr>
              <a:t>برنامج يمكنك من ارسال واستقبال الرسائل عبر الانترنت.</a:t>
            </a:r>
          </a:p>
          <a:p>
            <a:pPr marL="1085850" lvl="1" indent="-285750">
              <a:lnSpc>
                <a:spcPct val="90000"/>
              </a:lnSpc>
              <a:spcBef>
                <a:spcPct val="20000"/>
              </a:spcBef>
              <a:buFontTx/>
              <a:buChar char="•"/>
              <a:tabLst>
                <a:tab pos="714375" algn="l"/>
              </a:tabLst>
              <a:defRPr/>
            </a:pPr>
            <a:r>
              <a:rPr lang="ar-SA" sz="3200" dirty="0">
                <a:latin typeface="Arial" pitchFamily="34" charset="0"/>
              </a:rPr>
              <a:t>يمكنك نقل الرسائل بسرعة هائلة بكلفة مكالمة واحدة. </a:t>
            </a:r>
          </a:p>
          <a:p>
            <a:pPr marL="800100" lvl="2" indent="114300">
              <a:lnSpc>
                <a:spcPct val="90000"/>
              </a:lnSpc>
              <a:spcBef>
                <a:spcPct val="20000"/>
              </a:spcBef>
              <a:buFontTx/>
              <a:buChar char="•"/>
              <a:defRPr/>
            </a:pPr>
            <a:r>
              <a:rPr lang="en-US" sz="3200" dirty="0">
                <a:latin typeface="Arial" pitchFamily="34" charset="0"/>
              </a:rPr>
              <a:t> </a:t>
            </a:r>
            <a:r>
              <a:rPr lang="ar-SA" sz="3200" dirty="0">
                <a:latin typeface="Arial" pitchFamily="34" charset="0"/>
              </a:rPr>
              <a:t>تحتوي الرسائل على أي شكل من البيانات </a:t>
            </a:r>
            <a:r>
              <a:rPr lang="en-US" sz="3200" dirty="0">
                <a:latin typeface="Arial" pitchFamily="34" charset="0"/>
              </a:rPr>
              <a:t>.</a:t>
            </a:r>
            <a:endParaRPr lang="ar-SA" sz="3200" dirty="0">
              <a:latin typeface="Arial" pitchFamily="34" charset="0"/>
            </a:endParaRPr>
          </a:p>
          <a:p>
            <a:pPr marL="1085850" lvl="1" indent="-285750">
              <a:lnSpc>
                <a:spcPct val="90000"/>
              </a:lnSpc>
              <a:spcBef>
                <a:spcPct val="20000"/>
              </a:spcBef>
              <a:buFontTx/>
              <a:buChar char="•"/>
              <a:defRPr/>
            </a:pPr>
            <a:r>
              <a:rPr lang="ar-SA" sz="3200" dirty="0">
                <a:latin typeface="Arial" pitchFamily="34" charset="0"/>
              </a:rPr>
              <a:t>يمكن تحرير الرسائل وتحديثها وإعادة إرسالها</a:t>
            </a:r>
            <a:r>
              <a:rPr lang="en-US" sz="3200" dirty="0">
                <a:latin typeface="Arial" pitchFamily="34" charset="0"/>
              </a:rPr>
              <a:t> .</a:t>
            </a:r>
            <a:endParaRPr lang="ar-SA" sz="3200" dirty="0">
              <a:latin typeface="Arial" pitchFamily="34" charset="0"/>
            </a:endParaRPr>
          </a:p>
          <a:p>
            <a:pPr marL="1071563" indent="-271463">
              <a:lnSpc>
                <a:spcPct val="90000"/>
              </a:lnSpc>
              <a:spcBef>
                <a:spcPct val="20000"/>
              </a:spcBef>
              <a:buFontTx/>
              <a:buChar char="•"/>
              <a:defRPr/>
            </a:pPr>
            <a:r>
              <a:rPr lang="ar-SA" sz="3200" dirty="0">
                <a:latin typeface="Arial" pitchFamily="34" charset="0"/>
              </a:rPr>
              <a:t>ارسال الرسالة الواحدة لعدة أشخاص مرة واحدة</a:t>
            </a:r>
            <a:r>
              <a:rPr lang="en-US" sz="3200" dirty="0">
                <a:latin typeface="Arial" pitchFamily="34" charset="0"/>
              </a:rPr>
              <a:t> .</a:t>
            </a:r>
            <a:endParaRPr lang="ar-SA" sz="3200" dirty="0">
              <a:latin typeface="Arial" pitchFamily="34" charset="0"/>
            </a:endParaRPr>
          </a:p>
          <a:p>
            <a:pPr marL="985838" indent="-185738">
              <a:lnSpc>
                <a:spcPct val="90000"/>
              </a:lnSpc>
              <a:spcBef>
                <a:spcPct val="20000"/>
              </a:spcBef>
              <a:buFontTx/>
              <a:buChar char="•"/>
              <a:tabLst>
                <a:tab pos="800100" algn="l"/>
              </a:tabLst>
              <a:defRPr/>
            </a:pPr>
            <a:r>
              <a:rPr lang="ar-SA" sz="3200" dirty="0">
                <a:latin typeface="Arial" pitchFamily="34" charset="0"/>
              </a:rPr>
              <a:t>سهولة الرد على الرسالة </a:t>
            </a:r>
            <a:r>
              <a:rPr lang="en-US" sz="3200" dirty="0">
                <a:latin typeface="Arial" pitchFamily="34" charset="0"/>
              </a:rPr>
              <a:t>.</a:t>
            </a:r>
            <a:r>
              <a:rPr lang="ar-SA" sz="3200" dirty="0">
                <a:latin typeface="Arial" pitchFamily="34" charset="0"/>
              </a:rPr>
              <a:t> </a:t>
            </a:r>
            <a:endParaRPr lang="en-US" sz="3200" dirty="0">
              <a:latin typeface="Arial" pitchFamily="34" charset="0"/>
            </a:endParaRPr>
          </a:p>
        </p:txBody>
      </p:sp>
      <p:sp>
        <p:nvSpPr>
          <p:cNvPr id="21508" name="Rectangle 2"/>
          <p:cNvSpPr>
            <a:spLocks noChangeArrowheads="1"/>
          </p:cNvSpPr>
          <p:nvPr/>
        </p:nvSpPr>
        <p:spPr bwMode="auto">
          <a:xfrm>
            <a:off x="755650" y="188913"/>
            <a:ext cx="7543800" cy="1008062"/>
          </a:xfrm>
          <a:prstGeom prst="rect">
            <a:avLst/>
          </a:prstGeom>
          <a:noFill/>
          <a:ln w="9525">
            <a:noFill/>
            <a:miter lim="800000"/>
            <a:headEnd/>
            <a:tailEnd/>
          </a:ln>
        </p:spPr>
        <p:txBody>
          <a:bodyPr anchor="b"/>
          <a:lstStyle/>
          <a:p>
            <a:pPr algn="ctr"/>
            <a:r>
              <a:rPr lang="ar-SA" sz="4400">
                <a:solidFill>
                  <a:schemeClr val="tx2"/>
                </a:solidFill>
                <a:latin typeface="Arial" pitchFamily="34" charset="0"/>
              </a:rPr>
              <a:t>خدمات الانترنت </a:t>
            </a:r>
            <a:endParaRPr lang="en-US" sz="4400">
              <a:solidFill>
                <a:schemeClr val="tx2"/>
              </a:solidFill>
              <a:latin typeface="Arial" pitchFamily="34" charset="0"/>
            </a:endParaRPr>
          </a:p>
        </p:txBody>
      </p:sp>
      <p:sp>
        <p:nvSpPr>
          <p:cNvPr id="21509" name="Slide Number Placeholder 5"/>
          <p:cNvSpPr>
            <a:spLocks noGrp="1"/>
          </p:cNvSpPr>
          <p:nvPr>
            <p:ph type="sldNum" sz="quarter" idx="12"/>
          </p:nvPr>
        </p:nvSpPr>
        <p:spPr>
          <a:noFill/>
        </p:spPr>
        <p:txBody>
          <a:bodyPr/>
          <a:lstStyle/>
          <a:p>
            <a:fld id="{5DEB6BD2-7A5D-420C-B263-39D550D7B6BF}" type="slidenum">
              <a:rPr lang="ar-SA" smtClean="0"/>
              <a:pPr/>
              <a:t>31</a:t>
            </a:fld>
            <a:endParaRPr lang="en-US" smtClean="0"/>
          </a:p>
        </p:txBody>
      </p:sp>
    </p:spTree>
  </p:cSld>
  <p:clrMapOvr>
    <a:masterClrMapping/>
  </p:clrMapOvr>
  <p:transition spd="slow">
    <p:wheel spokes="3"/>
    <p:sndAc>
      <p:stSnd>
        <p:snd r:embed="rId3" name="coin.wav"/>
      </p:stSnd>
    </p:sndAc>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574675" y="304800"/>
            <a:ext cx="7112000" cy="1216025"/>
          </a:xfrm>
        </p:spPr>
        <p:txBody>
          <a:bodyPr/>
          <a:lstStyle/>
          <a:p>
            <a:pPr algn="r" eaLnBrk="1" hangingPunct="1"/>
            <a:r>
              <a:rPr lang="ar-SA" b="1" smtClean="0"/>
              <a:t>عنوان البريد الإلكتروني</a:t>
            </a:r>
            <a:endParaRPr lang="en-US" b="1" smtClean="0"/>
          </a:p>
        </p:txBody>
      </p:sp>
      <p:sp>
        <p:nvSpPr>
          <p:cNvPr id="1029" name="Rectangle 4"/>
          <p:cNvSpPr>
            <a:spLocks noGrp="1" noChangeArrowheads="1"/>
          </p:cNvSpPr>
          <p:nvPr>
            <p:ph type="body" idx="1"/>
          </p:nvPr>
        </p:nvSpPr>
        <p:spPr>
          <a:xfrm>
            <a:off x="381000" y="1524000"/>
            <a:ext cx="8229600" cy="4530725"/>
          </a:xfrm>
          <a:solidFill>
            <a:schemeClr val="bg1"/>
          </a:solidFill>
          <a:ln algn="ctr">
            <a:solidFill>
              <a:schemeClr val="bg1"/>
            </a:solidFill>
          </a:ln>
        </p:spPr>
        <p:txBody>
          <a:bodyPr/>
          <a:lstStyle/>
          <a:p>
            <a:pPr marL="571500" indent="-571500" algn="justLow" eaLnBrk="1" hangingPunct="1">
              <a:spcBef>
                <a:spcPct val="50000"/>
              </a:spcBef>
              <a:buClrTx/>
              <a:buFontTx/>
              <a:buNone/>
            </a:pPr>
            <a:endParaRPr lang="ar-SA" smtClean="0"/>
          </a:p>
        </p:txBody>
      </p:sp>
      <p:sp>
        <p:nvSpPr>
          <p:cNvPr id="1030"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ar-EG"/>
          </a:p>
        </p:txBody>
      </p:sp>
      <p:graphicFrame>
        <p:nvGraphicFramePr>
          <p:cNvPr id="1026" name="Object 6"/>
          <p:cNvGraphicFramePr>
            <a:graphicFrameLocks noChangeAspect="1"/>
          </p:cNvGraphicFramePr>
          <p:nvPr/>
        </p:nvGraphicFramePr>
        <p:xfrm>
          <a:off x="1447800" y="1905000"/>
          <a:ext cx="6172200" cy="3238500"/>
        </p:xfrm>
        <a:graphic>
          <a:graphicData uri="http://schemas.openxmlformats.org/presentationml/2006/ole">
            <p:oleObj spid="_x0000_s1026" name="Picture" r:id="rId4" imgW="3648456" imgH="1914144" progId="Word.Picture.8">
              <p:embed/>
            </p:oleObj>
          </a:graphicData>
        </a:graphic>
      </p:graphicFrame>
      <p:sp>
        <p:nvSpPr>
          <p:cNvPr id="1031" name="Slide Number Placeholder 7"/>
          <p:cNvSpPr>
            <a:spLocks noGrp="1"/>
          </p:cNvSpPr>
          <p:nvPr>
            <p:ph type="sldNum" sz="quarter" idx="12"/>
          </p:nvPr>
        </p:nvSpPr>
        <p:spPr>
          <a:noFill/>
        </p:spPr>
        <p:txBody>
          <a:bodyPr/>
          <a:lstStyle/>
          <a:p>
            <a:fld id="{A9F4A494-A0B0-43F3-B2B3-88B26C627D13}" type="slidenum">
              <a:rPr lang="ar-SA" smtClean="0"/>
              <a:pPr/>
              <a:t>32</a:t>
            </a:fld>
            <a:endParaRPr lang="en-US" smtClean="0"/>
          </a:p>
        </p:txBody>
      </p:sp>
    </p:spTree>
  </p:cSld>
  <p:clrMapOvr>
    <a:masterClrMapping/>
  </p:clrMapOvr>
  <p:transition spd="slow">
    <p:wheel spokes="3"/>
    <p:sndAc>
      <p:stSnd>
        <p:snd r:embed="rId3" name="coin.wav"/>
      </p:stSnd>
    </p:sndAc>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Espace réservé du pied de page 4"/>
          <p:cNvSpPr txBox="1">
            <a:spLocks noGrp="1"/>
          </p:cNvSpPr>
          <p:nvPr/>
        </p:nvSpPr>
        <p:spPr bwMode="auto">
          <a:xfrm>
            <a:off x="0" y="6278563"/>
            <a:ext cx="8858250" cy="857250"/>
          </a:xfrm>
          <a:prstGeom prst="rect">
            <a:avLst/>
          </a:prstGeom>
          <a:noFill/>
          <a:ln w="9525">
            <a:noFill/>
            <a:miter lim="800000"/>
            <a:headEnd/>
            <a:tailEnd/>
          </a:ln>
        </p:spPr>
        <p:txBody>
          <a:bodyPr anchor="ctr"/>
          <a:lstStyle/>
          <a:p>
            <a:pPr algn="ctr" rtl="0"/>
            <a:r>
              <a:rPr lang="ar-DZ" sz="2000">
                <a:solidFill>
                  <a:srgbClr val="0070C0"/>
                </a:solidFill>
                <a:latin typeface="Calibri" pitchFamily="34" charset="0"/>
              </a:rPr>
              <a:t>-</a:t>
            </a:r>
            <a:fld id="{CC05CE03-66C4-473A-AA89-537F0FD6D1A7}" type="slidenum">
              <a:rPr lang="ar-DZ" sz="2000">
                <a:solidFill>
                  <a:srgbClr val="0070C0"/>
                </a:solidFill>
                <a:latin typeface="Calibri" pitchFamily="34" charset="0"/>
              </a:rPr>
              <a:pPr algn="ctr" rtl="0"/>
              <a:t>33</a:t>
            </a:fld>
            <a:endParaRPr lang="fr-BE" sz="1100">
              <a:solidFill>
                <a:srgbClr val="0070C0"/>
              </a:solidFill>
              <a:latin typeface="Calibri" pitchFamily="34" charset="0"/>
            </a:endParaRPr>
          </a:p>
        </p:txBody>
      </p:sp>
      <p:sp>
        <p:nvSpPr>
          <p:cNvPr id="22531" name="Rectangle 2"/>
          <p:cNvSpPr>
            <a:spLocks noChangeArrowheads="1"/>
          </p:cNvSpPr>
          <p:nvPr/>
        </p:nvSpPr>
        <p:spPr bwMode="auto">
          <a:xfrm>
            <a:off x="755650" y="765175"/>
            <a:ext cx="7543800" cy="719138"/>
          </a:xfrm>
          <a:prstGeom prst="rect">
            <a:avLst/>
          </a:prstGeom>
          <a:noFill/>
          <a:ln w="9525">
            <a:noFill/>
            <a:miter lim="800000"/>
            <a:headEnd/>
            <a:tailEnd/>
          </a:ln>
        </p:spPr>
        <p:txBody>
          <a:bodyPr anchor="b"/>
          <a:lstStyle/>
          <a:p>
            <a:pPr algn="ctr"/>
            <a:r>
              <a:rPr lang="ar-SA" sz="4400">
                <a:solidFill>
                  <a:schemeClr val="tx2"/>
                </a:solidFill>
                <a:latin typeface="Arial" pitchFamily="34" charset="0"/>
              </a:rPr>
              <a:t>انترانت، اكسترانت، جدار النارية </a:t>
            </a:r>
            <a:endParaRPr lang="en-US" sz="4400">
              <a:solidFill>
                <a:schemeClr val="tx2"/>
              </a:solidFill>
              <a:latin typeface="Arial" pitchFamily="34" charset="0"/>
            </a:endParaRPr>
          </a:p>
        </p:txBody>
      </p:sp>
      <p:sp>
        <p:nvSpPr>
          <p:cNvPr id="22532" name="Rectangle 3"/>
          <p:cNvSpPr>
            <a:spLocks noChangeArrowheads="1"/>
          </p:cNvSpPr>
          <p:nvPr/>
        </p:nvSpPr>
        <p:spPr bwMode="auto">
          <a:xfrm>
            <a:off x="611188" y="2060575"/>
            <a:ext cx="8086725" cy="4248150"/>
          </a:xfrm>
          <a:prstGeom prst="rect">
            <a:avLst/>
          </a:prstGeom>
          <a:noFill/>
          <a:ln w="9525">
            <a:noFill/>
            <a:miter lim="800000"/>
            <a:headEnd/>
            <a:tailEnd/>
          </a:ln>
        </p:spPr>
        <p:txBody>
          <a:bodyPr/>
          <a:lstStyle/>
          <a:p>
            <a:pPr marL="342900" indent="-342900">
              <a:spcBef>
                <a:spcPct val="20000"/>
              </a:spcBef>
              <a:buFontTx/>
              <a:buChar char="•"/>
            </a:pPr>
            <a:r>
              <a:rPr lang="ar-SA" sz="2800" b="1">
                <a:latin typeface="Arial" pitchFamily="34" charset="0"/>
              </a:rPr>
              <a:t>الانترانات </a:t>
            </a:r>
            <a:r>
              <a:rPr lang="en-US" sz="2800" b="1">
                <a:latin typeface="Arial" pitchFamily="34" charset="0"/>
              </a:rPr>
              <a:t>Intranet</a:t>
            </a:r>
            <a:r>
              <a:rPr lang="ar-SA" sz="2800">
                <a:latin typeface="Arial" pitchFamily="34" charset="0"/>
              </a:rPr>
              <a:t>: شبكة داخلية تستخدم في المؤسسات الكبيرة وموظفو الشركة هم فقط المخولون بالوصول الى الانترنت </a:t>
            </a:r>
          </a:p>
          <a:p>
            <a:pPr marL="342900" indent="-342900">
              <a:spcBef>
                <a:spcPct val="20000"/>
              </a:spcBef>
              <a:buFontTx/>
              <a:buChar char="•"/>
            </a:pPr>
            <a:r>
              <a:rPr lang="ar-SA" sz="2800" b="1">
                <a:latin typeface="Arial" pitchFamily="34" charset="0"/>
              </a:rPr>
              <a:t>الإكسترانت</a:t>
            </a:r>
            <a:r>
              <a:rPr lang="ar-SA" sz="2800">
                <a:latin typeface="Arial" pitchFamily="34" charset="0"/>
              </a:rPr>
              <a:t> </a:t>
            </a:r>
            <a:r>
              <a:rPr lang="en-US" sz="2800" b="1">
                <a:latin typeface="Arial" pitchFamily="34" charset="0"/>
              </a:rPr>
              <a:t>Extranet</a:t>
            </a:r>
            <a:r>
              <a:rPr lang="ar-SA" sz="2800">
                <a:latin typeface="Arial" pitchFamily="34" charset="0"/>
              </a:rPr>
              <a:t> امتداد لشبكة إنترانت الخاصة بمؤسسة معينة. يمكن للأشخاص خارج الشركة  والمخولون الوصول إلى البيانات والتطبيقات الموجودة على الإنترنت</a:t>
            </a:r>
          </a:p>
          <a:p>
            <a:pPr marL="342900" indent="-342900">
              <a:spcBef>
                <a:spcPct val="20000"/>
              </a:spcBef>
              <a:buFontTx/>
              <a:buChar char="•"/>
            </a:pPr>
            <a:r>
              <a:rPr lang="ar-EG" sz="2800" b="1">
                <a:latin typeface="Arial" pitchFamily="34" charset="0"/>
              </a:rPr>
              <a:t>جدار النار </a:t>
            </a:r>
            <a:r>
              <a:rPr lang="en-US" sz="2800" b="1">
                <a:latin typeface="Arial" pitchFamily="34" charset="0"/>
              </a:rPr>
              <a:t>Firewalls</a:t>
            </a:r>
            <a:r>
              <a:rPr lang="ar-EG" sz="2800">
                <a:latin typeface="Arial" pitchFamily="34" charset="0"/>
              </a:rPr>
              <a:t> نظام أمني لمنع المستخدمين غير المستخدم من الوصول إلي النظام . </a:t>
            </a:r>
            <a:endParaRPr lang="ar-SA" sz="2800">
              <a:latin typeface="Arial" pitchFamily="34" charset="0"/>
            </a:endParaRPr>
          </a:p>
          <a:p>
            <a:pPr marL="342900" indent="-342900">
              <a:spcBef>
                <a:spcPct val="20000"/>
              </a:spcBef>
              <a:buFontTx/>
              <a:buChar char="•"/>
            </a:pPr>
            <a:endParaRPr lang="en-US" sz="2800">
              <a:latin typeface="Arial" pitchFamily="34" charset="0"/>
            </a:endParaRPr>
          </a:p>
        </p:txBody>
      </p:sp>
      <p:sp>
        <p:nvSpPr>
          <p:cNvPr id="22533" name="Slide Number Placeholder 5"/>
          <p:cNvSpPr>
            <a:spLocks noGrp="1"/>
          </p:cNvSpPr>
          <p:nvPr>
            <p:ph type="sldNum" sz="quarter" idx="12"/>
          </p:nvPr>
        </p:nvSpPr>
        <p:spPr>
          <a:noFill/>
        </p:spPr>
        <p:txBody>
          <a:bodyPr/>
          <a:lstStyle/>
          <a:p>
            <a:fld id="{CA6C83A8-5FDB-4648-B9FB-6DCE048BE614}" type="slidenum">
              <a:rPr lang="ar-SA" smtClean="0"/>
              <a:pPr/>
              <a:t>33</a:t>
            </a:fld>
            <a:endParaRPr lang="en-US" smtClean="0"/>
          </a:p>
        </p:txBody>
      </p:sp>
    </p:spTree>
  </p:cSld>
  <p:clrMapOvr>
    <a:masterClrMapping/>
  </p:clrMapOvr>
  <p:transition spd="slow">
    <p:wheel spokes="3"/>
    <p:sndAc>
      <p:stSnd>
        <p:snd r:embed="rId3" name="coin.wav"/>
      </p:stSnd>
    </p:sndAc>
  </p:transition>
  <p:timing>
    <p:tnLst>
      <p:par>
        <p:cTn id="1" dur="indefinite" restart="never" nodeType="tmRoot"/>
      </p:par>
    </p:tnLst>
  </p:timing>
</p:sld>
</file>

<file path=ppt/theme/theme1.xml><?xml version="1.0" encoding="utf-8"?>
<a:theme xmlns:a="http://schemas.openxmlformats.org/drawingml/2006/main" name="Profile">
  <a:themeElements>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fontScheme name="Profile">
      <a:majorFont>
        <a:latin typeface="Verdana"/>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chemeClr val="tx1"/>
          </a:solid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0" lang="en-GB" sz="1800" b="0" i="0" u="none" strike="noStrike" cap="none" normalizeH="0" baseline="0" smtClean="0">
            <a:ln>
              <a:noFill/>
            </a:ln>
            <a:solidFill>
              <a:schemeClr val="tx1"/>
            </a:solidFill>
            <a:effectLst/>
            <a:latin typeface="Verdana"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25400" cap="flat" cmpd="sng" algn="ctr">
          <a:solidFill>
            <a:schemeClr val="tx1"/>
          </a:solid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0" lang="en-GB" sz="1800" b="0" i="0" u="none" strike="noStrike" cap="none" normalizeH="0" baseline="0" smtClean="0">
            <a:ln>
              <a:noFill/>
            </a:ln>
            <a:solidFill>
              <a:schemeClr val="tx1"/>
            </a:solidFill>
            <a:effectLst/>
            <a:latin typeface="Verdana" pitchFamily="34" charset="0"/>
            <a:cs typeface="Arial" pitchFamily="34" charset="0"/>
          </a:defRPr>
        </a:defPPr>
      </a:lstStyle>
    </a:lnDef>
  </a:objectDefaults>
  <a:extraClrSchemeLst>
    <a:extraClrScheme>
      <a:clrScheme name="Profile 1">
        <a:dk1>
          <a:srgbClr val="A50021"/>
        </a:dk1>
        <a:lt1>
          <a:srgbClr val="FFFFFF"/>
        </a:lt1>
        <a:dk2>
          <a:srgbClr val="800000"/>
        </a:dk2>
        <a:lt2>
          <a:srgbClr val="FFFFFF"/>
        </a:lt2>
        <a:accent1>
          <a:srgbClr val="FF9900"/>
        </a:accent1>
        <a:accent2>
          <a:srgbClr val="FF3300"/>
        </a:accent2>
        <a:accent3>
          <a:srgbClr val="C0AAAA"/>
        </a:accent3>
        <a:accent4>
          <a:srgbClr val="DADADA"/>
        </a:accent4>
        <a:accent5>
          <a:srgbClr val="FFCAAA"/>
        </a:accent5>
        <a:accent6>
          <a:srgbClr val="E72D00"/>
        </a:accent6>
        <a:hlink>
          <a:srgbClr val="FFFFCC"/>
        </a:hlink>
        <a:folHlink>
          <a:srgbClr val="FFCC99"/>
        </a:folHlink>
      </a:clrScheme>
      <a:clrMap bg1="dk2" tx1="lt1" bg2="dk1" tx2="lt2" accent1="accent1" accent2="accent2" accent3="accent3" accent4="accent4" accent5="accent5" accent6="accent6" hlink="hlink" folHlink="folHlink"/>
    </a:extraClrScheme>
    <a:extraClrScheme>
      <a:clrScheme name="Profile 2">
        <a:dk1>
          <a:srgbClr val="3C001E"/>
        </a:dk1>
        <a:lt1>
          <a:srgbClr val="FFFFFF"/>
        </a:lt1>
        <a:dk2>
          <a:srgbClr val="51072E"/>
        </a:dk2>
        <a:lt2>
          <a:srgbClr val="FFFFFF"/>
        </a:lt2>
        <a:accent1>
          <a:srgbClr val="89A38F"/>
        </a:accent1>
        <a:accent2>
          <a:srgbClr val="666699"/>
        </a:accent2>
        <a:accent3>
          <a:srgbClr val="B3AAAD"/>
        </a:accent3>
        <a:accent4>
          <a:srgbClr val="DADADA"/>
        </a:accent4>
        <a:accent5>
          <a:srgbClr val="C4CEC6"/>
        </a:accent5>
        <a:accent6>
          <a:srgbClr val="5C5C8A"/>
        </a:accent6>
        <a:hlink>
          <a:srgbClr val="808000"/>
        </a:hlink>
        <a:folHlink>
          <a:srgbClr val="666633"/>
        </a:folHlink>
      </a:clrScheme>
      <a:clrMap bg1="dk2" tx1="lt1" bg2="dk1" tx2="lt2" accent1="accent1" accent2="accent2" accent3="accent3" accent4="accent4" accent5="accent5" accent6="accent6" hlink="hlink" folHlink="folHlink"/>
    </a:extraClrScheme>
    <a:extraClrScheme>
      <a:clrScheme name="Profile 3">
        <a:dk1>
          <a:srgbClr val="333333"/>
        </a:dk1>
        <a:lt1>
          <a:srgbClr val="FFFFFF"/>
        </a:lt1>
        <a:dk2>
          <a:srgbClr val="000000"/>
        </a:dk2>
        <a:lt2>
          <a:srgbClr val="FFFFFF"/>
        </a:lt2>
        <a:accent1>
          <a:srgbClr val="3399FF"/>
        </a:accent1>
        <a:accent2>
          <a:srgbClr val="CC0000"/>
        </a:accent2>
        <a:accent3>
          <a:srgbClr val="AAAAAA"/>
        </a:accent3>
        <a:accent4>
          <a:srgbClr val="DADADA"/>
        </a:accent4>
        <a:accent5>
          <a:srgbClr val="ADCAFF"/>
        </a:accent5>
        <a:accent6>
          <a:srgbClr val="B90000"/>
        </a:accent6>
        <a:hlink>
          <a:srgbClr val="666699"/>
        </a:hlink>
        <a:folHlink>
          <a:srgbClr val="6600CC"/>
        </a:folHlink>
      </a:clrScheme>
      <a:clrMap bg1="dk2" tx1="lt1" bg2="dk1" tx2="lt2" accent1="accent1" accent2="accent2" accent3="accent3" accent4="accent4" accent5="accent5" accent6="accent6" hlink="hlink" folHlink="folHlink"/>
    </a:extraClrScheme>
    <a:extraClrScheme>
      <a:clrScheme name="Profile 4">
        <a:dk1>
          <a:srgbClr val="4B3D1B"/>
        </a:dk1>
        <a:lt1>
          <a:srgbClr val="FFFFFF"/>
        </a:lt1>
        <a:dk2>
          <a:srgbClr val="330000"/>
        </a:dk2>
        <a:lt2>
          <a:srgbClr val="FFFFFF"/>
        </a:lt2>
        <a:accent1>
          <a:srgbClr val="CC9900"/>
        </a:accent1>
        <a:accent2>
          <a:srgbClr val="CC6600"/>
        </a:accent2>
        <a:accent3>
          <a:srgbClr val="ADAAAA"/>
        </a:accent3>
        <a:accent4>
          <a:srgbClr val="DADADA"/>
        </a:accent4>
        <a:accent5>
          <a:srgbClr val="E2CAAA"/>
        </a:accent5>
        <a:accent6>
          <a:srgbClr val="B95C00"/>
        </a:accent6>
        <a:hlink>
          <a:srgbClr val="666699"/>
        </a:hlink>
        <a:folHlink>
          <a:srgbClr val="CCCC00"/>
        </a:folHlink>
      </a:clrScheme>
      <a:clrMap bg1="dk2" tx1="lt1" bg2="dk1" tx2="lt2" accent1="accent1" accent2="accent2" accent3="accent3" accent4="accent4" accent5="accent5" accent6="accent6" hlink="hlink" folHlink="folHlink"/>
    </a:extraClrScheme>
    <a:extraClrScheme>
      <a:clrScheme name="Profile 5">
        <a:dk1>
          <a:srgbClr val="006666"/>
        </a:dk1>
        <a:lt1>
          <a:srgbClr val="FFFFFF"/>
        </a:lt1>
        <a:dk2>
          <a:srgbClr val="003366"/>
        </a:dk2>
        <a:lt2>
          <a:srgbClr val="FFFFFF"/>
        </a:lt2>
        <a:accent1>
          <a:srgbClr val="0099CC"/>
        </a:accent1>
        <a:accent2>
          <a:srgbClr val="6666FF"/>
        </a:accent2>
        <a:accent3>
          <a:srgbClr val="AAADB8"/>
        </a:accent3>
        <a:accent4>
          <a:srgbClr val="DADADA"/>
        </a:accent4>
        <a:accent5>
          <a:srgbClr val="AACAE2"/>
        </a:accent5>
        <a:accent6>
          <a:srgbClr val="5C5C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Profile 6">
        <a:dk1>
          <a:srgbClr val="003366"/>
        </a:dk1>
        <a:lt1>
          <a:srgbClr val="FFFFFF"/>
        </a:lt1>
        <a:dk2>
          <a:srgbClr val="006666"/>
        </a:dk2>
        <a:lt2>
          <a:srgbClr val="FFFFFF"/>
        </a:lt2>
        <a:accent1>
          <a:srgbClr val="6699FF"/>
        </a:accent1>
        <a:accent2>
          <a:srgbClr val="00CCFF"/>
        </a:accent2>
        <a:accent3>
          <a:srgbClr val="AAB8B8"/>
        </a:accent3>
        <a:accent4>
          <a:srgbClr val="DADADA"/>
        </a:accent4>
        <a:accent5>
          <a:srgbClr val="B8CAFF"/>
        </a:accent5>
        <a:accent6>
          <a:srgbClr val="00B9E7"/>
        </a:accent6>
        <a:hlink>
          <a:srgbClr val="FFFFCC"/>
        </a:hlink>
        <a:folHlink>
          <a:srgbClr val="33CCCC"/>
        </a:folHlink>
      </a:clrScheme>
      <a:clrMap bg1="dk2" tx1="lt1" bg2="dk1" tx2="lt2" accent1="accent1" accent2="accent2" accent3="accent3" accent4="accent4" accent5="accent5" accent6="accent6" hlink="hlink" folHlink="folHlink"/>
    </a:extraClrScheme>
    <a:extraClrScheme>
      <a:clrScheme name="Profile 7">
        <a:dk1>
          <a:srgbClr val="000000"/>
        </a:dk1>
        <a:lt1>
          <a:srgbClr val="619CB1"/>
        </a:lt1>
        <a:dk2>
          <a:srgbClr val="FFFFFF"/>
        </a:dk2>
        <a:lt2>
          <a:srgbClr val="4E899E"/>
        </a:lt2>
        <a:accent1>
          <a:srgbClr val="FFCC00"/>
        </a:accent1>
        <a:accent2>
          <a:srgbClr val="B6523E"/>
        </a:accent2>
        <a:accent3>
          <a:srgbClr val="B7CBD5"/>
        </a:accent3>
        <a:accent4>
          <a:srgbClr val="000000"/>
        </a:accent4>
        <a:accent5>
          <a:srgbClr val="FFE2AA"/>
        </a:accent5>
        <a:accent6>
          <a:srgbClr val="A54937"/>
        </a:accent6>
        <a:hlink>
          <a:srgbClr val="99CC00"/>
        </a:hlink>
        <a:folHlink>
          <a:srgbClr val="666699"/>
        </a:folHlink>
      </a:clrScheme>
      <a:clrMap bg1="lt1" tx1="dk1" bg2="lt2" tx2="dk2" accent1="accent1" accent2="accent2" accent3="accent3" accent4="accent4" accent5="accent5" accent6="accent6" hlink="hlink" folHlink="folHlink"/>
    </a:extraClrScheme>
    <a:extraClrScheme>
      <a:clrScheme name="Profile 8">
        <a:dk1>
          <a:srgbClr val="598600"/>
        </a:dk1>
        <a:lt1>
          <a:srgbClr val="FFFFFF"/>
        </a:lt1>
        <a:dk2>
          <a:srgbClr val="336600"/>
        </a:dk2>
        <a:lt2>
          <a:srgbClr val="FFFFFF"/>
        </a:lt2>
        <a:accent1>
          <a:srgbClr val="33CC33"/>
        </a:accent1>
        <a:accent2>
          <a:srgbClr val="99CC00"/>
        </a:accent2>
        <a:accent3>
          <a:srgbClr val="ADB8AA"/>
        </a:accent3>
        <a:accent4>
          <a:srgbClr val="DADADA"/>
        </a:accent4>
        <a:accent5>
          <a:srgbClr val="ADE2AD"/>
        </a:accent5>
        <a:accent6>
          <a:srgbClr val="8AB9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سمة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Profile</Template>
  <TotalTime>1429</TotalTime>
  <Words>1870</Words>
  <Application>Microsoft Office PowerPoint</Application>
  <PresentationFormat>On-screen Show (4:3)</PresentationFormat>
  <Paragraphs>234</Paragraphs>
  <Slides>33</Slides>
  <Notes>18</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33</vt:i4>
      </vt:variant>
    </vt:vector>
  </HeadingPairs>
  <TitlesOfParts>
    <vt:vector size="35" baseType="lpstr">
      <vt:lpstr>Profile</vt:lpstr>
      <vt:lpstr>Picture</vt:lpstr>
      <vt:lpstr>الحاسوب و البرمجيات  الجاهزة</vt:lpstr>
      <vt:lpstr>تراسل البيانات وشبكات الحاسوب</vt:lpstr>
      <vt:lpstr>Slide 3</vt:lpstr>
      <vt:lpstr>Slide 4</vt:lpstr>
      <vt:lpstr>Slide 5</vt:lpstr>
      <vt:lpstr>Slide 6</vt:lpstr>
      <vt:lpstr> أنواع تراسل البيانات :</vt:lpstr>
      <vt:lpstr>Slide 8</vt:lpstr>
      <vt:lpstr>Slide 9</vt:lpstr>
      <vt:lpstr> مميزات شبكات (ISDN):</vt:lpstr>
      <vt:lpstr>عيوب شبكات (ISDN):</vt:lpstr>
      <vt:lpstr>تابع- أنوع شبكات</vt:lpstr>
      <vt:lpstr>Slide 13</vt:lpstr>
      <vt:lpstr> الشبكات التي تستخدم تقنية التبادل الرزمي</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عنوان البريد الإلكتروني</vt:lpstr>
      <vt:lpstr>Slide 33</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nabil</dc:creator>
  <cp:lastModifiedBy>Hanan farag</cp:lastModifiedBy>
  <cp:revision>160</cp:revision>
  <dcterms:created xsi:type="dcterms:W3CDTF">2009-10-16T02:25:23Z</dcterms:created>
  <dcterms:modified xsi:type="dcterms:W3CDTF">2012-03-15T11:01:25Z</dcterms:modified>
</cp:coreProperties>
</file>