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4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676" autoAdjust="0"/>
    <p:restoredTop sz="94660"/>
  </p:normalViewPr>
  <p:slideViewPr>
    <p:cSldViewPr>
      <p:cViewPr>
        <p:scale>
          <a:sx n="76" d="100"/>
          <a:sy n="76" d="100"/>
        </p:scale>
        <p:origin x="-1380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78FF4B1-65C1-4442-86A1-8DADB3E0EE73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6FCF84-D5A2-4499-BFC7-8474CE8BD29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521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FCF84-D5A2-4499-BFC7-8474CE8BD293}" type="slidenum">
              <a:rPr lang="ar-SA" smtClean="0"/>
              <a:pPr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1633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0490A-5734-4564-90BD-50CBD2BF85E0}" type="datetimeFigureOut">
              <a:rPr lang="ar-SA" smtClean="0"/>
              <a:pPr/>
              <a:t>12/06/33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5D52-CF44-4352-A9F5-76CD6AE8A1E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جدول يبين تقديرات الواجبات والصفات لجوانب الشخصيه</a:t>
            </a:r>
            <a:endParaRPr lang="ar-SA" b="1" dirty="0">
              <a:latin typeface="Arabic Typesetting" pitchFamily="66" charset="-78"/>
              <a:cs typeface="Arabic Typesetting" pitchFamily="66" charset="-78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6817760"/>
              </p:ext>
            </p:extLst>
          </p:nvPr>
        </p:nvGraphicFramePr>
        <p:xfrm>
          <a:off x="251520" y="1065866"/>
          <a:ext cx="8640960" cy="574751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2880320"/>
                <a:gridCol w="2880320"/>
                <a:gridCol w="2880320"/>
              </a:tblGrid>
              <a:tr h="53543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جوانب الشخصيه</a:t>
                      </a:r>
                      <a:endParaRPr lang="ar-SA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الواجبات والصفات</a:t>
                      </a:r>
                      <a:endParaRPr lang="ar-SA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الدرجه</a:t>
                      </a:r>
                      <a:endParaRPr lang="ar-SA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3543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الجانب</a:t>
                      </a:r>
                      <a:r>
                        <a:rPr lang="ar-SA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العقلي </a:t>
                      </a:r>
                      <a:endParaRPr lang="ar-SA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قراءت</a:t>
                      </a:r>
                      <a:r>
                        <a:rPr lang="ar-SA" baseline="0" dirty="0" smtClean="0"/>
                        <a:t> الكتب وتغذية العققل وتثقيف النفس والذات وحضور دورات لتغذية العقل ....الخ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mtClean="0"/>
                        <a:t>7</a:t>
                      </a:r>
                      <a:r>
                        <a:rPr lang="ar-SA" baseline="0" smtClean="0"/>
                        <a:t> من 10</a:t>
                      </a:r>
                      <a:endParaRPr lang="ar-SA" dirty="0"/>
                    </a:p>
                  </a:txBody>
                  <a:tcPr/>
                </a:tc>
              </a:tr>
              <a:tr h="53543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الجانب</a:t>
                      </a:r>
                      <a:r>
                        <a:rPr lang="ar-SA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الوظيفي </a:t>
                      </a:r>
                      <a:endParaRPr lang="ar-SA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احترام الأخرين وان يحب الشخص</a:t>
                      </a:r>
                      <a:r>
                        <a:rPr lang="ar-SA" baseline="0" dirty="0" smtClean="0"/>
                        <a:t> ما يحب لنفسه الحضور المبكر للعمل ....الخ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mtClean="0"/>
                        <a:t>5</a:t>
                      </a:r>
                      <a:r>
                        <a:rPr lang="ar-SA" baseline="0" smtClean="0"/>
                        <a:t> من 10</a:t>
                      </a:r>
                      <a:endParaRPr lang="ar-SA" dirty="0"/>
                    </a:p>
                  </a:txBody>
                  <a:tcPr/>
                </a:tc>
              </a:tr>
              <a:tr h="53543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الجانب الأسري</a:t>
                      </a:r>
                      <a:endParaRPr lang="ar-SA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الجلوس مع الاهل والوالدين وجلوس الأبناء مع</a:t>
                      </a:r>
                      <a:r>
                        <a:rPr lang="ar-SA" baseline="0" dirty="0" smtClean="0"/>
                        <a:t> والديهم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mtClean="0"/>
                        <a:t>8</a:t>
                      </a:r>
                      <a:r>
                        <a:rPr lang="ar-SA" baseline="0" smtClean="0"/>
                        <a:t> من 10</a:t>
                      </a:r>
                      <a:endParaRPr lang="ar-SA" dirty="0"/>
                    </a:p>
                  </a:txBody>
                  <a:tcPr/>
                </a:tc>
              </a:tr>
              <a:tr h="53543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الجانب الديني </a:t>
                      </a:r>
                      <a:endParaRPr lang="ar-SA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الصلاة في اوقاتها والمحافظه على السنن والرواتب الصدقه والصيام ....الخ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mtClean="0"/>
                        <a:t>10من</a:t>
                      </a:r>
                      <a:r>
                        <a:rPr lang="ar-SA" baseline="0" smtClean="0"/>
                        <a:t> 10</a:t>
                      </a:r>
                      <a:endParaRPr lang="ar-SA" dirty="0"/>
                    </a:p>
                  </a:txBody>
                  <a:tcPr/>
                </a:tc>
              </a:tr>
              <a:tr h="53543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الجانب الجسدي</a:t>
                      </a:r>
                      <a:endParaRPr lang="ar-SA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عدم السهر والغذاء الصحي والمفيد اداء</a:t>
                      </a:r>
                      <a:r>
                        <a:rPr lang="ar-SA" baseline="0" dirty="0" smtClean="0"/>
                        <a:t> التمارين الرياضيه .....الخ</a:t>
                      </a:r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mtClean="0"/>
                        <a:t>6</a:t>
                      </a:r>
                      <a:r>
                        <a:rPr lang="ar-SA" baseline="0" smtClean="0"/>
                        <a:t> من 10</a:t>
                      </a:r>
                      <a:endParaRPr lang="ar-SA" dirty="0"/>
                    </a:p>
                  </a:txBody>
                  <a:tcPr/>
                </a:tc>
              </a:tr>
              <a:tr h="639498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الجانب الأجتماعي </a:t>
                      </a:r>
                      <a:endParaRPr lang="ar-SA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زيارت الأهل والاصدقاء صلة الرحم</a:t>
                      </a:r>
                      <a:endParaRPr lang="ar-SA" dirty="0"/>
                    </a:p>
                    <a:p>
                      <a:pPr rtl="1"/>
                      <a:r>
                        <a:rPr lang="ar-SA" dirty="0" smtClean="0"/>
                        <a:t>حسن</a:t>
                      </a:r>
                      <a:r>
                        <a:rPr lang="ar-SA" baseline="0" dirty="0" smtClean="0"/>
                        <a:t> التعامل مع الأخريين وتبادل الهدايا .......الخ</a:t>
                      </a:r>
                      <a:endParaRPr lang="ar-S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mtClean="0"/>
                        <a:t>9</a:t>
                      </a:r>
                      <a:r>
                        <a:rPr lang="ar-SA" baseline="0" smtClean="0"/>
                        <a:t> من 10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مخطط انسيابي: رابط 3"/>
          <p:cNvSpPr/>
          <p:nvPr/>
        </p:nvSpPr>
        <p:spPr>
          <a:xfrm>
            <a:off x="1646366" y="1205853"/>
            <a:ext cx="5357850" cy="4643470"/>
          </a:xfrm>
          <a:prstGeom prst="flowChartConnector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mtClean="0"/>
              <a:t>- </a:t>
            </a:r>
            <a:endParaRPr lang="ar-SA" dirty="0"/>
          </a:p>
        </p:txBody>
      </p:sp>
      <p:cxnSp>
        <p:nvCxnSpPr>
          <p:cNvPr id="24" name="رابط مستقيم 23"/>
          <p:cNvCxnSpPr>
            <a:stCxn id="4" idx="3"/>
            <a:endCxn id="4" idx="7"/>
          </p:cNvCxnSpPr>
          <p:nvPr/>
        </p:nvCxnSpPr>
        <p:spPr>
          <a:xfrm flipV="1">
            <a:off x="2431005" y="1885873"/>
            <a:ext cx="3788572" cy="32834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>
            <a:stCxn id="4" idx="6"/>
            <a:endCxn id="4" idx="2"/>
          </p:cNvCxnSpPr>
          <p:nvPr/>
        </p:nvCxnSpPr>
        <p:spPr>
          <a:xfrm flipH="1">
            <a:off x="1646366" y="3527588"/>
            <a:ext cx="5357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>
            <a:off x="3643306" y="1357298"/>
            <a:ext cx="1357322" cy="4500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مخطط انسيابي: رابط 4"/>
          <p:cNvSpPr/>
          <p:nvPr/>
        </p:nvSpPr>
        <p:spPr>
          <a:xfrm>
            <a:off x="3428992" y="2786058"/>
            <a:ext cx="1643074" cy="1357322"/>
          </a:xfrm>
          <a:prstGeom prst="flowChartConnector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عجلة </a:t>
            </a:r>
            <a:r>
              <a:rPr lang="ar-SA" dirty="0" err="1" smtClean="0"/>
              <a:t>الحياه</a:t>
            </a:r>
            <a:endParaRPr lang="ar-SA" dirty="0"/>
          </a:p>
        </p:txBody>
      </p:sp>
      <p:sp>
        <p:nvSpPr>
          <p:cNvPr id="31" name="شريط إلى الأسفل 30"/>
          <p:cNvSpPr/>
          <p:nvPr/>
        </p:nvSpPr>
        <p:spPr>
          <a:xfrm rot="963753">
            <a:off x="4116821" y="918585"/>
            <a:ext cx="2600377" cy="42862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الجانب الاسري </a:t>
            </a:r>
            <a:endParaRPr lang="ar-SA" dirty="0"/>
          </a:p>
        </p:txBody>
      </p:sp>
      <p:sp>
        <p:nvSpPr>
          <p:cNvPr id="32" name="شريط إلى الأسفل 31"/>
          <p:cNvSpPr/>
          <p:nvPr/>
        </p:nvSpPr>
        <p:spPr>
          <a:xfrm rot="18339279">
            <a:off x="797768" y="1614206"/>
            <a:ext cx="2584518" cy="4572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الجانب الديني </a:t>
            </a:r>
            <a:endParaRPr lang="ar-SA" dirty="0"/>
          </a:p>
        </p:txBody>
      </p:sp>
      <p:sp>
        <p:nvSpPr>
          <p:cNvPr id="33" name="شريط إلى الأسفل 32"/>
          <p:cNvSpPr/>
          <p:nvPr/>
        </p:nvSpPr>
        <p:spPr>
          <a:xfrm rot="4836538">
            <a:off x="6266224" y="2356654"/>
            <a:ext cx="2060957" cy="706776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الجانب الجسدي </a:t>
            </a:r>
            <a:endParaRPr lang="ar-SA" dirty="0"/>
          </a:p>
        </p:txBody>
      </p:sp>
      <p:sp>
        <p:nvSpPr>
          <p:cNvPr id="34" name="شريط إلى الأسفل 33"/>
          <p:cNvSpPr/>
          <p:nvPr/>
        </p:nvSpPr>
        <p:spPr>
          <a:xfrm rot="7404966">
            <a:off x="5302783" y="4891307"/>
            <a:ext cx="2714017" cy="59707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الجانب </a:t>
            </a:r>
            <a:r>
              <a:rPr lang="ar-SA" dirty="0" err="1" smtClean="0"/>
              <a:t>الأجتماعي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5" name="شريط إلى الأسفل 34"/>
          <p:cNvSpPr/>
          <p:nvPr/>
        </p:nvSpPr>
        <p:spPr>
          <a:xfrm rot="14782518">
            <a:off x="390550" y="4374143"/>
            <a:ext cx="2429771" cy="500066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الجانب العقلي </a:t>
            </a:r>
            <a:endParaRPr lang="ar-SA" dirty="0"/>
          </a:p>
        </p:txBody>
      </p:sp>
      <p:sp>
        <p:nvSpPr>
          <p:cNvPr id="36" name="شريط إلى الأسفل 35"/>
          <p:cNvSpPr/>
          <p:nvPr/>
        </p:nvSpPr>
        <p:spPr>
          <a:xfrm rot="11546109">
            <a:off x="2435226" y="5909397"/>
            <a:ext cx="2937162" cy="44497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الجانب الوظيفي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 rot="1057208">
            <a:off x="897393" y="1245715"/>
            <a:ext cx="7772400" cy="1470025"/>
          </a:xfrm>
        </p:spPr>
        <p:txBody>
          <a:bodyPr/>
          <a:lstStyle/>
          <a:p>
            <a:r>
              <a:rPr lang="ar-SA" dirty="0" smtClean="0"/>
              <a:t>- - - - </a:t>
            </a:r>
            <a:r>
              <a:rPr lang="ar-SA" smtClean="0"/>
              <a:t>- --</a:t>
            </a:r>
            <a:endParaRPr lang="ar-SA" dirty="0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 rot="18583607">
            <a:off x="-1291706" y="16520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dirty="0" smtClean="0"/>
              <a:t>-- - - - - - - - -</a:t>
            </a:r>
            <a:endParaRPr lang="ar-SA" dirty="0"/>
          </a:p>
        </p:txBody>
      </p:sp>
      <p:sp>
        <p:nvSpPr>
          <p:cNvPr id="16" name="عنوان 1"/>
          <p:cNvSpPr txBox="1">
            <a:spLocks/>
          </p:cNvSpPr>
          <p:nvPr/>
        </p:nvSpPr>
        <p:spPr>
          <a:xfrm rot="11696985">
            <a:off x="58043" y="383514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 </a:t>
            </a:r>
            <a:r>
              <a:rPr lang="ar-SA" dirty="0" smtClean="0"/>
              <a:t>- - - - </a:t>
            </a:r>
            <a:endParaRPr lang="ar-SA" dirty="0"/>
          </a:p>
        </p:txBody>
      </p:sp>
      <p:sp>
        <p:nvSpPr>
          <p:cNvPr id="17" name="عنوان 1"/>
          <p:cNvSpPr txBox="1">
            <a:spLocks/>
          </p:cNvSpPr>
          <p:nvPr/>
        </p:nvSpPr>
        <p:spPr>
          <a:xfrm rot="14111813">
            <a:off x="-1207495" y="329828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dirty="0" smtClean="0"/>
              <a:t> -------</a:t>
            </a:r>
            <a:endParaRPr lang="ar-SA" dirty="0"/>
          </a:p>
        </p:txBody>
      </p:sp>
      <p:sp>
        <p:nvSpPr>
          <p:cNvPr id="18" name="عنوان 1"/>
          <p:cNvSpPr txBox="1">
            <a:spLocks/>
          </p:cNvSpPr>
          <p:nvPr/>
        </p:nvSpPr>
        <p:spPr>
          <a:xfrm rot="7937785">
            <a:off x="3701875" y="175372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SA" smtClean="0"/>
              <a:t>- - - - - - -</a:t>
            </a:r>
            <a:endParaRPr lang="ar-SA" dirty="0"/>
          </a:p>
        </p:txBody>
      </p:sp>
      <p:sp>
        <p:nvSpPr>
          <p:cNvPr id="19" name="عنوان 1"/>
          <p:cNvSpPr txBox="1">
            <a:spLocks/>
          </p:cNvSpPr>
          <p:nvPr/>
        </p:nvSpPr>
        <p:spPr>
          <a:xfrm rot="4230005">
            <a:off x="1981859" y="228580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 </a:t>
            </a:r>
            <a:r>
              <a:rPr lang="ar-SA" dirty="0" smtClean="0"/>
              <a:t>- </a:t>
            </a:r>
            <a:r>
              <a:rPr lang="ar-SA" smtClean="0"/>
              <a:t>- - -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159</Words>
  <Application>Microsoft Office PowerPoint</Application>
  <PresentationFormat>عرض على الشاشة (3:4)‏</PresentationFormat>
  <Paragraphs>38</Paragraphs>
  <Slides>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سمة Office</vt:lpstr>
      <vt:lpstr>جدول يبين تقديرات الواجبات والصفات لجوانب الشخصيه</vt:lpstr>
      <vt:lpstr>- - - - - --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Acer</cp:lastModifiedBy>
  <cp:revision>39</cp:revision>
  <dcterms:created xsi:type="dcterms:W3CDTF">2012-03-12T06:29:43Z</dcterms:created>
  <dcterms:modified xsi:type="dcterms:W3CDTF">2012-05-03T02:47:28Z</dcterms:modified>
</cp:coreProperties>
</file>