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57" r:id="rId2"/>
    <p:sldId id="284" r:id="rId3"/>
    <p:sldId id="285" r:id="rId4"/>
    <p:sldId id="286" r:id="rId5"/>
    <p:sldId id="264" r:id="rId6"/>
    <p:sldId id="287" r:id="rId7"/>
    <p:sldId id="288" r:id="rId8"/>
    <p:sldId id="291" r:id="rId9"/>
    <p:sldId id="292" r:id="rId10"/>
    <p:sldId id="289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730D25"/>
    <a:srgbClr val="800000"/>
    <a:srgbClr val="00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7" d="100"/>
          <a:sy n="77" d="100"/>
        </p:scale>
        <p:origin x="-1176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r>
              <a:rPr lang="ar-SA" smtClean="0"/>
              <a:t>د.نعمة عبد السلام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4212D91-ABEC-48B9-9003-3D34E9E19B9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r>
              <a:rPr lang="ar-SA" smtClean="0"/>
              <a:t>د.نعمة عبد السلام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638761D-0603-4869-933C-4A9D1DA04DE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978CC-9EA0-4E62-8D78-0A9285B6BC9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د. نعمة عبد السلام محمد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6C626-0D5B-4E28-BC5C-5949F279034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sldNum="0"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88886" y="2132856"/>
            <a:ext cx="7694735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ar-S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SA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2- استراتيجية سكامبر</a:t>
            </a:r>
          </a:p>
          <a:p>
            <a:pPr algn="ctr"/>
            <a:r>
              <a:rPr lang="ar-SA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لتنمية التفكير الابداعي  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288925"/>
            <a:ext cx="9144000" cy="6669088"/>
            <a:chOff x="0" y="136"/>
            <a:chExt cx="5760" cy="4201"/>
          </a:xfrm>
        </p:grpSpPr>
        <p:sp>
          <p:nvSpPr>
            <p:cNvPr id="26638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136"/>
              <a:ext cx="5760" cy="4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39" name="Freeform 4"/>
            <p:cNvSpPr>
              <a:spLocks/>
            </p:cNvSpPr>
            <p:nvPr/>
          </p:nvSpPr>
          <p:spPr bwMode="auto">
            <a:xfrm>
              <a:off x="585" y="747"/>
              <a:ext cx="4462" cy="3561"/>
            </a:xfrm>
            <a:custGeom>
              <a:avLst/>
              <a:gdLst>
                <a:gd name="T0" fmla="*/ 3647 w 4182"/>
                <a:gd name="T1" fmla="*/ 2723 h 2864"/>
                <a:gd name="T2" fmla="*/ 3674 w 4182"/>
                <a:gd name="T3" fmla="*/ 2677 h 2864"/>
                <a:gd name="T4" fmla="*/ 3701 w 4182"/>
                <a:gd name="T5" fmla="*/ 2490 h 2864"/>
                <a:gd name="T6" fmla="*/ 3835 w 4182"/>
                <a:gd name="T7" fmla="*/ 2770 h 2864"/>
                <a:gd name="T8" fmla="*/ 3888 w 4182"/>
                <a:gd name="T9" fmla="*/ 2805 h 2864"/>
                <a:gd name="T10" fmla="*/ 3995 w 4182"/>
                <a:gd name="T11" fmla="*/ 2829 h 2864"/>
                <a:gd name="T12" fmla="*/ 4102 w 4182"/>
                <a:gd name="T13" fmla="*/ 2805 h 2864"/>
                <a:gd name="T14" fmla="*/ 4182 w 4182"/>
                <a:gd name="T15" fmla="*/ 2758 h 2864"/>
                <a:gd name="T16" fmla="*/ 3875 w 4182"/>
                <a:gd name="T17" fmla="*/ 0 h 2864"/>
                <a:gd name="T18" fmla="*/ 3701 w 4182"/>
                <a:gd name="T19" fmla="*/ 210 h 2864"/>
                <a:gd name="T20" fmla="*/ 3354 w 4182"/>
                <a:gd name="T21" fmla="*/ 351 h 2864"/>
                <a:gd name="T22" fmla="*/ 2993 w 4182"/>
                <a:gd name="T23" fmla="*/ 444 h 2864"/>
                <a:gd name="T24" fmla="*/ 2619 w 4182"/>
                <a:gd name="T25" fmla="*/ 503 h 2864"/>
                <a:gd name="T26" fmla="*/ 2231 w 4182"/>
                <a:gd name="T27" fmla="*/ 538 h 2864"/>
                <a:gd name="T28" fmla="*/ 1857 w 4182"/>
                <a:gd name="T29" fmla="*/ 526 h 2864"/>
                <a:gd name="T30" fmla="*/ 1483 w 4182"/>
                <a:gd name="T31" fmla="*/ 479 h 2864"/>
                <a:gd name="T32" fmla="*/ 1109 w 4182"/>
                <a:gd name="T33" fmla="*/ 397 h 2864"/>
                <a:gd name="T34" fmla="*/ 748 w 4182"/>
                <a:gd name="T35" fmla="*/ 280 h 2864"/>
                <a:gd name="T36" fmla="*/ 414 w 4182"/>
                <a:gd name="T37" fmla="*/ 128 h 2864"/>
                <a:gd name="T38" fmla="*/ 387 w 4182"/>
                <a:gd name="T39" fmla="*/ 0 h 2864"/>
                <a:gd name="T40" fmla="*/ 0 w 4182"/>
                <a:gd name="T41" fmla="*/ 2688 h 2864"/>
                <a:gd name="T42" fmla="*/ 93 w 4182"/>
                <a:gd name="T43" fmla="*/ 2758 h 2864"/>
                <a:gd name="T44" fmla="*/ 200 w 4182"/>
                <a:gd name="T45" fmla="*/ 2782 h 2864"/>
                <a:gd name="T46" fmla="*/ 320 w 4182"/>
                <a:gd name="T47" fmla="*/ 2770 h 2864"/>
                <a:gd name="T48" fmla="*/ 414 w 4182"/>
                <a:gd name="T49" fmla="*/ 2735 h 2864"/>
                <a:gd name="T50" fmla="*/ 441 w 4182"/>
                <a:gd name="T51" fmla="*/ 2490 h 2864"/>
                <a:gd name="T52" fmla="*/ 467 w 4182"/>
                <a:gd name="T53" fmla="*/ 2653 h 2864"/>
                <a:gd name="T54" fmla="*/ 481 w 4182"/>
                <a:gd name="T55" fmla="*/ 2677 h 2864"/>
                <a:gd name="T56" fmla="*/ 521 w 4182"/>
                <a:gd name="T57" fmla="*/ 2700 h 2864"/>
                <a:gd name="T58" fmla="*/ 828 w 4182"/>
                <a:gd name="T59" fmla="*/ 2758 h 2864"/>
                <a:gd name="T60" fmla="*/ 1389 w 4182"/>
                <a:gd name="T61" fmla="*/ 2829 h 2864"/>
                <a:gd name="T62" fmla="*/ 1951 w 4182"/>
                <a:gd name="T63" fmla="*/ 2864 h 2864"/>
                <a:gd name="T64" fmla="*/ 2525 w 4182"/>
                <a:gd name="T65" fmla="*/ 2852 h 2864"/>
                <a:gd name="T66" fmla="*/ 3086 w 4182"/>
                <a:gd name="T67" fmla="*/ 2817 h 2864"/>
                <a:gd name="T68" fmla="*/ 3581 w 4182"/>
                <a:gd name="T69" fmla="*/ 2758 h 28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82"/>
                <a:gd name="T106" fmla="*/ 0 h 2864"/>
                <a:gd name="T107" fmla="*/ 4182 w 4182"/>
                <a:gd name="T108" fmla="*/ 2864 h 28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82" h="2864">
                  <a:moveTo>
                    <a:pt x="3607" y="2747"/>
                  </a:moveTo>
                  <a:lnTo>
                    <a:pt x="3647" y="2723"/>
                  </a:lnTo>
                  <a:lnTo>
                    <a:pt x="3661" y="2700"/>
                  </a:lnTo>
                  <a:lnTo>
                    <a:pt x="3674" y="2677"/>
                  </a:lnTo>
                  <a:lnTo>
                    <a:pt x="3674" y="2501"/>
                  </a:lnTo>
                  <a:lnTo>
                    <a:pt x="3701" y="2490"/>
                  </a:lnTo>
                  <a:lnTo>
                    <a:pt x="3835" y="2490"/>
                  </a:lnTo>
                  <a:lnTo>
                    <a:pt x="3835" y="2770"/>
                  </a:lnTo>
                  <a:lnTo>
                    <a:pt x="3848" y="2782"/>
                  </a:lnTo>
                  <a:lnTo>
                    <a:pt x="3888" y="2805"/>
                  </a:lnTo>
                  <a:lnTo>
                    <a:pt x="3941" y="2829"/>
                  </a:lnTo>
                  <a:lnTo>
                    <a:pt x="3995" y="2829"/>
                  </a:lnTo>
                  <a:lnTo>
                    <a:pt x="4048" y="2829"/>
                  </a:lnTo>
                  <a:lnTo>
                    <a:pt x="4102" y="2805"/>
                  </a:lnTo>
                  <a:lnTo>
                    <a:pt x="4155" y="2793"/>
                  </a:lnTo>
                  <a:lnTo>
                    <a:pt x="4182" y="2758"/>
                  </a:lnTo>
                  <a:lnTo>
                    <a:pt x="3901" y="0"/>
                  </a:lnTo>
                  <a:lnTo>
                    <a:pt x="3875" y="0"/>
                  </a:lnTo>
                  <a:lnTo>
                    <a:pt x="3861" y="128"/>
                  </a:lnTo>
                  <a:lnTo>
                    <a:pt x="3701" y="210"/>
                  </a:lnTo>
                  <a:lnTo>
                    <a:pt x="3527" y="280"/>
                  </a:lnTo>
                  <a:lnTo>
                    <a:pt x="3354" y="351"/>
                  </a:lnTo>
                  <a:lnTo>
                    <a:pt x="3166" y="397"/>
                  </a:lnTo>
                  <a:lnTo>
                    <a:pt x="2993" y="444"/>
                  </a:lnTo>
                  <a:lnTo>
                    <a:pt x="2806" y="479"/>
                  </a:lnTo>
                  <a:lnTo>
                    <a:pt x="2619" y="503"/>
                  </a:lnTo>
                  <a:lnTo>
                    <a:pt x="2418" y="526"/>
                  </a:lnTo>
                  <a:lnTo>
                    <a:pt x="2231" y="538"/>
                  </a:lnTo>
                  <a:lnTo>
                    <a:pt x="2044" y="538"/>
                  </a:lnTo>
                  <a:lnTo>
                    <a:pt x="1857" y="526"/>
                  </a:lnTo>
                  <a:lnTo>
                    <a:pt x="1670" y="503"/>
                  </a:lnTo>
                  <a:lnTo>
                    <a:pt x="1483" y="479"/>
                  </a:lnTo>
                  <a:lnTo>
                    <a:pt x="1296" y="444"/>
                  </a:lnTo>
                  <a:lnTo>
                    <a:pt x="1109" y="397"/>
                  </a:lnTo>
                  <a:lnTo>
                    <a:pt x="922" y="339"/>
                  </a:lnTo>
                  <a:lnTo>
                    <a:pt x="748" y="280"/>
                  </a:lnTo>
                  <a:lnTo>
                    <a:pt x="574" y="210"/>
                  </a:lnTo>
                  <a:lnTo>
                    <a:pt x="414" y="128"/>
                  </a:lnTo>
                  <a:lnTo>
                    <a:pt x="387" y="0"/>
                  </a:lnTo>
                  <a:lnTo>
                    <a:pt x="374" y="0"/>
                  </a:lnTo>
                  <a:lnTo>
                    <a:pt x="0" y="2688"/>
                  </a:lnTo>
                  <a:lnTo>
                    <a:pt x="40" y="2723"/>
                  </a:lnTo>
                  <a:lnTo>
                    <a:pt x="93" y="2758"/>
                  </a:lnTo>
                  <a:lnTo>
                    <a:pt x="147" y="2770"/>
                  </a:lnTo>
                  <a:lnTo>
                    <a:pt x="200" y="2782"/>
                  </a:lnTo>
                  <a:lnTo>
                    <a:pt x="254" y="2782"/>
                  </a:lnTo>
                  <a:lnTo>
                    <a:pt x="320" y="2770"/>
                  </a:lnTo>
                  <a:lnTo>
                    <a:pt x="374" y="2758"/>
                  </a:lnTo>
                  <a:lnTo>
                    <a:pt x="414" y="2735"/>
                  </a:lnTo>
                  <a:lnTo>
                    <a:pt x="441" y="2723"/>
                  </a:lnTo>
                  <a:lnTo>
                    <a:pt x="441" y="2490"/>
                  </a:lnTo>
                  <a:lnTo>
                    <a:pt x="467" y="2490"/>
                  </a:lnTo>
                  <a:lnTo>
                    <a:pt x="467" y="2653"/>
                  </a:lnTo>
                  <a:lnTo>
                    <a:pt x="467" y="2665"/>
                  </a:lnTo>
                  <a:lnTo>
                    <a:pt x="481" y="2677"/>
                  </a:lnTo>
                  <a:lnTo>
                    <a:pt x="494" y="2688"/>
                  </a:lnTo>
                  <a:lnTo>
                    <a:pt x="521" y="2700"/>
                  </a:lnTo>
                  <a:lnTo>
                    <a:pt x="548" y="2712"/>
                  </a:lnTo>
                  <a:lnTo>
                    <a:pt x="828" y="2758"/>
                  </a:lnTo>
                  <a:lnTo>
                    <a:pt x="1109" y="2793"/>
                  </a:lnTo>
                  <a:lnTo>
                    <a:pt x="1389" y="2829"/>
                  </a:lnTo>
                  <a:lnTo>
                    <a:pt x="1670" y="2852"/>
                  </a:lnTo>
                  <a:lnTo>
                    <a:pt x="1951" y="2864"/>
                  </a:lnTo>
                  <a:lnTo>
                    <a:pt x="2245" y="2864"/>
                  </a:lnTo>
                  <a:lnTo>
                    <a:pt x="2525" y="2852"/>
                  </a:lnTo>
                  <a:lnTo>
                    <a:pt x="2819" y="2840"/>
                  </a:lnTo>
                  <a:lnTo>
                    <a:pt x="3086" y="2817"/>
                  </a:lnTo>
                  <a:lnTo>
                    <a:pt x="3380" y="2782"/>
                  </a:lnTo>
                  <a:lnTo>
                    <a:pt x="3581" y="2758"/>
                  </a:lnTo>
                  <a:lnTo>
                    <a:pt x="3607" y="2747"/>
                  </a:lnTo>
                  <a:close/>
                </a:path>
              </a:pathLst>
            </a:custGeom>
            <a:pattFill prst="shingle">
              <a:fgClr>
                <a:srgbClr val="99CC00"/>
              </a:fgClr>
              <a:bgClr>
                <a:srgbClr val="99FF99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0" name="Freeform 5"/>
            <p:cNvSpPr>
              <a:spLocks/>
            </p:cNvSpPr>
            <p:nvPr/>
          </p:nvSpPr>
          <p:spPr bwMode="auto">
            <a:xfrm>
              <a:off x="1083" y="3843"/>
              <a:ext cx="114" cy="218"/>
            </a:xfrm>
            <a:custGeom>
              <a:avLst/>
              <a:gdLst>
                <a:gd name="T0" fmla="*/ 0 w 107"/>
                <a:gd name="T1" fmla="*/ 152 h 175"/>
                <a:gd name="T2" fmla="*/ 0 w 107"/>
                <a:gd name="T3" fmla="*/ 0 h 175"/>
                <a:gd name="T4" fmla="*/ 14 w 107"/>
                <a:gd name="T5" fmla="*/ 0 h 175"/>
                <a:gd name="T6" fmla="*/ 27 w 107"/>
                <a:gd name="T7" fmla="*/ 11 h 175"/>
                <a:gd name="T8" fmla="*/ 41 w 107"/>
                <a:gd name="T9" fmla="*/ 11 h 175"/>
                <a:gd name="T10" fmla="*/ 54 w 107"/>
                <a:gd name="T11" fmla="*/ 23 h 175"/>
                <a:gd name="T12" fmla="*/ 81 w 107"/>
                <a:gd name="T13" fmla="*/ 23 h 175"/>
                <a:gd name="T14" fmla="*/ 81 w 107"/>
                <a:gd name="T15" fmla="*/ 35 h 175"/>
                <a:gd name="T16" fmla="*/ 94 w 107"/>
                <a:gd name="T17" fmla="*/ 46 h 175"/>
                <a:gd name="T18" fmla="*/ 107 w 107"/>
                <a:gd name="T19" fmla="*/ 58 h 175"/>
                <a:gd name="T20" fmla="*/ 107 w 107"/>
                <a:gd name="T21" fmla="*/ 58 h 175"/>
                <a:gd name="T22" fmla="*/ 107 w 107"/>
                <a:gd name="T23" fmla="*/ 70 h 175"/>
                <a:gd name="T24" fmla="*/ 107 w 107"/>
                <a:gd name="T25" fmla="*/ 70 h 175"/>
                <a:gd name="T26" fmla="*/ 107 w 107"/>
                <a:gd name="T27" fmla="*/ 81 h 175"/>
                <a:gd name="T28" fmla="*/ 107 w 107"/>
                <a:gd name="T29" fmla="*/ 93 h 175"/>
                <a:gd name="T30" fmla="*/ 94 w 107"/>
                <a:gd name="T31" fmla="*/ 93 h 175"/>
                <a:gd name="T32" fmla="*/ 94 w 107"/>
                <a:gd name="T33" fmla="*/ 105 h 175"/>
                <a:gd name="T34" fmla="*/ 81 w 107"/>
                <a:gd name="T35" fmla="*/ 105 h 175"/>
                <a:gd name="T36" fmla="*/ 81 w 107"/>
                <a:gd name="T37" fmla="*/ 116 h 175"/>
                <a:gd name="T38" fmla="*/ 81 w 107"/>
                <a:gd name="T39" fmla="*/ 116 h 175"/>
                <a:gd name="T40" fmla="*/ 67 w 107"/>
                <a:gd name="T41" fmla="*/ 116 h 175"/>
                <a:gd name="T42" fmla="*/ 54 w 107"/>
                <a:gd name="T43" fmla="*/ 128 h 175"/>
                <a:gd name="T44" fmla="*/ 41 w 107"/>
                <a:gd name="T45" fmla="*/ 140 h 175"/>
                <a:gd name="T46" fmla="*/ 41 w 107"/>
                <a:gd name="T47" fmla="*/ 140 h 175"/>
                <a:gd name="T48" fmla="*/ 27 w 107"/>
                <a:gd name="T49" fmla="*/ 140 h 175"/>
                <a:gd name="T50" fmla="*/ 27 w 107"/>
                <a:gd name="T51" fmla="*/ 152 h 175"/>
                <a:gd name="T52" fmla="*/ 14 w 107"/>
                <a:gd name="T53" fmla="*/ 163 h 175"/>
                <a:gd name="T54" fmla="*/ 0 w 107"/>
                <a:gd name="T55" fmla="*/ 175 h 175"/>
                <a:gd name="T56" fmla="*/ 0 w 107"/>
                <a:gd name="T57" fmla="*/ 163 h 175"/>
                <a:gd name="T58" fmla="*/ 0 w 107"/>
                <a:gd name="T59" fmla="*/ 163 h 175"/>
                <a:gd name="T60" fmla="*/ 0 w 107"/>
                <a:gd name="T61" fmla="*/ 152 h 17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7"/>
                <a:gd name="T94" fmla="*/ 0 h 175"/>
                <a:gd name="T95" fmla="*/ 107 w 107"/>
                <a:gd name="T96" fmla="*/ 175 h 17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7" h="175">
                  <a:moveTo>
                    <a:pt x="0" y="152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27" y="11"/>
                  </a:lnTo>
                  <a:lnTo>
                    <a:pt x="41" y="11"/>
                  </a:lnTo>
                  <a:lnTo>
                    <a:pt x="54" y="23"/>
                  </a:lnTo>
                  <a:lnTo>
                    <a:pt x="81" y="23"/>
                  </a:lnTo>
                  <a:lnTo>
                    <a:pt x="81" y="35"/>
                  </a:lnTo>
                  <a:lnTo>
                    <a:pt x="94" y="46"/>
                  </a:lnTo>
                  <a:lnTo>
                    <a:pt x="107" y="58"/>
                  </a:lnTo>
                  <a:lnTo>
                    <a:pt x="107" y="70"/>
                  </a:lnTo>
                  <a:lnTo>
                    <a:pt x="107" y="81"/>
                  </a:lnTo>
                  <a:lnTo>
                    <a:pt x="107" y="93"/>
                  </a:lnTo>
                  <a:lnTo>
                    <a:pt x="94" y="93"/>
                  </a:lnTo>
                  <a:lnTo>
                    <a:pt x="94" y="105"/>
                  </a:lnTo>
                  <a:lnTo>
                    <a:pt x="81" y="105"/>
                  </a:lnTo>
                  <a:lnTo>
                    <a:pt x="81" y="116"/>
                  </a:lnTo>
                  <a:lnTo>
                    <a:pt x="67" y="116"/>
                  </a:lnTo>
                  <a:lnTo>
                    <a:pt x="54" y="128"/>
                  </a:lnTo>
                  <a:lnTo>
                    <a:pt x="41" y="140"/>
                  </a:lnTo>
                  <a:lnTo>
                    <a:pt x="27" y="140"/>
                  </a:lnTo>
                  <a:lnTo>
                    <a:pt x="27" y="152"/>
                  </a:lnTo>
                  <a:lnTo>
                    <a:pt x="14" y="163"/>
                  </a:lnTo>
                  <a:lnTo>
                    <a:pt x="0" y="175"/>
                  </a:lnTo>
                  <a:lnTo>
                    <a:pt x="0" y="163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1" name="Freeform 6"/>
            <p:cNvSpPr>
              <a:spLocks/>
            </p:cNvSpPr>
            <p:nvPr/>
          </p:nvSpPr>
          <p:spPr bwMode="auto">
            <a:xfrm>
              <a:off x="585" y="3828"/>
              <a:ext cx="470" cy="378"/>
            </a:xfrm>
            <a:custGeom>
              <a:avLst/>
              <a:gdLst>
                <a:gd name="T0" fmla="*/ 374 w 441"/>
                <a:gd name="T1" fmla="*/ 128 h 304"/>
                <a:gd name="T2" fmla="*/ 374 w 441"/>
                <a:gd name="T3" fmla="*/ 0 h 304"/>
                <a:gd name="T4" fmla="*/ 414 w 441"/>
                <a:gd name="T5" fmla="*/ 0 h 304"/>
                <a:gd name="T6" fmla="*/ 441 w 441"/>
                <a:gd name="T7" fmla="*/ 12 h 304"/>
                <a:gd name="T8" fmla="*/ 441 w 441"/>
                <a:gd name="T9" fmla="*/ 245 h 304"/>
                <a:gd name="T10" fmla="*/ 414 w 441"/>
                <a:gd name="T11" fmla="*/ 257 h 304"/>
                <a:gd name="T12" fmla="*/ 374 w 441"/>
                <a:gd name="T13" fmla="*/ 269 h 304"/>
                <a:gd name="T14" fmla="*/ 361 w 441"/>
                <a:gd name="T15" fmla="*/ 280 h 304"/>
                <a:gd name="T16" fmla="*/ 320 w 441"/>
                <a:gd name="T17" fmla="*/ 292 h 304"/>
                <a:gd name="T18" fmla="*/ 267 w 441"/>
                <a:gd name="T19" fmla="*/ 304 h 304"/>
                <a:gd name="T20" fmla="*/ 200 w 441"/>
                <a:gd name="T21" fmla="*/ 304 h 304"/>
                <a:gd name="T22" fmla="*/ 147 w 441"/>
                <a:gd name="T23" fmla="*/ 292 h 304"/>
                <a:gd name="T24" fmla="*/ 147 w 441"/>
                <a:gd name="T25" fmla="*/ 292 h 304"/>
                <a:gd name="T26" fmla="*/ 120 w 441"/>
                <a:gd name="T27" fmla="*/ 280 h 304"/>
                <a:gd name="T28" fmla="*/ 107 w 441"/>
                <a:gd name="T29" fmla="*/ 280 h 304"/>
                <a:gd name="T30" fmla="*/ 93 w 441"/>
                <a:gd name="T31" fmla="*/ 280 h 304"/>
                <a:gd name="T32" fmla="*/ 67 w 441"/>
                <a:gd name="T33" fmla="*/ 257 h 304"/>
                <a:gd name="T34" fmla="*/ 40 w 441"/>
                <a:gd name="T35" fmla="*/ 245 h 304"/>
                <a:gd name="T36" fmla="*/ 0 w 441"/>
                <a:gd name="T37" fmla="*/ 210 h 304"/>
                <a:gd name="T38" fmla="*/ 13 w 441"/>
                <a:gd name="T39" fmla="*/ 199 h 304"/>
                <a:gd name="T40" fmla="*/ 13 w 441"/>
                <a:gd name="T41" fmla="*/ 187 h 304"/>
                <a:gd name="T42" fmla="*/ 27 w 441"/>
                <a:gd name="T43" fmla="*/ 187 h 304"/>
                <a:gd name="T44" fmla="*/ 40 w 441"/>
                <a:gd name="T45" fmla="*/ 175 h 304"/>
                <a:gd name="T46" fmla="*/ 53 w 441"/>
                <a:gd name="T47" fmla="*/ 175 h 304"/>
                <a:gd name="T48" fmla="*/ 67 w 441"/>
                <a:gd name="T49" fmla="*/ 164 h 304"/>
                <a:gd name="T50" fmla="*/ 67 w 441"/>
                <a:gd name="T51" fmla="*/ 164 h 304"/>
                <a:gd name="T52" fmla="*/ 80 w 441"/>
                <a:gd name="T53" fmla="*/ 152 h 304"/>
                <a:gd name="T54" fmla="*/ 93 w 441"/>
                <a:gd name="T55" fmla="*/ 152 h 304"/>
                <a:gd name="T56" fmla="*/ 107 w 441"/>
                <a:gd name="T57" fmla="*/ 152 h 304"/>
                <a:gd name="T58" fmla="*/ 120 w 441"/>
                <a:gd name="T59" fmla="*/ 140 h 304"/>
                <a:gd name="T60" fmla="*/ 133 w 441"/>
                <a:gd name="T61" fmla="*/ 140 h 304"/>
                <a:gd name="T62" fmla="*/ 147 w 441"/>
                <a:gd name="T63" fmla="*/ 140 h 304"/>
                <a:gd name="T64" fmla="*/ 160 w 441"/>
                <a:gd name="T65" fmla="*/ 128 h 304"/>
                <a:gd name="T66" fmla="*/ 174 w 441"/>
                <a:gd name="T67" fmla="*/ 128 h 304"/>
                <a:gd name="T68" fmla="*/ 320 w 441"/>
                <a:gd name="T69" fmla="*/ 175 h 304"/>
                <a:gd name="T70" fmla="*/ 334 w 441"/>
                <a:gd name="T71" fmla="*/ 175 h 304"/>
                <a:gd name="T72" fmla="*/ 347 w 441"/>
                <a:gd name="T73" fmla="*/ 164 h 304"/>
                <a:gd name="T74" fmla="*/ 361 w 441"/>
                <a:gd name="T75" fmla="*/ 164 h 304"/>
                <a:gd name="T76" fmla="*/ 361 w 441"/>
                <a:gd name="T77" fmla="*/ 152 h 304"/>
                <a:gd name="T78" fmla="*/ 374 w 441"/>
                <a:gd name="T79" fmla="*/ 128 h 3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41"/>
                <a:gd name="T121" fmla="*/ 0 h 304"/>
                <a:gd name="T122" fmla="*/ 441 w 441"/>
                <a:gd name="T123" fmla="*/ 304 h 3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41" h="304">
                  <a:moveTo>
                    <a:pt x="374" y="128"/>
                  </a:moveTo>
                  <a:lnTo>
                    <a:pt x="374" y="0"/>
                  </a:lnTo>
                  <a:lnTo>
                    <a:pt x="414" y="0"/>
                  </a:lnTo>
                  <a:lnTo>
                    <a:pt x="441" y="12"/>
                  </a:lnTo>
                  <a:lnTo>
                    <a:pt x="441" y="245"/>
                  </a:lnTo>
                  <a:lnTo>
                    <a:pt x="414" y="257"/>
                  </a:lnTo>
                  <a:lnTo>
                    <a:pt x="374" y="269"/>
                  </a:lnTo>
                  <a:lnTo>
                    <a:pt x="361" y="280"/>
                  </a:lnTo>
                  <a:lnTo>
                    <a:pt x="320" y="292"/>
                  </a:lnTo>
                  <a:lnTo>
                    <a:pt x="267" y="304"/>
                  </a:lnTo>
                  <a:lnTo>
                    <a:pt x="200" y="304"/>
                  </a:lnTo>
                  <a:lnTo>
                    <a:pt x="147" y="292"/>
                  </a:lnTo>
                  <a:lnTo>
                    <a:pt x="120" y="280"/>
                  </a:lnTo>
                  <a:lnTo>
                    <a:pt x="107" y="280"/>
                  </a:lnTo>
                  <a:lnTo>
                    <a:pt x="93" y="280"/>
                  </a:lnTo>
                  <a:lnTo>
                    <a:pt x="67" y="257"/>
                  </a:lnTo>
                  <a:lnTo>
                    <a:pt x="40" y="245"/>
                  </a:lnTo>
                  <a:lnTo>
                    <a:pt x="0" y="210"/>
                  </a:lnTo>
                  <a:lnTo>
                    <a:pt x="13" y="199"/>
                  </a:lnTo>
                  <a:lnTo>
                    <a:pt x="13" y="187"/>
                  </a:lnTo>
                  <a:lnTo>
                    <a:pt x="27" y="187"/>
                  </a:lnTo>
                  <a:lnTo>
                    <a:pt x="40" y="175"/>
                  </a:lnTo>
                  <a:lnTo>
                    <a:pt x="53" y="175"/>
                  </a:lnTo>
                  <a:lnTo>
                    <a:pt x="67" y="164"/>
                  </a:lnTo>
                  <a:lnTo>
                    <a:pt x="80" y="152"/>
                  </a:lnTo>
                  <a:lnTo>
                    <a:pt x="93" y="152"/>
                  </a:lnTo>
                  <a:lnTo>
                    <a:pt x="107" y="152"/>
                  </a:lnTo>
                  <a:lnTo>
                    <a:pt x="120" y="140"/>
                  </a:lnTo>
                  <a:lnTo>
                    <a:pt x="133" y="140"/>
                  </a:lnTo>
                  <a:lnTo>
                    <a:pt x="147" y="140"/>
                  </a:lnTo>
                  <a:lnTo>
                    <a:pt x="160" y="128"/>
                  </a:lnTo>
                  <a:lnTo>
                    <a:pt x="174" y="128"/>
                  </a:lnTo>
                  <a:lnTo>
                    <a:pt x="320" y="175"/>
                  </a:lnTo>
                  <a:lnTo>
                    <a:pt x="334" y="175"/>
                  </a:lnTo>
                  <a:lnTo>
                    <a:pt x="347" y="164"/>
                  </a:lnTo>
                  <a:lnTo>
                    <a:pt x="361" y="164"/>
                  </a:lnTo>
                  <a:lnTo>
                    <a:pt x="361" y="152"/>
                  </a:lnTo>
                  <a:lnTo>
                    <a:pt x="374" y="128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2" name="Freeform 7"/>
            <p:cNvSpPr>
              <a:spLocks/>
            </p:cNvSpPr>
            <p:nvPr/>
          </p:nvSpPr>
          <p:spPr bwMode="auto">
            <a:xfrm>
              <a:off x="770" y="3944"/>
              <a:ext cx="214" cy="102"/>
            </a:xfrm>
            <a:custGeom>
              <a:avLst/>
              <a:gdLst>
                <a:gd name="T0" fmla="*/ 133 w 200"/>
                <a:gd name="T1" fmla="*/ 71 h 82"/>
                <a:gd name="T2" fmla="*/ 146 w 200"/>
                <a:gd name="T3" fmla="*/ 71 h 82"/>
                <a:gd name="T4" fmla="*/ 146 w 200"/>
                <a:gd name="T5" fmla="*/ 82 h 82"/>
                <a:gd name="T6" fmla="*/ 160 w 200"/>
                <a:gd name="T7" fmla="*/ 82 h 82"/>
                <a:gd name="T8" fmla="*/ 173 w 200"/>
                <a:gd name="T9" fmla="*/ 71 h 82"/>
                <a:gd name="T10" fmla="*/ 187 w 200"/>
                <a:gd name="T11" fmla="*/ 71 h 82"/>
                <a:gd name="T12" fmla="*/ 187 w 200"/>
                <a:gd name="T13" fmla="*/ 71 h 82"/>
                <a:gd name="T14" fmla="*/ 187 w 200"/>
                <a:gd name="T15" fmla="*/ 59 h 82"/>
                <a:gd name="T16" fmla="*/ 200 w 200"/>
                <a:gd name="T17" fmla="*/ 59 h 82"/>
                <a:gd name="T18" fmla="*/ 200 w 200"/>
                <a:gd name="T19" fmla="*/ 47 h 82"/>
                <a:gd name="T20" fmla="*/ 200 w 200"/>
                <a:gd name="T21" fmla="*/ 47 h 82"/>
                <a:gd name="T22" fmla="*/ 200 w 200"/>
                <a:gd name="T23" fmla="*/ 35 h 82"/>
                <a:gd name="T24" fmla="*/ 200 w 200"/>
                <a:gd name="T25" fmla="*/ 24 h 82"/>
                <a:gd name="T26" fmla="*/ 187 w 200"/>
                <a:gd name="T27" fmla="*/ 24 h 82"/>
                <a:gd name="T28" fmla="*/ 187 w 200"/>
                <a:gd name="T29" fmla="*/ 12 h 82"/>
                <a:gd name="T30" fmla="*/ 187 w 200"/>
                <a:gd name="T31" fmla="*/ 12 h 82"/>
                <a:gd name="T32" fmla="*/ 173 w 200"/>
                <a:gd name="T33" fmla="*/ 12 h 82"/>
                <a:gd name="T34" fmla="*/ 173 w 200"/>
                <a:gd name="T35" fmla="*/ 0 h 82"/>
                <a:gd name="T36" fmla="*/ 160 w 200"/>
                <a:gd name="T37" fmla="*/ 0 h 82"/>
                <a:gd name="T38" fmla="*/ 0 w 200"/>
                <a:gd name="T39" fmla="*/ 35 h 82"/>
                <a:gd name="T40" fmla="*/ 133 w 200"/>
                <a:gd name="T41" fmla="*/ 71 h 8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0"/>
                <a:gd name="T64" fmla="*/ 0 h 82"/>
                <a:gd name="T65" fmla="*/ 200 w 200"/>
                <a:gd name="T66" fmla="*/ 82 h 8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0" h="82">
                  <a:moveTo>
                    <a:pt x="133" y="71"/>
                  </a:moveTo>
                  <a:lnTo>
                    <a:pt x="146" y="71"/>
                  </a:lnTo>
                  <a:lnTo>
                    <a:pt x="146" y="82"/>
                  </a:lnTo>
                  <a:lnTo>
                    <a:pt x="160" y="82"/>
                  </a:lnTo>
                  <a:lnTo>
                    <a:pt x="173" y="71"/>
                  </a:lnTo>
                  <a:lnTo>
                    <a:pt x="187" y="71"/>
                  </a:lnTo>
                  <a:lnTo>
                    <a:pt x="187" y="59"/>
                  </a:lnTo>
                  <a:lnTo>
                    <a:pt x="200" y="59"/>
                  </a:lnTo>
                  <a:lnTo>
                    <a:pt x="200" y="47"/>
                  </a:lnTo>
                  <a:lnTo>
                    <a:pt x="200" y="35"/>
                  </a:lnTo>
                  <a:lnTo>
                    <a:pt x="200" y="24"/>
                  </a:lnTo>
                  <a:lnTo>
                    <a:pt x="187" y="24"/>
                  </a:lnTo>
                  <a:lnTo>
                    <a:pt x="187" y="12"/>
                  </a:lnTo>
                  <a:lnTo>
                    <a:pt x="173" y="12"/>
                  </a:lnTo>
                  <a:lnTo>
                    <a:pt x="173" y="0"/>
                  </a:lnTo>
                  <a:lnTo>
                    <a:pt x="160" y="0"/>
                  </a:lnTo>
                  <a:lnTo>
                    <a:pt x="0" y="35"/>
                  </a:lnTo>
                  <a:lnTo>
                    <a:pt x="133" y="71"/>
                  </a:lnTo>
                  <a:close/>
                </a:path>
              </a:pathLst>
            </a:custGeom>
            <a:solidFill>
              <a:srgbClr val="808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3" name="Freeform 8"/>
            <p:cNvSpPr>
              <a:spLocks/>
            </p:cNvSpPr>
            <p:nvPr/>
          </p:nvSpPr>
          <p:spPr bwMode="auto">
            <a:xfrm>
              <a:off x="684" y="3813"/>
              <a:ext cx="300" cy="175"/>
            </a:xfrm>
            <a:custGeom>
              <a:avLst/>
              <a:gdLst>
                <a:gd name="T0" fmla="*/ 81 w 281"/>
                <a:gd name="T1" fmla="*/ 140 h 140"/>
                <a:gd name="T2" fmla="*/ 241 w 281"/>
                <a:gd name="T3" fmla="*/ 105 h 140"/>
                <a:gd name="T4" fmla="*/ 254 w 281"/>
                <a:gd name="T5" fmla="*/ 105 h 140"/>
                <a:gd name="T6" fmla="*/ 268 w 281"/>
                <a:gd name="T7" fmla="*/ 117 h 140"/>
                <a:gd name="T8" fmla="*/ 268 w 281"/>
                <a:gd name="T9" fmla="*/ 117 h 140"/>
                <a:gd name="T10" fmla="*/ 281 w 281"/>
                <a:gd name="T11" fmla="*/ 129 h 140"/>
                <a:gd name="T12" fmla="*/ 281 w 281"/>
                <a:gd name="T13" fmla="*/ 140 h 140"/>
                <a:gd name="T14" fmla="*/ 281 w 281"/>
                <a:gd name="T15" fmla="*/ 12 h 140"/>
                <a:gd name="T16" fmla="*/ 268 w 281"/>
                <a:gd name="T17" fmla="*/ 12 h 140"/>
                <a:gd name="T18" fmla="*/ 254 w 281"/>
                <a:gd name="T19" fmla="*/ 0 h 140"/>
                <a:gd name="T20" fmla="*/ 161 w 281"/>
                <a:gd name="T21" fmla="*/ 0 h 140"/>
                <a:gd name="T22" fmla="*/ 147 w 281"/>
                <a:gd name="T23" fmla="*/ 12 h 140"/>
                <a:gd name="T24" fmla="*/ 134 w 281"/>
                <a:gd name="T25" fmla="*/ 12 h 140"/>
                <a:gd name="T26" fmla="*/ 121 w 281"/>
                <a:gd name="T27" fmla="*/ 12 h 140"/>
                <a:gd name="T28" fmla="*/ 107 w 281"/>
                <a:gd name="T29" fmla="*/ 24 h 140"/>
                <a:gd name="T30" fmla="*/ 81 w 281"/>
                <a:gd name="T31" fmla="*/ 24 h 140"/>
                <a:gd name="T32" fmla="*/ 81 w 281"/>
                <a:gd name="T33" fmla="*/ 24 h 140"/>
                <a:gd name="T34" fmla="*/ 54 w 281"/>
                <a:gd name="T35" fmla="*/ 35 h 140"/>
                <a:gd name="T36" fmla="*/ 54 w 281"/>
                <a:gd name="T37" fmla="*/ 35 h 140"/>
                <a:gd name="T38" fmla="*/ 27 w 281"/>
                <a:gd name="T39" fmla="*/ 47 h 140"/>
                <a:gd name="T40" fmla="*/ 14 w 281"/>
                <a:gd name="T41" fmla="*/ 59 h 140"/>
                <a:gd name="T42" fmla="*/ 0 w 281"/>
                <a:gd name="T43" fmla="*/ 59 h 140"/>
                <a:gd name="T44" fmla="*/ 0 w 281"/>
                <a:gd name="T45" fmla="*/ 70 h 140"/>
                <a:gd name="T46" fmla="*/ 0 w 281"/>
                <a:gd name="T47" fmla="*/ 70 h 140"/>
                <a:gd name="T48" fmla="*/ 0 w 281"/>
                <a:gd name="T49" fmla="*/ 70 h 140"/>
                <a:gd name="T50" fmla="*/ 0 w 281"/>
                <a:gd name="T51" fmla="*/ 82 h 140"/>
                <a:gd name="T52" fmla="*/ 0 w 281"/>
                <a:gd name="T53" fmla="*/ 94 h 140"/>
                <a:gd name="T54" fmla="*/ 14 w 281"/>
                <a:gd name="T55" fmla="*/ 105 h 140"/>
                <a:gd name="T56" fmla="*/ 27 w 281"/>
                <a:gd name="T57" fmla="*/ 129 h 140"/>
                <a:gd name="T58" fmla="*/ 40 w 281"/>
                <a:gd name="T59" fmla="*/ 129 h 140"/>
                <a:gd name="T60" fmla="*/ 54 w 281"/>
                <a:gd name="T61" fmla="*/ 129 h 140"/>
                <a:gd name="T62" fmla="*/ 54 w 281"/>
                <a:gd name="T63" fmla="*/ 140 h 140"/>
                <a:gd name="T64" fmla="*/ 67 w 281"/>
                <a:gd name="T65" fmla="*/ 140 h 140"/>
                <a:gd name="T66" fmla="*/ 81 w 281"/>
                <a:gd name="T67" fmla="*/ 140 h 1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1"/>
                <a:gd name="T103" fmla="*/ 0 h 140"/>
                <a:gd name="T104" fmla="*/ 281 w 281"/>
                <a:gd name="T105" fmla="*/ 140 h 1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1" h="140">
                  <a:moveTo>
                    <a:pt x="81" y="140"/>
                  </a:moveTo>
                  <a:lnTo>
                    <a:pt x="241" y="105"/>
                  </a:lnTo>
                  <a:lnTo>
                    <a:pt x="254" y="105"/>
                  </a:lnTo>
                  <a:lnTo>
                    <a:pt x="268" y="117"/>
                  </a:lnTo>
                  <a:lnTo>
                    <a:pt x="281" y="129"/>
                  </a:lnTo>
                  <a:lnTo>
                    <a:pt x="281" y="140"/>
                  </a:lnTo>
                  <a:lnTo>
                    <a:pt x="281" y="12"/>
                  </a:lnTo>
                  <a:lnTo>
                    <a:pt x="268" y="12"/>
                  </a:lnTo>
                  <a:lnTo>
                    <a:pt x="254" y="0"/>
                  </a:lnTo>
                  <a:lnTo>
                    <a:pt x="161" y="0"/>
                  </a:lnTo>
                  <a:lnTo>
                    <a:pt x="147" y="12"/>
                  </a:lnTo>
                  <a:lnTo>
                    <a:pt x="134" y="12"/>
                  </a:lnTo>
                  <a:lnTo>
                    <a:pt x="121" y="12"/>
                  </a:lnTo>
                  <a:lnTo>
                    <a:pt x="107" y="24"/>
                  </a:lnTo>
                  <a:lnTo>
                    <a:pt x="81" y="24"/>
                  </a:lnTo>
                  <a:lnTo>
                    <a:pt x="54" y="35"/>
                  </a:lnTo>
                  <a:lnTo>
                    <a:pt x="27" y="47"/>
                  </a:lnTo>
                  <a:lnTo>
                    <a:pt x="14" y="59"/>
                  </a:lnTo>
                  <a:lnTo>
                    <a:pt x="0" y="59"/>
                  </a:lnTo>
                  <a:lnTo>
                    <a:pt x="0" y="70"/>
                  </a:lnTo>
                  <a:lnTo>
                    <a:pt x="0" y="82"/>
                  </a:lnTo>
                  <a:lnTo>
                    <a:pt x="0" y="94"/>
                  </a:lnTo>
                  <a:lnTo>
                    <a:pt x="14" y="105"/>
                  </a:lnTo>
                  <a:lnTo>
                    <a:pt x="27" y="129"/>
                  </a:lnTo>
                  <a:lnTo>
                    <a:pt x="40" y="129"/>
                  </a:lnTo>
                  <a:lnTo>
                    <a:pt x="54" y="129"/>
                  </a:lnTo>
                  <a:lnTo>
                    <a:pt x="54" y="140"/>
                  </a:lnTo>
                  <a:lnTo>
                    <a:pt x="67" y="140"/>
                  </a:lnTo>
                  <a:lnTo>
                    <a:pt x="81" y="140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4" name="Freeform 9"/>
            <p:cNvSpPr>
              <a:spLocks/>
            </p:cNvSpPr>
            <p:nvPr/>
          </p:nvSpPr>
          <p:spPr bwMode="auto">
            <a:xfrm>
              <a:off x="4677" y="3843"/>
              <a:ext cx="199" cy="348"/>
            </a:xfrm>
            <a:custGeom>
              <a:avLst/>
              <a:gdLst>
                <a:gd name="T0" fmla="*/ 93 w 187"/>
                <a:gd name="T1" fmla="*/ 245 h 280"/>
                <a:gd name="T2" fmla="*/ 106 w 187"/>
                <a:gd name="T3" fmla="*/ 245 h 280"/>
                <a:gd name="T4" fmla="*/ 120 w 187"/>
                <a:gd name="T5" fmla="*/ 245 h 280"/>
                <a:gd name="T6" fmla="*/ 133 w 187"/>
                <a:gd name="T7" fmla="*/ 233 h 280"/>
                <a:gd name="T8" fmla="*/ 147 w 187"/>
                <a:gd name="T9" fmla="*/ 233 h 280"/>
                <a:gd name="T10" fmla="*/ 160 w 187"/>
                <a:gd name="T11" fmla="*/ 222 h 280"/>
                <a:gd name="T12" fmla="*/ 160 w 187"/>
                <a:gd name="T13" fmla="*/ 210 h 280"/>
                <a:gd name="T14" fmla="*/ 160 w 187"/>
                <a:gd name="T15" fmla="*/ 198 h 280"/>
                <a:gd name="T16" fmla="*/ 173 w 187"/>
                <a:gd name="T17" fmla="*/ 187 h 280"/>
                <a:gd name="T18" fmla="*/ 187 w 187"/>
                <a:gd name="T19" fmla="*/ 187 h 280"/>
                <a:gd name="T20" fmla="*/ 187 w 187"/>
                <a:gd name="T21" fmla="*/ 187 h 280"/>
                <a:gd name="T22" fmla="*/ 173 w 187"/>
                <a:gd name="T23" fmla="*/ 187 h 280"/>
                <a:gd name="T24" fmla="*/ 160 w 187"/>
                <a:gd name="T25" fmla="*/ 187 h 280"/>
                <a:gd name="T26" fmla="*/ 147 w 187"/>
                <a:gd name="T27" fmla="*/ 175 h 280"/>
                <a:gd name="T28" fmla="*/ 133 w 187"/>
                <a:gd name="T29" fmla="*/ 175 h 280"/>
                <a:gd name="T30" fmla="*/ 133 w 187"/>
                <a:gd name="T31" fmla="*/ 175 h 280"/>
                <a:gd name="T32" fmla="*/ 120 w 187"/>
                <a:gd name="T33" fmla="*/ 163 h 280"/>
                <a:gd name="T34" fmla="*/ 120 w 187"/>
                <a:gd name="T35" fmla="*/ 23 h 280"/>
                <a:gd name="T36" fmla="*/ 106 w 187"/>
                <a:gd name="T37" fmla="*/ 23 h 280"/>
                <a:gd name="T38" fmla="*/ 80 w 187"/>
                <a:gd name="T39" fmla="*/ 11 h 280"/>
                <a:gd name="T40" fmla="*/ 66 w 187"/>
                <a:gd name="T41" fmla="*/ 11 h 280"/>
                <a:gd name="T42" fmla="*/ 53 w 187"/>
                <a:gd name="T43" fmla="*/ 11 h 280"/>
                <a:gd name="T44" fmla="*/ 26 w 187"/>
                <a:gd name="T45" fmla="*/ 0 h 280"/>
                <a:gd name="T46" fmla="*/ 0 w 187"/>
                <a:gd name="T47" fmla="*/ 0 h 280"/>
                <a:gd name="T48" fmla="*/ 0 w 187"/>
                <a:gd name="T49" fmla="*/ 280 h 280"/>
                <a:gd name="T50" fmla="*/ 0 w 187"/>
                <a:gd name="T51" fmla="*/ 268 h 280"/>
                <a:gd name="T52" fmla="*/ 26 w 187"/>
                <a:gd name="T53" fmla="*/ 268 h 280"/>
                <a:gd name="T54" fmla="*/ 53 w 187"/>
                <a:gd name="T55" fmla="*/ 257 h 280"/>
                <a:gd name="T56" fmla="*/ 66 w 187"/>
                <a:gd name="T57" fmla="*/ 257 h 280"/>
                <a:gd name="T58" fmla="*/ 93 w 187"/>
                <a:gd name="T59" fmla="*/ 245 h 28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87"/>
                <a:gd name="T91" fmla="*/ 0 h 280"/>
                <a:gd name="T92" fmla="*/ 187 w 187"/>
                <a:gd name="T93" fmla="*/ 280 h 28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87" h="280">
                  <a:moveTo>
                    <a:pt x="93" y="245"/>
                  </a:moveTo>
                  <a:lnTo>
                    <a:pt x="106" y="245"/>
                  </a:lnTo>
                  <a:lnTo>
                    <a:pt x="120" y="245"/>
                  </a:lnTo>
                  <a:lnTo>
                    <a:pt x="133" y="233"/>
                  </a:lnTo>
                  <a:lnTo>
                    <a:pt x="147" y="233"/>
                  </a:lnTo>
                  <a:lnTo>
                    <a:pt x="160" y="222"/>
                  </a:lnTo>
                  <a:lnTo>
                    <a:pt x="160" y="210"/>
                  </a:lnTo>
                  <a:lnTo>
                    <a:pt x="160" y="198"/>
                  </a:lnTo>
                  <a:lnTo>
                    <a:pt x="173" y="187"/>
                  </a:lnTo>
                  <a:lnTo>
                    <a:pt x="187" y="187"/>
                  </a:lnTo>
                  <a:lnTo>
                    <a:pt x="173" y="187"/>
                  </a:lnTo>
                  <a:lnTo>
                    <a:pt x="160" y="187"/>
                  </a:lnTo>
                  <a:lnTo>
                    <a:pt x="147" y="175"/>
                  </a:lnTo>
                  <a:lnTo>
                    <a:pt x="133" y="175"/>
                  </a:lnTo>
                  <a:lnTo>
                    <a:pt x="120" y="163"/>
                  </a:lnTo>
                  <a:lnTo>
                    <a:pt x="120" y="23"/>
                  </a:lnTo>
                  <a:lnTo>
                    <a:pt x="106" y="23"/>
                  </a:lnTo>
                  <a:lnTo>
                    <a:pt x="80" y="11"/>
                  </a:lnTo>
                  <a:lnTo>
                    <a:pt x="66" y="11"/>
                  </a:lnTo>
                  <a:lnTo>
                    <a:pt x="53" y="11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80"/>
                  </a:lnTo>
                  <a:lnTo>
                    <a:pt x="0" y="268"/>
                  </a:lnTo>
                  <a:lnTo>
                    <a:pt x="26" y="268"/>
                  </a:lnTo>
                  <a:lnTo>
                    <a:pt x="53" y="257"/>
                  </a:lnTo>
                  <a:lnTo>
                    <a:pt x="66" y="257"/>
                  </a:lnTo>
                  <a:lnTo>
                    <a:pt x="93" y="245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5" name="Freeform 10"/>
            <p:cNvSpPr>
              <a:spLocks/>
            </p:cNvSpPr>
            <p:nvPr/>
          </p:nvSpPr>
          <p:spPr bwMode="auto">
            <a:xfrm>
              <a:off x="4406" y="3857"/>
              <a:ext cx="99" cy="175"/>
            </a:xfrm>
            <a:custGeom>
              <a:avLst/>
              <a:gdLst>
                <a:gd name="T0" fmla="*/ 93 w 93"/>
                <a:gd name="T1" fmla="*/ 141 h 141"/>
                <a:gd name="T2" fmla="*/ 93 w 93"/>
                <a:gd name="T3" fmla="*/ 129 h 141"/>
                <a:gd name="T4" fmla="*/ 80 w 93"/>
                <a:gd name="T5" fmla="*/ 129 h 141"/>
                <a:gd name="T6" fmla="*/ 80 w 93"/>
                <a:gd name="T7" fmla="*/ 117 h 141"/>
                <a:gd name="T8" fmla="*/ 53 w 93"/>
                <a:gd name="T9" fmla="*/ 117 h 141"/>
                <a:gd name="T10" fmla="*/ 53 w 93"/>
                <a:gd name="T11" fmla="*/ 117 h 141"/>
                <a:gd name="T12" fmla="*/ 40 w 93"/>
                <a:gd name="T13" fmla="*/ 117 h 141"/>
                <a:gd name="T14" fmla="*/ 40 w 93"/>
                <a:gd name="T15" fmla="*/ 105 h 141"/>
                <a:gd name="T16" fmla="*/ 13 w 93"/>
                <a:gd name="T17" fmla="*/ 105 h 141"/>
                <a:gd name="T18" fmla="*/ 13 w 93"/>
                <a:gd name="T19" fmla="*/ 94 h 141"/>
                <a:gd name="T20" fmla="*/ 0 w 93"/>
                <a:gd name="T21" fmla="*/ 94 h 141"/>
                <a:gd name="T22" fmla="*/ 0 w 93"/>
                <a:gd name="T23" fmla="*/ 82 h 141"/>
                <a:gd name="T24" fmla="*/ 0 w 93"/>
                <a:gd name="T25" fmla="*/ 82 h 141"/>
                <a:gd name="T26" fmla="*/ 0 w 93"/>
                <a:gd name="T27" fmla="*/ 59 h 141"/>
                <a:gd name="T28" fmla="*/ 0 w 93"/>
                <a:gd name="T29" fmla="*/ 47 h 141"/>
                <a:gd name="T30" fmla="*/ 0 w 93"/>
                <a:gd name="T31" fmla="*/ 35 h 141"/>
                <a:gd name="T32" fmla="*/ 13 w 93"/>
                <a:gd name="T33" fmla="*/ 35 h 141"/>
                <a:gd name="T34" fmla="*/ 13 w 93"/>
                <a:gd name="T35" fmla="*/ 24 h 141"/>
                <a:gd name="T36" fmla="*/ 26 w 93"/>
                <a:gd name="T37" fmla="*/ 12 h 141"/>
                <a:gd name="T38" fmla="*/ 40 w 93"/>
                <a:gd name="T39" fmla="*/ 12 h 141"/>
                <a:gd name="T40" fmla="*/ 53 w 93"/>
                <a:gd name="T41" fmla="*/ 12 h 141"/>
                <a:gd name="T42" fmla="*/ 66 w 93"/>
                <a:gd name="T43" fmla="*/ 0 h 141"/>
                <a:gd name="T44" fmla="*/ 80 w 93"/>
                <a:gd name="T45" fmla="*/ 0 h 141"/>
                <a:gd name="T46" fmla="*/ 80 w 93"/>
                <a:gd name="T47" fmla="*/ 0 h 141"/>
                <a:gd name="T48" fmla="*/ 93 w 93"/>
                <a:gd name="T49" fmla="*/ 0 h 141"/>
                <a:gd name="T50" fmla="*/ 93 w 93"/>
                <a:gd name="T51" fmla="*/ 141 h 14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3"/>
                <a:gd name="T79" fmla="*/ 0 h 141"/>
                <a:gd name="T80" fmla="*/ 93 w 93"/>
                <a:gd name="T81" fmla="*/ 141 h 14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3" h="141">
                  <a:moveTo>
                    <a:pt x="93" y="141"/>
                  </a:moveTo>
                  <a:lnTo>
                    <a:pt x="93" y="129"/>
                  </a:lnTo>
                  <a:lnTo>
                    <a:pt x="80" y="129"/>
                  </a:lnTo>
                  <a:lnTo>
                    <a:pt x="80" y="117"/>
                  </a:lnTo>
                  <a:lnTo>
                    <a:pt x="53" y="117"/>
                  </a:lnTo>
                  <a:lnTo>
                    <a:pt x="40" y="117"/>
                  </a:lnTo>
                  <a:lnTo>
                    <a:pt x="40" y="105"/>
                  </a:lnTo>
                  <a:lnTo>
                    <a:pt x="13" y="105"/>
                  </a:lnTo>
                  <a:lnTo>
                    <a:pt x="13" y="94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59"/>
                  </a:lnTo>
                  <a:lnTo>
                    <a:pt x="0" y="47"/>
                  </a:lnTo>
                  <a:lnTo>
                    <a:pt x="0" y="35"/>
                  </a:lnTo>
                  <a:lnTo>
                    <a:pt x="13" y="35"/>
                  </a:lnTo>
                  <a:lnTo>
                    <a:pt x="13" y="24"/>
                  </a:lnTo>
                  <a:lnTo>
                    <a:pt x="26" y="12"/>
                  </a:lnTo>
                  <a:lnTo>
                    <a:pt x="40" y="12"/>
                  </a:lnTo>
                  <a:lnTo>
                    <a:pt x="53" y="12"/>
                  </a:lnTo>
                  <a:lnTo>
                    <a:pt x="66" y="0"/>
                  </a:lnTo>
                  <a:lnTo>
                    <a:pt x="80" y="0"/>
                  </a:lnTo>
                  <a:lnTo>
                    <a:pt x="93" y="0"/>
                  </a:lnTo>
                  <a:lnTo>
                    <a:pt x="93" y="141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6" name="Freeform 11"/>
            <p:cNvSpPr>
              <a:spLocks/>
            </p:cNvSpPr>
            <p:nvPr/>
          </p:nvSpPr>
          <p:spPr bwMode="auto">
            <a:xfrm>
              <a:off x="4805" y="3872"/>
              <a:ext cx="99" cy="145"/>
            </a:xfrm>
            <a:custGeom>
              <a:avLst/>
              <a:gdLst>
                <a:gd name="T0" fmla="*/ 0 w 93"/>
                <a:gd name="T1" fmla="*/ 117 h 117"/>
                <a:gd name="T2" fmla="*/ 13 w 93"/>
                <a:gd name="T3" fmla="*/ 93 h 117"/>
                <a:gd name="T4" fmla="*/ 67 w 93"/>
                <a:gd name="T5" fmla="*/ 93 h 117"/>
                <a:gd name="T6" fmla="*/ 80 w 93"/>
                <a:gd name="T7" fmla="*/ 93 h 117"/>
                <a:gd name="T8" fmla="*/ 80 w 93"/>
                <a:gd name="T9" fmla="*/ 82 h 117"/>
                <a:gd name="T10" fmla="*/ 93 w 93"/>
                <a:gd name="T11" fmla="*/ 70 h 117"/>
                <a:gd name="T12" fmla="*/ 93 w 93"/>
                <a:gd name="T13" fmla="*/ 47 h 117"/>
                <a:gd name="T14" fmla="*/ 93 w 93"/>
                <a:gd name="T15" fmla="*/ 35 h 117"/>
                <a:gd name="T16" fmla="*/ 80 w 93"/>
                <a:gd name="T17" fmla="*/ 35 h 117"/>
                <a:gd name="T18" fmla="*/ 67 w 93"/>
                <a:gd name="T19" fmla="*/ 23 h 117"/>
                <a:gd name="T20" fmla="*/ 53 w 93"/>
                <a:gd name="T21" fmla="*/ 12 h 117"/>
                <a:gd name="T22" fmla="*/ 27 w 93"/>
                <a:gd name="T23" fmla="*/ 0 h 117"/>
                <a:gd name="T24" fmla="*/ 0 w 93"/>
                <a:gd name="T25" fmla="*/ 0 h 117"/>
                <a:gd name="T26" fmla="*/ 0 w 93"/>
                <a:gd name="T27" fmla="*/ 117 h 1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3"/>
                <a:gd name="T43" fmla="*/ 0 h 117"/>
                <a:gd name="T44" fmla="*/ 93 w 93"/>
                <a:gd name="T45" fmla="*/ 117 h 1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3" h="117">
                  <a:moveTo>
                    <a:pt x="0" y="117"/>
                  </a:moveTo>
                  <a:lnTo>
                    <a:pt x="13" y="93"/>
                  </a:lnTo>
                  <a:lnTo>
                    <a:pt x="67" y="93"/>
                  </a:lnTo>
                  <a:lnTo>
                    <a:pt x="80" y="93"/>
                  </a:lnTo>
                  <a:lnTo>
                    <a:pt x="80" y="82"/>
                  </a:lnTo>
                  <a:lnTo>
                    <a:pt x="93" y="70"/>
                  </a:lnTo>
                  <a:lnTo>
                    <a:pt x="93" y="47"/>
                  </a:lnTo>
                  <a:lnTo>
                    <a:pt x="93" y="35"/>
                  </a:lnTo>
                  <a:lnTo>
                    <a:pt x="80" y="35"/>
                  </a:lnTo>
                  <a:lnTo>
                    <a:pt x="67" y="23"/>
                  </a:lnTo>
                  <a:lnTo>
                    <a:pt x="53" y="12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7" name="Freeform 12"/>
            <p:cNvSpPr>
              <a:spLocks/>
            </p:cNvSpPr>
            <p:nvPr/>
          </p:nvSpPr>
          <p:spPr bwMode="auto">
            <a:xfrm>
              <a:off x="4805" y="3988"/>
              <a:ext cx="57" cy="88"/>
            </a:xfrm>
            <a:custGeom>
              <a:avLst/>
              <a:gdLst>
                <a:gd name="T0" fmla="*/ 53 w 53"/>
                <a:gd name="T1" fmla="*/ 71 h 71"/>
                <a:gd name="T2" fmla="*/ 53 w 53"/>
                <a:gd name="T3" fmla="*/ 71 h 71"/>
                <a:gd name="T4" fmla="*/ 40 w 53"/>
                <a:gd name="T5" fmla="*/ 71 h 71"/>
                <a:gd name="T6" fmla="*/ 27 w 53"/>
                <a:gd name="T7" fmla="*/ 59 h 71"/>
                <a:gd name="T8" fmla="*/ 13 w 53"/>
                <a:gd name="T9" fmla="*/ 59 h 71"/>
                <a:gd name="T10" fmla="*/ 13 w 53"/>
                <a:gd name="T11" fmla="*/ 47 h 71"/>
                <a:gd name="T12" fmla="*/ 0 w 53"/>
                <a:gd name="T13" fmla="*/ 47 h 71"/>
                <a:gd name="T14" fmla="*/ 0 w 53"/>
                <a:gd name="T15" fmla="*/ 24 h 71"/>
                <a:gd name="T16" fmla="*/ 13 w 53"/>
                <a:gd name="T17" fmla="*/ 0 h 71"/>
                <a:gd name="T18" fmla="*/ 53 w 53"/>
                <a:gd name="T19" fmla="*/ 0 h 71"/>
                <a:gd name="T20" fmla="*/ 53 w 53"/>
                <a:gd name="T21" fmla="*/ 71 h 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"/>
                <a:gd name="T34" fmla="*/ 0 h 71"/>
                <a:gd name="T35" fmla="*/ 53 w 53"/>
                <a:gd name="T36" fmla="*/ 71 h 7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" h="71">
                  <a:moveTo>
                    <a:pt x="53" y="71"/>
                  </a:moveTo>
                  <a:lnTo>
                    <a:pt x="53" y="71"/>
                  </a:lnTo>
                  <a:lnTo>
                    <a:pt x="40" y="71"/>
                  </a:lnTo>
                  <a:lnTo>
                    <a:pt x="27" y="59"/>
                  </a:lnTo>
                  <a:lnTo>
                    <a:pt x="13" y="59"/>
                  </a:lnTo>
                  <a:lnTo>
                    <a:pt x="13" y="47"/>
                  </a:lnTo>
                  <a:lnTo>
                    <a:pt x="0" y="47"/>
                  </a:lnTo>
                  <a:lnTo>
                    <a:pt x="0" y="24"/>
                  </a:lnTo>
                  <a:lnTo>
                    <a:pt x="13" y="0"/>
                  </a:lnTo>
                  <a:lnTo>
                    <a:pt x="53" y="0"/>
                  </a:lnTo>
                  <a:lnTo>
                    <a:pt x="53" y="71"/>
                  </a:lnTo>
                  <a:close/>
                </a:path>
              </a:pathLst>
            </a:custGeom>
            <a:solidFill>
              <a:srgbClr val="808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8" name="Line 13"/>
            <p:cNvSpPr>
              <a:spLocks noChangeShapeType="1"/>
            </p:cNvSpPr>
            <p:nvPr/>
          </p:nvSpPr>
          <p:spPr bwMode="auto">
            <a:xfrm flipH="1">
              <a:off x="684" y="1705"/>
              <a:ext cx="228" cy="21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49" name="Line 14"/>
            <p:cNvSpPr>
              <a:spLocks noChangeShapeType="1"/>
            </p:cNvSpPr>
            <p:nvPr/>
          </p:nvSpPr>
          <p:spPr bwMode="auto">
            <a:xfrm>
              <a:off x="1027" y="1066"/>
              <a:ext cx="170" cy="28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50" name="Line 15"/>
            <p:cNvSpPr>
              <a:spLocks noChangeShapeType="1"/>
            </p:cNvSpPr>
            <p:nvPr/>
          </p:nvSpPr>
          <p:spPr bwMode="auto">
            <a:xfrm flipH="1">
              <a:off x="4406" y="994"/>
              <a:ext cx="299" cy="29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51" name="Line 16"/>
            <p:cNvSpPr>
              <a:spLocks noChangeShapeType="1"/>
            </p:cNvSpPr>
            <p:nvPr/>
          </p:nvSpPr>
          <p:spPr bwMode="auto">
            <a:xfrm>
              <a:off x="4762" y="1357"/>
              <a:ext cx="142" cy="25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52" name="Freeform 17"/>
            <p:cNvSpPr>
              <a:spLocks/>
            </p:cNvSpPr>
            <p:nvPr/>
          </p:nvSpPr>
          <p:spPr bwMode="auto">
            <a:xfrm>
              <a:off x="912" y="601"/>
              <a:ext cx="143" cy="146"/>
            </a:xfrm>
            <a:custGeom>
              <a:avLst/>
              <a:gdLst>
                <a:gd name="T0" fmla="*/ 134 w 134"/>
                <a:gd name="T1" fmla="*/ 58 h 117"/>
                <a:gd name="T2" fmla="*/ 134 w 134"/>
                <a:gd name="T3" fmla="*/ 35 h 117"/>
                <a:gd name="T4" fmla="*/ 107 w 134"/>
                <a:gd name="T5" fmla="*/ 12 h 117"/>
                <a:gd name="T6" fmla="*/ 94 w 134"/>
                <a:gd name="T7" fmla="*/ 0 h 117"/>
                <a:gd name="T8" fmla="*/ 67 w 134"/>
                <a:gd name="T9" fmla="*/ 0 h 117"/>
                <a:gd name="T10" fmla="*/ 40 w 134"/>
                <a:gd name="T11" fmla="*/ 0 h 117"/>
                <a:gd name="T12" fmla="*/ 13 w 134"/>
                <a:gd name="T13" fmla="*/ 12 h 117"/>
                <a:gd name="T14" fmla="*/ 0 w 134"/>
                <a:gd name="T15" fmla="*/ 35 h 117"/>
                <a:gd name="T16" fmla="*/ 0 w 134"/>
                <a:gd name="T17" fmla="*/ 58 h 117"/>
                <a:gd name="T18" fmla="*/ 0 w 134"/>
                <a:gd name="T19" fmla="*/ 82 h 117"/>
                <a:gd name="T20" fmla="*/ 27 w 134"/>
                <a:gd name="T21" fmla="*/ 94 h 117"/>
                <a:gd name="T22" fmla="*/ 40 w 134"/>
                <a:gd name="T23" fmla="*/ 117 h 117"/>
                <a:gd name="T24" fmla="*/ 67 w 134"/>
                <a:gd name="T25" fmla="*/ 117 h 117"/>
                <a:gd name="T26" fmla="*/ 94 w 134"/>
                <a:gd name="T27" fmla="*/ 117 h 117"/>
                <a:gd name="T28" fmla="*/ 120 w 134"/>
                <a:gd name="T29" fmla="*/ 94 h 117"/>
                <a:gd name="T30" fmla="*/ 134 w 134"/>
                <a:gd name="T31" fmla="*/ 70 h 117"/>
                <a:gd name="T32" fmla="*/ 134 w 134"/>
                <a:gd name="T33" fmla="*/ 58 h 1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4"/>
                <a:gd name="T52" fmla="*/ 0 h 117"/>
                <a:gd name="T53" fmla="*/ 134 w 134"/>
                <a:gd name="T54" fmla="*/ 117 h 1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4" h="117">
                  <a:moveTo>
                    <a:pt x="134" y="58"/>
                  </a:moveTo>
                  <a:lnTo>
                    <a:pt x="134" y="35"/>
                  </a:lnTo>
                  <a:lnTo>
                    <a:pt x="107" y="12"/>
                  </a:lnTo>
                  <a:lnTo>
                    <a:pt x="94" y="0"/>
                  </a:lnTo>
                  <a:lnTo>
                    <a:pt x="67" y="0"/>
                  </a:lnTo>
                  <a:lnTo>
                    <a:pt x="40" y="0"/>
                  </a:lnTo>
                  <a:lnTo>
                    <a:pt x="13" y="12"/>
                  </a:lnTo>
                  <a:lnTo>
                    <a:pt x="0" y="35"/>
                  </a:lnTo>
                  <a:lnTo>
                    <a:pt x="0" y="58"/>
                  </a:lnTo>
                  <a:lnTo>
                    <a:pt x="0" y="82"/>
                  </a:lnTo>
                  <a:lnTo>
                    <a:pt x="27" y="94"/>
                  </a:lnTo>
                  <a:lnTo>
                    <a:pt x="40" y="117"/>
                  </a:lnTo>
                  <a:lnTo>
                    <a:pt x="67" y="117"/>
                  </a:lnTo>
                  <a:lnTo>
                    <a:pt x="94" y="117"/>
                  </a:lnTo>
                  <a:lnTo>
                    <a:pt x="120" y="94"/>
                  </a:lnTo>
                  <a:lnTo>
                    <a:pt x="134" y="70"/>
                  </a:lnTo>
                  <a:lnTo>
                    <a:pt x="134" y="58"/>
                  </a:lnTo>
                  <a:close/>
                </a:path>
              </a:pathLst>
            </a:custGeom>
            <a:solidFill>
              <a:srgbClr val="FFF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6653" name="Freeform 18"/>
            <p:cNvSpPr>
              <a:spLocks/>
            </p:cNvSpPr>
            <p:nvPr/>
          </p:nvSpPr>
          <p:spPr bwMode="auto">
            <a:xfrm>
              <a:off x="4662" y="601"/>
              <a:ext cx="157" cy="146"/>
            </a:xfrm>
            <a:custGeom>
              <a:avLst/>
              <a:gdLst>
                <a:gd name="T0" fmla="*/ 147 w 147"/>
                <a:gd name="T1" fmla="*/ 58 h 117"/>
                <a:gd name="T2" fmla="*/ 134 w 147"/>
                <a:gd name="T3" fmla="*/ 35 h 117"/>
                <a:gd name="T4" fmla="*/ 120 w 147"/>
                <a:gd name="T5" fmla="*/ 12 h 117"/>
                <a:gd name="T6" fmla="*/ 94 w 147"/>
                <a:gd name="T7" fmla="*/ 0 h 117"/>
                <a:gd name="T8" fmla="*/ 67 w 147"/>
                <a:gd name="T9" fmla="*/ 0 h 117"/>
                <a:gd name="T10" fmla="*/ 40 w 147"/>
                <a:gd name="T11" fmla="*/ 0 h 117"/>
                <a:gd name="T12" fmla="*/ 14 w 147"/>
                <a:gd name="T13" fmla="*/ 12 h 117"/>
                <a:gd name="T14" fmla="*/ 14 w 147"/>
                <a:gd name="T15" fmla="*/ 35 h 117"/>
                <a:gd name="T16" fmla="*/ 0 w 147"/>
                <a:gd name="T17" fmla="*/ 58 h 117"/>
                <a:gd name="T18" fmla="*/ 14 w 147"/>
                <a:gd name="T19" fmla="*/ 82 h 117"/>
                <a:gd name="T20" fmla="*/ 27 w 147"/>
                <a:gd name="T21" fmla="*/ 94 h 117"/>
                <a:gd name="T22" fmla="*/ 54 w 147"/>
                <a:gd name="T23" fmla="*/ 117 h 117"/>
                <a:gd name="T24" fmla="*/ 80 w 147"/>
                <a:gd name="T25" fmla="*/ 117 h 117"/>
                <a:gd name="T26" fmla="*/ 107 w 147"/>
                <a:gd name="T27" fmla="*/ 105 h 117"/>
                <a:gd name="T28" fmla="*/ 120 w 147"/>
                <a:gd name="T29" fmla="*/ 94 h 117"/>
                <a:gd name="T30" fmla="*/ 134 w 147"/>
                <a:gd name="T31" fmla="*/ 70 h 117"/>
                <a:gd name="T32" fmla="*/ 147 w 147"/>
                <a:gd name="T33" fmla="*/ 58 h 1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7"/>
                <a:gd name="T52" fmla="*/ 0 h 117"/>
                <a:gd name="T53" fmla="*/ 147 w 147"/>
                <a:gd name="T54" fmla="*/ 117 h 1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7" h="117">
                  <a:moveTo>
                    <a:pt x="147" y="58"/>
                  </a:moveTo>
                  <a:lnTo>
                    <a:pt x="134" y="35"/>
                  </a:lnTo>
                  <a:lnTo>
                    <a:pt x="120" y="12"/>
                  </a:lnTo>
                  <a:lnTo>
                    <a:pt x="94" y="0"/>
                  </a:lnTo>
                  <a:lnTo>
                    <a:pt x="67" y="0"/>
                  </a:lnTo>
                  <a:lnTo>
                    <a:pt x="40" y="0"/>
                  </a:lnTo>
                  <a:lnTo>
                    <a:pt x="14" y="12"/>
                  </a:lnTo>
                  <a:lnTo>
                    <a:pt x="14" y="35"/>
                  </a:lnTo>
                  <a:lnTo>
                    <a:pt x="0" y="58"/>
                  </a:lnTo>
                  <a:lnTo>
                    <a:pt x="14" y="82"/>
                  </a:lnTo>
                  <a:lnTo>
                    <a:pt x="27" y="94"/>
                  </a:lnTo>
                  <a:lnTo>
                    <a:pt x="54" y="117"/>
                  </a:lnTo>
                  <a:lnTo>
                    <a:pt x="80" y="117"/>
                  </a:lnTo>
                  <a:lnTo>
                    <a:pt x="107" y="105"/>
                  </a:lnTo>
                  <a:lnTo>
                    <a:pt x="120" y="94"/>
                  </a:lnTo>
                  <a:lnTo>
                    <a:pt x="134" y="70"/>
                  </a:lnTo>
                  <a:lnTo>
                    <a:pt x="147" y="58"/>
                  </a:lnTo>
                  <a:close/>
                </a:path>
              </a:pathLst>
            </a:custGeom>
            <a:solidFill>
              <a:srgbClr val="FFF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26627" name="Text Box 19"/>
          <p:cNvSpPr txBox="1">
            <a:spLocks noChangeArrowheads="1"/>
          </p:cNvSpPr>
          <p:nvPr/>
        </p:nvSpPr>
        <p:spPr bwMode="auto">
          <a:xfrm>
            <a:off x="2051050" y="2205038"/>
            <a:ext cx="532923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ar-SA">
              <a:latin typeface="Arial" pitchFamily="34" charset="0"/>
            </a:endParaRPr>
          </a:p>
        </p:txBody>
      </p: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2051050" y="2205038"/>
            <a:ext cx="4970463" cy="45243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SA" sz="3600" b="1" dirty="0" smtClean="0"/>
              <a:t>هو أسلوب يحتوي على مجموعة من الخطوات هذه الخطوات تساعدك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sz="3600" b="1" dirty="0" smtClean="0"/>
              <a:t>في النظر إلى الموضوع من زوايا متعدد لإدخال </a:t>
            </a:r>
            <a:r>
              <a:rPr lang="ar-SA" sz="3600" b="1" dirty="0" smtClean="0"/>
              <a:t>تغييرات </a:t>
            </a:r>
            <a:r>
              <a:rPr lang="ar-SA" sz="3600" b="1" dirty="0" smtClean="0"/>
              <a:t>و تعديلات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sz="3600" b="1" dirty="0" smtClean="0"/>
              <a:t>على الشيء أو الموضوع الذي تريد تعديله.</a:t>
            </a:r>
            <a:endParaRPr lang="en-US" sz="3600" dirty="0" smtClean="0"/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116013" y="692150"/>
            <a:ext cx="6913562" cy="1612900"/>
            <a:chOff x="703" y="436"/>
            <a:chExt cx="4355" cy="1016"/>
          </a:xfrm>
        </p:grpSpPr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703" y="436"/>
              <a:ext cx="4355" cy="726"/>
              <a:chOff x="702" y="436"/>
              <a:chExt cx="4355" cy="726"/>
            </a:xfrm>
          </p:grpSpPr>
          <p:sp>
            <p:nvSpPr>
              <p:cNvPr id="26632" name="AutoShape 23"/>
              <p:cNvSpPr>
                <a:spLocks noChangeAspect="1" noChangeArrowheads="1" noTextEdit="1"/>
              </p:cNvSpPr>
              <p:nvPr/>
            </p:nvSpPr>
            <p:spPr bwMode="auto">
              <a:xfrm>
                <a:off x="702" y="436"/>
                <a:ext cx="4355" cy="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26633" name="Freeform 24"/>
              <p:cNvSpPr>
                <a:spLocks/>
              </p:cNvSpPr>
              <p:nvPr/>
            </p:nvSpPr>
            <p:spPr bwMode="auto">
              <a:xfrm>
                <a:off x="702" y="581"/>
                <a:ext cx="4355" cy="581"/>
              </a:xfrm>
              <a:custGeom>
                <a:avLst/>
                <a:gdLst>
                  <a:gd name="T0" fmla="*/ 3316 w 4355"/>
                  <a:gd name="T1" fmla="*/ 527 h 581"/>
                  <a:gd name="T2" fmla="*/ 3076 w 4355"/>
                  <a:gd name="T3" fmla="*/ 499 h 581"/>
                  <a:gd name="T4" fmla="*/ 2837 w 4355"/>
                  <a:gd name="T5" fmla="*/ 481 h 581"/>
                  <a:gd name="T6" fmla="*/ 2597 w 4355"/>
                  <a:gd name="T7" fmla="*/ 463 h 581"/>
                  <a:gd name="T8" fmla="*/ 2357 w 4355"/>
                  <a:gd name="T9" fmla="*/ 463 h 581"/>
                  <a:gd name="T10" fmla="*/ 2118 w 4355"/>
                  <a:gd name="T11" fmla="*/ 454 h 581"/>
                  <a:gd name="T12" fmla="*/ 1878 w 4355"/>
                  <a:gd name="T13" fmla="*/ 463 h 581"/>
                  <a:gd name="T14" fmla="*/ 1638 w 4355"/>
                  <a:gd name="T15" fmla="*/ 472 h 581"/>
                  <a:gd name="T16" fmla="*/ 1378 w 4355"/>
                  <a:gd name="T17" fmla="*/ 490 h 581"/>
                  <a:gd name="T18" fmla="*/ 1139 w 4355"/>
                  <a:gd name="T19" fmla="*/ 517 h 581"/>
                  <a:gd name="T20" fmla="*/ 899 w 4355"/>
                  <a:gd name="T21" fmla="*/ 545 h 581"/>
                  <a:gd name="T22" fmla="*/ 819 w 4355"/>
                  <a:gd name="T23" fmla="*/ 563 h 581"/>
                  <a:gd name="T24" fmla="*/ 699 w 4355"/>
                  <a:gd name="T25" fmla="*/ 572 h 581"/>
                  <a:gd name="T26" fmla="*/ 559 w 4355"/>
                  <a:gd name="T27" fmla="*/ 581 h 581"/>
                  <a:gd name="T28" fmla="*/ 400 w 4355"/>
                  <a:gd name="T29" fmla="*/ 572 h 581"/>
                  <a:gd name="T30" fmla="*/ 240 w 4355"/>
                  <a:gd name="T31" fmla="*/ 554 h 581"/>
                  <a:gd name="T32" fmla="*/ 120 w 4355"/>
                  <a:gd name="T33" fmla="*/ 517 h 581"/>
                  <a:gd name="T34" fmla="*/ 40 w 4355"/>
                  <a:gd name="T35" fmla="*/ 472 h 581"/>
                  <a:gd name="T36" fmla="*/ 0 w 4355"/>
                  <a:gd name="T37" fmla="*/ 427 h 581"/>
                  <a:gd name="T38" fmla="*/ 100 w 4355"/>
                  <a:gd name="T39" fmla="*/ 0 h 581"/>
                  <a:gd name="T40" fmla="*/ 120 w 4355"/>
                  <a:gd name="T41" fmla="*/ 46 h 581"/>
                  <a:gd name="T42" fmla="*/ 180 w 4355"/>
                  <a:gd name="T43" fmla="*/ 100 h 581"/>
                  <a:gd name="T44" fmla="*/ 260 w 4355"/>
                  <a:gd name="T45" fmla="*/ 136 h 581"/>
                  <a:gd name="T46" fmla="*/ 380 w 4355"/>
                  <a:gd name="T47" fmla="*/ 164 h 581"/>
                  <a:gd name="T48" fmla="*/ 539 w 4355"/>
                  <a:gd name="T49" fmla="*/ 182 h 581"/>
                  <a:gd name="T50" fmla="*/ 679 w 4355"/>
                  <a:gd name="T51" fmla="*/ 182 h 581"/>
                  <a:gd name="T52" fmla="*/ 799 w 4355"/>
                  <a:gd name="T53" fmla="*/ 173 h 581"/>
                  <a:gd name="T54" fmla="*/ 919 w 4355"/>
                  <a:gd name="T55" fmla="*/ 154 h 581"/>
                  <a:gd name="T56" fmla="*/ 1019 w 4355"/>
                  <a:gd name="T57" fmla="*/ 136 h 581"/>
                  <a:gd name="T58" fmla="*/ 1259 w 4355"/>
                  <a:gd name="T59" fmla="*/ 109 h 581"/>
                  <a:gd name="T60" fmla="*/ 1498 w 4355"/>
                  <a:gd name="T61" fmla="*/ 91 h 581"/>
                  <a:gd name="T62" fmla="*/ 1738 w 4355"/>
                  <a:gd name="T63" fmla="*/ 73 h 581"/>
                  <a:gd name="T64" fmla="*/ 1958 w 4355"/>
                  <a:gd name="T65" fmla="*/ 64 h 581"/>
                  <a:gd name="T66" fmla="*/ 2197 w 4355"/>
                  <a:gd name="T67" fmla="*/ 64 h 581"/>
                  <a:gd name="T68" fmla="*/ 2417 w 4355"/>
                  <a:gd name="T69" fmla="*/ 64 h 581"/>
                  <a:gd name="T70" fmla="*/ 2657 w 4355"/>
                  <a:gd name="T71" fmla="*/ 73 h 581"/>
                  <a:gd name="T72" fmla="*/ 2877 w 4355"/>
                  <a:gd name="T73" fmla="*/ 91 h 581"/>
                  <a:gd name="T74" fmla="*/ 3096 w 4355"/>
                  <a:gd name="T75" fmla="*/ 118 h 581"/>
                  <a:gd name="T76" fmla="*/ 3336 w 4355"/>
                  <a:gd name="T77" fmla="*/ 145 h 581"/>
                  <a:gd name="T78" fmla="*/ 3456 w 4355"/>
                  <a:gd name="T79" fmla="*/ 164 h 581"/>
                  <a:gd name="T80" fmla="*/ 3576 w 4355"/>
                  <a:gd name="T81" fmla="*/ 173 h 581"/>
                  <a:gd name="T82" fmla="*/ 3696 w 4355"/>
                  <a:gd name="T83" fmla="*/ 182 h 581"/>
                  <a:gd name="T84" fmla="*/ 3856 w 4355"/>
                  <a:gd name="T85" fmla="*/ 173 h 581"/>
                  <a:gd name="T86" fmla="*/ 3995 w 4355"/>
                  <a:gd name="T87" fmla="*/ 154 h 581"/>
                  <a:gd name="T88" fmla="*/ 4115 w 4355"/>
                  <a:gd name="T89" fmla="*/ 118 h 581"/>
                  <a:gd name="T90" fmla="*/ 4195 w 4355"/>
                  <a:gd name="T91" fmla="*/ 82 h 581"/>
                  <a:gd name="T92" fmla="*/ 4235 w 4355"/>
                  <a:gd name="T93" fmla="*/ 37 h 581"/>
                  <a:gd name="T94" fmla="*/ 4355 w 4355"/>
                  <a:gd name="T95" fmla="*/ 390 h 581"/>
                  <a:gd name="T96" fmla="*/ 4335 w 4355"/>
                  <a:gd name="T97" fmla="*/ 445 h 581"/>
                  <a:gd name="T98" fmla="*/ 4295 w 4355"/>
                  <a:gd name="T99" fmla="*/ 490 h 581"/>
                  <a:gd name="T100" fmla="*/ 4195 w 4355"/>
                  <a:gd name="T101" fmla="*/ 527 h 581"/>
                  <a:gd name="T102" fmla="*/ 4055 w 4355"/>
                  <a:gd name="T103" fmla="*/ 563 h 581"/>
                  <a:gd name="T104" fmla="*/ 3896 w 4355"/>
                  <a:gd name="T105" fmla="*/ 581 h 581"/>
                  <a:gd name="T106" fmla="*/ 3756 w 4355"/>
                  <a:gd name="T107" fmla="*/ 581 h 581"/>
                  <a:gd name="T108" fmla="*/ 3616 w 4355"/>
                  <a:gd name="T109" fmla="*/ 572 h 581"/>
                  <a:gd name="T110" fmla="*/ 3496 w 4355"/>
                  <a:gd name="T111" fmla="*/ 554 h 58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4355"/>
                  <a:gd name="T169" fmla="*/ 0 h 581"/>
                  <a:gd name="T170" fmla="*/ 4355 w 4355"/>
                  <a:gd name="T171" fmla="*/ 581 h 58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4355" h="581">
                    <a:moveTo>
                      <a:pt x="3456" y="554"/>
                    </a:moveTo>
                    <a:lnTo>
                      <a:pt x="3396" y="536"/>
                    </a:lnTo>
                    <a:lnTo>
                      <a:pt x="3316" y="527"/>
                    </a:lnTo>
                    <a:lnTo>
                      <a:pt x="3236" y="517"/>
                    </a:lnTo>
                    <a:lnTo>
                      <a:pt x="3156" y="508"/>
                    </a:lnTo>
                    <a:lnTo>
                      <a:pt x="3076" y="499"/>
                    </a:lnTo>
                    <a:lnTo>
                      <a:pt x="2997" y="499"/>
                    </a:lnTo>
                    <a:lnTo>
                      <a:pt x="2917" y="490"/>
                    </a:lnTo>
                    <a:lnTo>
                      <a:pt x="2837" y="481"/>
                    </a:lnTo>
                    <a:lnTo>
                      <a:pt x="2757" y="472"/>
                    </a:lnTo>
                    <a:lnTo>
                      <a:pt x="2677" y="472"/>
                    </a:lnTo>
                    <a:lnTo>
                      <a:pt x="2597" y="463"/>
                    </a:lnTo>
                    <a:lnTo>
                      <a:pt x="2517" y="463"/>
                    </a:lnTo>
                    <a:lnTo>
                      <a:pt x="2437" y="463"/>
                    </a:lnTo>
                    <a:lnTo>
                      <a:pt x="2357" y="463"/>
                    </a:lnTo>
                    <a:lnTo>
                      <a:pt x="2277" y="454"/>
                    </a:lnTo>
                    <a:lnTo>
                      <a:pt x="2197" y="454"/>
                    </a:lnTo>
                    <a:lnTo>
                      <a:pt x="2118" y="454"/>
                    </a:lnTo>
                    <a:lnTo>
                      <a:pt x="2038" y="454"/>
                    </a:lnTo>
                    <a:lnTo>
                      <a:pt x="1958" y="454"/>
                    </a:lnTo>
                    <a:lnTo>
                      <a:pt x="1878" y="463"/>
                    </a:lnTo>
                    <a:lnTo>
                      <a:pt x="1798" y="463"/>
                    </a:lnTo>
                    <a:lnTo>
                      <a:pt x="1718" y="463"/>
                    </a:lnTo>
                    <a:lnTo>
                      <a:pt x="1638" y="472"/>
                    </a:lnTo>
                    <a:lnTo>
                      <a:pt x="1558" y="472"/>
                    </a:lnTo>
                    <a:lnTo>
                      <a:pt x="1458" y="481"/>
                    </a:lnTo>
                    <a:lnTo>
                      <a:pt x="1378" y="490"/>
                    </a:lnTo>
                    <a:lnTo>
                      <a:pt x="1299" y="499"/>
                    </a:lnTo>
                    <a:lnTo>
                      <a:pt x="1219" y="508"/>
                    </a:lnTo>
                    <a:lnTo>
                      <a:pt x="1139" y="517"/>
                    </a:lnTo>
                    <a:lnTo>
                      <a:pt x="1059" y="527"/>
                    </a:lnTo>
                    <a:lnTo>
                      <a:pt x="959" y="536"/>
                    </a:lnTo>
                    <a:lnTo>
                      <a:pt x="899" y="545"/>
                    </a:lnTo>
                    <a:lnTo>
                      <a:pt x="859" y="554"/>
                    </a:lnTo>
                    <a:lnTo>
                      <a:pt x="819" y="563"/>
                    </a:lnTo>
                    <a:lnTo>
                      <a:pt x="779" y="572"/>
                    </a:lnTo>
                    <a:lnTo>
                      <a:pt x="739" y="572"/>
                    </a:lnTo>
                    <a:lnTo>
                      <a:pt x="699" y="572"/>
                    </a:lnTo>
                    <a:lnTo>
                      <a:pt x="659" y="581"/>
                    </a:lnTo>
                    <a:lnTo>
                      <a:pt x="599" y="581"/>
                    </a:lnTo>
                    <a:lnTo>
                      <a:pt x="559" y="581"/>
                    </a:lnTo>
                    <a:lnTo>
                      <a:pt x="499" y="581"/>
                    </a:lnTo>
                    <a:lnTo>
                      <a:pt x="459" y="581"/>
                    </a:lnTo>
                    <a:lnTo>
                      <a:pt x="400" y="572"/>
                    </a:lnTo>
                    <a:lnTo>
                      <a:pt x="340" y="572"/>
                    </a:lnTo>
                    <a:lnTo>
                      <a:pt x="300" y="563"/>
                    </a:lnTo>
                    <a:lnTo>
                      <a:pt x="240" y="554"/>
                    </a:lnTo>
                    <a:lnTo>
                      <a:pt x="200" y="545"/>
                    </a:lnTo>
                    <a:lnTo>
                      <a:pt x="160" y="527"/>
                    </a:lnTo>
                    <a:lnTo>
                      <a:pt x="120" y="517"/>
                    </a:lnTo>
                    <a:lnTo>
                      <a:pt x="100" y="508"/>
                    </a:lnTo>
                    <a:lnTo>
                      <a:pt x="60" y="490"/>
                    </a:lnTo>
                    <a:lnTo>
                      <a:pt x="40" y="472"/>
                    </a:lnTo>
                    <a:lnTo>
                      <a:pt x="20" y="463"/>
                    </a:lnTo>
                    <a:lnTo>
                      <a:pt x="20" y="445"/>
                    </a:lnTo>
                    <a:lnTo>
                      <a:pt x="0" y="427"/>
                    </a:lnTo>
                    <a:lnTo>
                      <a:pt x="0" y="409"/>
                    </a:lnTo>
                    <a:lnTo>
                      <a:pt x="0" y="390"/>
                    </a:lnTo>
                    <a:lnTo>
                      <a:pt x="100" y="0"/>
                    </a:lnTo>
                    <a:lnTo>
                      <a:pt x="100" y="18"/>
                    </a:lnTo>
                    <a:lnTo>
                      <a:pt x="100" y="37"/>
                    </a:lnTo>
                    <a:lnTo>
                      <a:pt x="120" y="46"/>
                    </a:lnTo>
                    <a:lnTo>
                      <a:pt x="120" y="64"/>
                    </a:lnTo>
                    <a:lnTo>
                      <a:pt x="140" y="82"/>
                    </a:lnTo>
                    <a:lnTo>
                      <a:pt x="180" y="100"/>
                    </a:lnTo>
                    <a:lnTo>
                      <a:pt x="200" y="109"/>
                    </a:lnTo>
                    <a:lnTo>
                      <a:pt x="220" y="118"/>
                    </a:lnTo>
                    <a:lnTo>
                      <a:pt x="260" y="136"/>
                    </a:lnTo>
                    <a:lnTo>
                      <a:pt x="300" y="145"/>
                    </a:lnTo>
                    <a:lnTo>
                      <a:pt x="340" y="154"/>
                    </a:lnTo>
                    <a:lnTo>
                      <a:pt x="380" y="164"/>
                    </a:lnTo>
                    <a:lnTo>
                      <a:pt x="439" y="173"/>
                    </a:lnTo>
                    <a:lnTo>
                      <a:pt x="479" y="173"/>
                    </a:lnTo>
                    <a:lnTo>
                      <a:pt x="539" y="182"/>
                    </a:lnTo>
                    <a:lnTo>
                      <a:pt x="579" y="182"/>
                    </a:lnTo>
                    <a:lnTo>
                      <a:pt x="639" y="182"/>
                    </a:lnTo>
                    <a:lnTo>
                      <a:pt x="679" y="182"/>
                    </a:lnTo>
                    <a:lnTo>
                      <a:pt x="719" y="182"/>
                    </a:lnTo>
                    <a:lnTo>
                      <a:pt x="759" y="173"/>
                    </a:lnTo>
                    <a:lnTo>
                      <a:pt x="799" y="173"/>
                    </a:lnTo>
                    <a:lnTo>
                      <a:pt x="839" y="173"/>
                    </a:lnTo>
                    <a:lnTo>
                      <a:pt x="879" y="164"/>
                    </a:lnTo>
                    <a:lnTo>
                      <a:pt x="919" y="154"/>
                    </a:lnTo>
                    <a:lnTo>
                      <a:pt x="939" y="154"/>
                    </a:lnTo>
                    <a:lnTo>
                      <a:pt x="939" y="145"/>
                    </a:lnTo>
                    <a:lnTo>
                      <a:pt x="1019" y="136"/>
                    </a:lnTo>
                    <a:lnTo>
                      <a:pt x="1099" y="127"/>
                    </a:lnTo>
                    <a:lnTo>
                      <a:pt x="1179" y="118"/>
                    </a:lnTo>
                    <a:lnTo>
                      <a:pt x="1259" y="109"/>
                    </a:lnTo>
                    <a:lnTo>
                      <a:pt x="1338" y="100"/>
                    </a:lnTo>
                    <a:lnTo>
                      <a:pt x="1418" y="91"/>
                    </a:lnTo>
                    <a:lnTo>
                      <a:pt x="1498" y="91"/>
                    </a:lnTo>
                    <a:lnTo>
                      <a:pt x="1578" y="82"/>
                    </a:lnTo>
                    <a:lnTo>
                      <a:pt x="1658" y="73"/>
                    </a:lnTo>
                    <a:lnTo>
                      <a:pt x="1738" y="73"/>
                    </a:lnTo>
                    <a:lnTo>
                      <a:pt x="1818" y="64"/>
                    </a:lnTo>
                    <a:lnTo>
                      <a:pt x="1878" y="64"/>
                    </a:lnTo>
                    <a:lnTo>
                      <a:pt x="1958" y="64"/>
                    </a:lnTo>
                    <a:lnTo>
                      <a:pt x="2038" y="64"/>
                    </a:lnTo>
                    <a:lnTo>
                      <a:pt x="2118" y="64"/>
                    </a:lnTo>
                    <a:lnTo>
                      <a:pt x="2197" y="64"/>
                    </a:lnTo>
                    <a:lnTo>
                      <a:pt x="2277" y="64"/>
                    </a:lnTo>
                    <a:lnTo>
                      <a:pt x="2357" y="64"/>
                    </a:lnTo>
                    <a:lnTo>
                      <a:pt x="2417" y="64"/>
                    </a:lnTo>
                    <a:lnTo>
                      <a:pt x="2497" y="73"/>
                    </a:lnTo>
                    <a:lnTo>
                      <a:pt x="2577" y="73"/>
                    </a:lnTo>
                    <a:lnTo>
                      <a:pt x="2657" y="73"/>
                    </a:lnTo>
                    <a:lnTo>
                      <a:pt x="2737" y="82"/>
                    </a:lnTo>
                    <a:lnTo>
                      <a:pt x="2797" y="91"/>
                    </a:lnTo>
                    <a:lnTo>
                      <a:pt x="2877" y="91"/>
                    </a:lnTo>
                    <a:lnTo>
                      <a:pt x="2957" y="100"/>
                    </a:lnTo>
                    <a:lnTo>
                      <a:pt x="3037" y="109"/>
                    </a:lnTo>
                    <a:lnTo>
                      <a:pt x="3096" y="118"/>
                    </a:lnTo>
                    <a:lnTo>
                      <a:pt x="3176" y="127"/>
                    </a:lnTo>
                    <a:lnTo>
                      <a:pt x="3256" y="127"/>
                    </a:lnTo>
                    <a:lnTo>
                      <a:pt x="3336" y="145"/>
                    </a:lnTo>
                    <a:lnTo>
                      <a:pt x="3396" y="154"/>
                    </a:lnTo>
                    <a:lnTo>
                      <a:pt x="3416" y="154"/>
                    </a:lnTo>
                    <a:lnTo>
                      <a:pt x="3456" y="164"/>
                    </a:lnTo>
                    <a:lnTo>
                      <a:pt x="3496" y="173"/>
                    </a:lnTo>
                    <a:lnTo>
                      <a:pt x="3536" y="173"/>
                    </a:lnTo>
                    <a:lnTo>
                      <a:pt x="3576" y="173"/>
                    </a:lnTo>
                    <a:lnTo>
                      <a:pt x="3616" y="182"/>
                    </a:lnTo>
                    <a:lnTo>
                      <a:pt x="3656" y="182"/>
                    </a:lnTo>
                    <a:lnTo>
                      <a:pt x="3696" y="182"/>
                    </a:lnTo>
                    <a:lnTo>
                      <a:pt x="3756" y="182"/>
                    </a:lnTo>
                    <a:lnTo>
                      <a:pt x="3816" y="182"/>
                    </a:lnTo>
                    <a:lnTo>
                      <a:pt x="3856" y="173"/>
                    </a:lnTo>
                    <a:lnTo>
                      <a:pt x="3916" y="173"/>
                    </a:lnTo>
                    <a:lnTo>
                      <a:pt x="3955" y="164"/>
                    </a:lnTo>
                    <a:lnTo>
                      <a:pt x="3995" y="154"/>
                    </a:lnTo>
                    <a:lnTo>
                      <a:pt x="4035" y="145"/>
                    </a:lnTo>
                    <a:lnTo>
                      <a:pt x="4075" y="136"/>
                    </a:lnTo>
                    <a:lnTo>
                      <a:pt x="4115" y="118"/>
                    </a:lnTo>
                    <a:lnTo>
                      <a:pt x="4155" y="109"/>
                    </a:lnTo>
                    <a:lnTo>
                      <a:pt x="4175" y="100"/>
                    </a:lnTo>
                    <a:lnTo>
                      <a:pt x="4195" y="82"/>
                    </a:lnTo>
                    <a:lnTo>
                      <a:pt x="4215" y="64"/>
                    </a:lnTo>
                    <a:lnTo>
                      <a:pt x="4235" y="46"/>
                    </a:lnTo>
                    <a:lnTo>
                      <a:pt x="4235" y="37"/>
                    </a:lnTo>
                    <a:lnTo>
                      <a:pt x="4235" y="18"/>
                    </a:lnTo>
                    <a:lnTo>
                      <a:pt x="4235" y="0"/>
                    </a:lnTo>
                    <a:lnTo>
                      <a:pt x="4355" y="390"/>
                    </a:lnTo>
                    <a:lnTo>
                      <a:pt x="4355" y="409"/>
                    </a:lnTo>
                    <a:lnTo>
                      <a:pt x="4355" y="427"/>
                    </a:lnTo>
                    <a:lnTo>
                      <a:pt x="4335" y="445"/>
                    </a:lnTo>
                    <a:lnTo>
                      <a:pt x="4335" y="463"/>
                    </a:lnTo>
                    <a:lnTo>
                      <a:pt x="4315" y="472"/>
                    </a:lnTo>
                    <a:lnTo>
                      <a:pt x="4295" y="490"/>
                    </a:lnTo>
                    <a:lnTo>
                      <a:pt x="4255" y="508"/>
                    </a:lnTo>
                    <a:lnTo>
                      <a:pt x="4235" y="517"/>
                    </a:lnTo>
                    <a:lnTo>
                      <a:pt x="4195" y="527"/>
                    </a:lnTo>
                    <a:lnTo>
                      <a:pt x="4155" y="545"/>
                    </a:lnTo>
                    <a:lnTo>
                      <a:pt x="4115" y="554"/>
                    </a:lnTo>
                    <a:lnTo>
                      <a:pt x="4055" y="563"/>
                    </a:lnTo>
                    <a:lnTo>
                      <a:pt x="4015" y="572"/>
                    </a:lnTo>
                    <a:lnTo>
                      <a:pt x="3955" y="572"/>
                    </a:lnTo>
                    <a:lnTo>
                      <a:pt x="3896" y="581"/>
                    </a:lnTo>
                    <a:lnTo>
                      <a:pt x="3856" y="581"/>
                    </a:lnTo>
                    <a:lnTo>
                      <a:pt x="3796" y="581"/>
                    </a:lnTo>
                    <a:lnTo>
                      <a:pt x="3756" y="581"/>
                    </a:lnTo>
                    <a:lnTo>
                      <a:pt x="3696" y="581"/>
                    </a:lnTo>
                    <a:lnTo>
                      <a:pt x="3656" y="581"/>
                    </a:lnTo>
                    <a:lnTo>
                      <a:pt x="3616" y="572"/>
                    </a:lnTo>
                    <a:lnTo>
                      <a:pt x="3576" y="572"/>
                    </a:lnTo>
                    <a:lnTo>
                      <a:pt x="3536" y="563"/>
                    </a:lnTo>
                    <a:lnTo>
                      <a:pt x="3496" y="554"/>
                    </a:lnTo>
                    <a:lnTo>
                      <a:pt x="3456" y="554"/>
                    </a:lnTo>
                    <a:close/>
                  </a:path>
                </a:pathLst>
              </a:custGeom>
              <a:solidFill>
                <a:srgbClr val="FFFF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26634" name="Freeform 25"/>
              <p:cNvSpPr>
                <a:spLocks/>
              </p:cNvSpPr>
              <p:nvPr/>
            </p:nvSpPr>
            <p:spPr bwMode="auto">
              <a:xfrm>
                <a:off x="4601" y="527"/>
                <a:ext cx="275" cy="481"/>
              </a:xfrm>
              <a:custGeom>
                <a:avLst/>
                <a:gdLst>
                  <a:gd name="T0" fmla="*/ 80 w 320"/>
                  <a:gd name="T1" fmla="*/ 381 h 481"/>
                  <a:gd name="T2" fmla="*/ 0 w 320"/>
                  <a:gd name="T3" fmla="*/ 0 h 481"/>
                  <a:gd name="T4" fmla="*/ 0 w 320"/>
                  <a:gd name="T5" fmla="*/ 9 h 481"/>
                  <a:gd name="T6" fmla="*/ 20 w 320"/>
                  <a:gd name="T7" fmla="*/ 27 h 481"/>
                  <a:gd name="T8" fmla="*/ 60 w 320"/>
                  <a:gd name="T9" fmla="*/ 45 h 481"/>
                  <a:gd name="T10" fmla="*/ 100 w 320"/>
                  <a:gd name="T11" fmla="*/ 54 h 481"/>
                  <a:gd name="T12" fmla="*/ 160 w 320"/>
                  <a:gd name="T13" fmla="*/ 72 h 481"/>
                  <a:gd name="T14" fmla="*/ 240 w 320"/>
                  <a:gd name="T15" fmla="*/ 91 h 481"/>
                  <a:gd name="T16" fmla="*/ 320 w 320"/>
                  <a:gd name="T17" fmla="*/ 481 h 481"/>
                  <a:gd name="T18" fmla="*/ 240 w 320"/>
                  <a:gd name="T19" fmla="*/ 463 h 481"/>
                  <a:gd name="T20" fmla="*/ 180 w 320"/>
                  <a:gd name="T21" fmla="*/ 454 h 481"/>
                  <a:gd name="T22" fmla="*/ 120 w 320"/>
                  <a:gd name="T23" fmla="*/ 435 h 481"/>
                  <a:gd name="T24" fmla="*/ 100 w 320"/>
                  <a:gd name="T25" fmla="*/ 417 h 481"/>
                  <a:gd name="T26" fmla="*/ 80 w 320"/>
                  <a:gd name="T27" fmla="*/ 399 h 481"/>
                  <a:gd name="T28" fmla="*/ 80 w 320"/>
                  <a:gd name="T29" fmla="*/ 381 h 48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0"/>
                  <a:gd name="T46" fmla="*/ 0 h 481"/>
                  <a:gd name="T47" fmla="*/ 320 w 320"/>
                  <a:gd name="T48" fmla="*/ 481 h 48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0" h="481">
                    <a:moveTo>
                      <a:pt x="80" y="381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0" y="27"/>
                    </a:lnTo>
                    <a:lnTo>
                      <a:pt x="60" y="45"/>
                    </a:lnTo>
                    <a:lnTo>
                      <a:pt x="100" y="54"/>
                    </a:lnTo>
                    <a:lnTo>
                      <a:pt x="160" y="72"/>
                    </a:lnTo>
                    <a:lnTo>
                      <a:pt x="240" y="91"/>
                    </a:lnTo>
                    <a:lnTo>
                      <a:pt x="320" y="481"/>
                    </a:lnTo>
                    <a:lnTo>
                      <a:pt x="240" y="463"/>
                    </a:lnTo>
                    <a:lnTo>
                      <a:pt x="180" y="454"/>
                    </a:lnTo>
                    <a:lnTo>
                      <a:pt x="120" y="435"/>
                    </a:lnTo>
                    <a:lnTo>
                      <a:pt x="100" y="417"/>
                    </a:lnTo>
                    <a:lnTo>
                      <a:pt x="80" y="399"/>
                    </a:lnTo>
                    <a:lnTo>
                      <a:pt x="80" y="381"/>
                    </a:lnTo>
                    <a:close/>
                  </a:path>
                </a:pathLst>
              </a:custGeom>
              <a:solidFill>
                <a:srgbClr val="A5A25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26635" name="Freeform 26"/>
              <p:cNvSpPr>
                <a:spLocks/>
              </p:cNvSpPr>
              <p:nvPr/>
            </p:nvSpPr>
            <p:spPr bwMode="auto">
              <a:xfrm>
                <a:off x="4604" y="436"/>
                <a:ext cx="453" cy="535"/>
              </a:xfrm>
              <a:custGeom>
                <a:avLst/>
                <a:gdLst>
                  <a:gd name="T0" fmla="*/ 919 w 919"/>
                  <a:gd name="T1" fmla="*/ 535 h 535"/>
                  <a:gd name="T2" fmla="*/ 799 w 919"/>
                  <a:gd name="T3" fmla="*/ 145 h 535"/>
                  <a:gd name="T4" fmla="*/ 799 w 919"/>
                  <a:gd name="T5" fmla="*/ 127 h 535"/>
                  <a:gd name="T6" fmla="*/ 779 w 919"/>
                  <a:gd name="T7" fmla="*/ 118 h 535"/>
                  <a:gd name="T8" fmla="*/ 759 w 919"/>
                  <a:gd name="T9" fmla="*/ 100 h 535"/>
                  <a:gd name="T10" fmla="*/ 739 w 919"/>
                  <a:gd name="T11" fmla="*/ 82 h 535"/>
                  <a:gd name="T12" fmla="*/ 719 w 919"/>
                  <a:gd name="T13" fmla="*/ 73 h 535"/>
                  <a:gd name="T14" fmla="*/ 679 w 919"/>
                  <a:gd name="T15" fmla="*/ 64 h 535"/>
                  <a:gd name="T16" fmla="*/ 639 w 919"/>
                  <a:gd name="T17" fmla="*/ 45 h 535"/>
                  <a:gd name="T18" fmla="*/ 599 w 919"/>
                  <a:gd name="T19" fmla="*/ 36 h 535"/>
                  <a:gd name="T20" fmla="*/ 559 w 919"/>
                  <a:gd name="T21" fmla="*/ 27 h 535"/>
                  <a:gd name="T22" fmla="*/ 519 w 919"/>
                  <a:gd name="T23" fmla="*/ 18 h 535"/>
                  <a:gd name="T24" fmla="*/ 480 w 919"/>
                  <a:gd name="T25" fmla="*/ 9 h 535"/>
                  <a:gd name="T26" fmla="*/ 420 w 919"/>
                  <a:gd name="T27" fmla="*/ 9 h 535"/>
                  <a:gd name="T28" fmla="*/ 380 w 919"/>
                  <a:gd name="T29" fmla="*/ 0 h 535"/>
                  <a:gd name="T30" fmla="*/ 320 w 919"/>
                  <a:gd name="T31" fmla="*/ 0 h 535"/>
                  <a:gd name="T32" fmla="*/ 260 w 919"/>
                  <a:gd name="T33" fmla="*/ 0 h 535"/>
                  <a:gd name="T34" fmla="*/ 240 w 919"/>
                  <a:gd name="T35" fmla="*/ 0 h 535"/>
                  <a:gd name="T36" fmla="*/ 200 w 919"/>
                  <a:gd name="T37" fmla="*/ 0 h 535"/>
                  <a:gd name="T38" fmla="*/ 160 w 919"/>
                  <a:gd name="T39" fmla="*/ 9 h 535"/>
                  <a:gd name="T40" fmla="*/ 140 w 919"/>
                  <a:gd name="T41" fmla="*/ 18 h 535"/>
                  <a:gd name="T42" fmla="*/ 100 w 919"/>
                  <a:gd name="T43" fmla="*/ 27 h 535"/>
                  <a:gd name="T44" fmla="*/ 60 w 919"/>
                  <a:gd name="T45" fmla="*/ 36 h 535"/>
                  <a:gd name="T46" fmla="*/ 40 w 919"/>
                  <a:gd name="T47" fmla="*/ 54 h 535"/>
                  <a:gd name="T48" fmla="*/ 20 w 919"/>
                  <a:gd name="T49" fmla="*/ 64 h 535"/>
                  <a:gd name="T50" fmla="*/ 0 w 919"/>
                  <a:gd name="T51" fmla="*/ 82 h 535"/>
                  <a:gd name="T52" fmla="*/ 0 w 919"/>
                  <a:gd name="T53" fmla="*/ 100 h 535"/>
                  <a:gd name="T54" fmla="*/ 80 w 919"/>
                  <a:gd name="T55" fmla="*/ 481 h 535"/>
                  <a:gd name="T56" fmla="*/ 80 w 919"/>
                  <a:gd name="T57" fmla="*/ 472 h 535"/>
                  <a:gd name="T58" fmla="*/ 100 w 919"/>
                  <a:gd name="T59" fmla="*/ 454 h 535"/>
                  <a:gd name="T60" fmla="*/ 120 w 919"/>
                  <a:gd name="T61" fmla="*/ 436 h 535"/>
                  <a:gd name="T62" fmla="*/ 140 w 919"/>
                  <a:gd name="T63" fmla="*/ 427 h 535"/>
                  <a:gd name="T64" fmla="*/ 180 w 919"/>
                  <a:gd name="T65" fmla="*/ 417 h 535"/>
                  <a:gd name="T66" fmla="*/ 220 w 919"/>
                  <a:gd name="T67" fmla="*/ 399 h 535"/>
                  <a:gd name="T68" fmla="*/ 240 w 919"/>
                  <a:gd name="T69" fmla="*/ 390 h 535"/>
                  <a:gd name="T70" fmla="*/ 280 w 919"/>
                  <a:gd name="T71" fmla="*/ 390 h 535"/>
                  <a:gd name="T72" fmla="*/ 320 w 919"/>
                  <a:gd name="T73" fmla="*/ 381 h 535"/>
                  <a:gd name="T74" fmla="*/ 360 w 919"/>
                  <a:gd name="T75" fmla="*/ 381 h 535"/>
                  <a:gd name="T76" fmla="*/ 420 w 919"/>
                  <a:gd name="T77" fmla="*/ 381 h 535"/>
                  <a:gd name="T78" fmla="*/ 460 w 919"/>
                  <a:gd name="T79" fmla="*/ 390 h 535"/>
                  <a:gd name="T80" fmla="*/ 519 w 919"/>
                  <a:gd name="T81" fmla="*/ 390 h 535"/>
                  <a:gd name="T82" fmla="*/ 579 w 919"/>
                  <a:gd name="T83" fmla="*/ 399 h 535"/>
                  <a:gd name="T84" fmla="*/ 619 w 919"/>
                  <a:gd name="T85" fmla="*/ 399 h 535"/>
                  <a:gd name="T86" fmla="*/ 679 w 919"/>
                  <a:gd name="T87" fmla="*/ 408 h 535"/>
                  <a:gd name="T88" fmla="*/ 719 w 919"/>
                  <a:gd name="T89" fmla="*/ 427 h 535"/>
                  <a:gd name="T90" fmla="*/ 759 w 919"/>
                  <a:gd name="T91" fmla="*/ 436 h 535"/>
                  <a:gd name="T92" fmla="*/ 799 w 919"/>
                  <a:gd name="T93" fmla="*/ 445 h 535"/>
                  <a:gd name="T94" fmla="*/ 819 w 919"/>
                  <a:gd name="T95" fmla="*/ 454 h 535"/>
                  <a:gd name="T96" fmla="*/ 859 w 919"/>
                  <a:gd name="T97" fmla="*/ 472 h 535"/>
                  <a:gd name="T98" fmla="*/ 879 w 919"/>
                  <a:gd name="T99" fmla="*/ 490 h 535"/>
                  <a:gd name="T100" fmla="*/ 899 w 919"/>
                  <a:gd name="T101" fmla="*/ 499 h 535"/>
                  <a:gd name="T102" fmla="*/ 899 w 919"/>
                  <a:gd name="T103" fmla="*/ 517 h 535"/>
                  <a:gd name="T104" fmla="*/ 919 w 919"/>
                  <a:gd name="T105" fmla="*/ 535 h 53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919"/>
                  <a:gd name="T160" fmla="*/ 0 h 535"/>
                  <a:gd name="T161" fmla="*/ 919 w 919"/>
                  <a:gd name="T162" fmla="*/ 535 h 53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919" h="535">
                    <a:moveTo>
                      <a:pt x="919" y="535"/>
                    </a:moveTo>
                    <a:lnTo>
                      <a:pt x="799" y="145"/>
                    </a:lnTo>
                    <a:lnTo>
                      <a:pt x="799" y="127"/>
                    </a:lnTo>
                    <a:lnTo>
                      <a:pt x="779" y="118"/>
                    </a:lnTo>
                    <a:lnTo>
                      <a:pt x="759" y="100"/>
                    </a:lnTo>
                    <a:lnTo>
                      <a:pt x="739" y="82"/>
                    </a:lnTo>
                    <a:lnTo>
                      <a:pt x="719" y="73"/>
                    </a:lnTo>
                    <a:lnTo>
                      <a:pt x="679" y="64"/>
                    </a:lnTo>
                    <a:lnTo>
                      <a:pt x="639" y="45"/>
                    </a:lnTo>
                    <a:lnTo>
                      <a:pt x="599" y="36"/>
                    </a:lnTo>
                    <a:lnTo>
                      <a:pt x="559" y="27"/>
                    </a:lnTo>
                    <a:lnTo>
                      <a:pt x="519" y="18"/>
                    </a:lnTo>
                    <a:lnTo>
                      <a:pt x="480" y="9"/>
                    </a:lnTo>
                    <a:lnTo>
                      <a:pt x="420" y="9"/>
                    </a:lnTo>
                    <a:lnTo>
                      <a:pt x="380" y="0"/>
                    </a:lnTo>
                    <a:lnTo>
                      <a:pt x="320" y="0"/>
                    </a:lnTo>
                    <a:lnTo>
                      <a:pt x="260" y="0"/>
                    </a:lnTo>
                    <a:lnTo>
                      <a:pt x="240" y="0"/>
                    </a:lnTo>
                    <a:lnTo>
                      <a:pt x="200" y="0"/>
                    </a:lnTo>
                    <a:lnTo>
                      <a:pt x="160" y="9"/>
                    </a:lnTo>
                    <a:lnTo>
                      <a:pt x="140" y="18"/>
                    </a:lnTo>
                    <a:lnTo>
                      <a:pt x="100" y="27"/>
                    </a:lnTo>
                    <a:lnTo>
                      <a:pt x="60" y="36"/>
                    </a:lnTo>
                    <a:lnTo>
                      <a:pt x="40" y="54"/>
                    </a:lnTo>
                    <a:lnTo>
                      <a:pt x="20" y="64"/>
                    </a:lnTo>
                    <a:lnTo>
                      <a:pt x="0" y="82"/>
                    </a:lnTo>
                    <a:lnTo>
                      <a:pt x="0" y="100"/>
                    </a:lnTo>
                    <a:lnTo>
                      <a:pt x="80" y="481"/>
                    </a:lnTo>
                    <a:lnTo>
                      <a:pt x="80" y="472"/>
                    </a:lnTo>
                    <a:lnTo>
                      <a:pt x="100" y="454"/>
                    </a:lnTo>
                    <a:lnTo>
                      <a:pt x="120" y="436"/>
                    </a:lnTo>
                    <a:lnTo>
                      <a:pt x="140" y="427"/>
                    </a:lnTo>
                    <a:lnTo>
                      <a:pt x="180" y="417"/>
                    </a:lnTo>
                    <a:lnTo>
                      <a:pt x="220" y="399"/>
                    </a:lnTo>
                    <a:lnTo>
                      <a:pt x="240" y="390"/>
                    </a:lnTo>
                    <a:lnTo>
                      <a:pt x="280" y="390"/>
                    </a:lnTo>
                    <a:lnTo>
                      <a:pt x="320" y="381"/>
                    </a:lnTo>
                    <a:lnTo>
                      <a:pt x="360" y="381"/>
                    </a:lnTo>
                    <a:lnTo>
                      <a:pt x="420" y="381"/>
                    </a:lnTo>
                    <a:lnTo>
                      <a:pt x="460" y="390"/>
                    </a:lnTo>
                    <a:lnTo>
                      <a:pt x="519" y="390"/>
                    </a:lnTo>
                    <a:lnTo>
                      <a:pt x="579" y="399"/>
                    </a:lnTo>
                    <a:lnTo>
                      <a:pt x="619" y="399"/>
                    </a:lnTo>
                    <a:lnTo>
                      <a:pt x="679" y="408"/>
                    </a:lnTo>
                    <a:lnTo>
                      <a:pt x="719" y="427"/>
                    </a:lnTo>
                    <a:lnTo>
                      <a:pt x="759" y="436"/>
                    </a:lnTo>
                    <a:lnTo>
                      <a:pt x="799" y="445"/>
                    </a:lnTo>
                    <a:lnTo>
                      <a:pt x="819" y="454"/>
                    </a:lnTo>
                    <a:lnTo>
                      <a:pt x="859" y="472"/>
                    </a:lnTo>
                    <a:lnTo>
                      <a:pt x="879" y="490"/>
                    </a:lnTo>
                    <a:lnTo>
                      <a:pt x="899" y="499"/>
                    </a:lnTo>
                    <a:lnTo>
                      <a:pt x="899" y="517"/>
                    </a:lnTo>
                    <a:lnTo>
                      <a:pt x="919" y="535"/>
                    </a:lnTo>
                    <a:close/>
                  </a:path>
                </a:pathLst>
              </a:custGeom>
              <a:solidFill>
                <a:srgbClr val="CCFF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26636" name="Freeform 27"/>
              <p:cNvSpPr>
                <a:spLocks/>
              </p:cNvSpPr>
              <p:nvPr/>
            </p:nvSpPr>
            <p:spPr bwMode="auto">
              <a:xfrm>
                <a:off x="930" y="536"/>
                <a:ext cx="300" cy="481"/>
              </a:xfrm>
              <a:custGeom>
                <a:avLst/>
                <a:gdLst>
                  <a:gd name="T0" fmla="*/ 0 w 300"/>
                  <a:gd name="T1" fmla="*/ 481 h 481"/>
                  <a:gd name="T2" fmla="*/ 60 w 300"/>
                  <a:gd name="T3" fmla="*/ 91 h 481"/>
                  <a:gd name="T4" fmla="*/ 140 w 300"/>
                  <a:gd name="T5" fmla="*/ 72 h 481"/>
                  <a:gd name="T6" fmla="*/ 200 w 300"/>
                  <a:gd name="T7" fmla="*/ 54 h 481"/>
                  <a:gd name="T8" fmla="*/ 260 w 300"/>
                  <a:gd name="T9" fmla="*/ 45 h 481"/>
                  <a:gd name="T10" fmla="*/ 280 w 300"/>
                  <a:gd name="T11" fmla="*/ 27 h 481"/>
                  <a:gd name="T12" fmla="*/ 300 w 300"/>
                  <a:gd name="T13" fmla="*/ 9 h 481"/>
                  <a:gd name="T14" fmla="*/ 300 w 300"/>
                  <a:gd name="T15" fmla="*/ 0 h 481"/>
                  <a:gd name="T16" fmla="*/ 240 w 300"/>
                  <a:gd name="T17" fmla="*/ 381 h 481"/>
                  <a:gd name="T18" fmla="*/ 240 w 300"/>
                  <a:gd name="T19" fmla="*/ 399 h 481"/>
                  <a:gd name="T20" fmla="*/ 220 w 300"/>
                  <a:gd name="T21" fmla="*/ 417 h 481"/>
                  <a:gd name="T22" fmla="*/ 180 w 300"/>
                  <a:gd name="T23" fmla="*/ 435 h 481"/>
                  <a:gd name="T24" fmla="*/ 140 w 300"/>
                  <a:gd name="T25" fmla="*/ 454 h 481"/>
                  <a:gd name="T26" fmla="*/ 80 w 300"/>
                  <a:gd name="T27" fmla="*/ 463 h 481"/>
                  <a:gd name="T28" fmla="*/ 0 w 300"/>
                  <a:gd name="T29" fmla="*/ 481 h 48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00"/>
                  <a:gd name="T46" fmla="*/ 0 h 481"/>
                  <a:gd name="T47" fmla="*/ 300 w 300"/>
                  <a:gd name="T48" fmla="*/ 481 h 48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00" h="481">
                    <a:moveTo>
                      <a:pt x="0" y="481"/>
                    </a:moveTo>
                    <a:lnTo>
                      <a:pt x="60" y="91"/>
                    </a:lnTo>
                    <a:lnTo>
                      <a:pt x="140" y="72"/>
                    </a:lnTo>
                    <a:lnTo>
                      <a:pt x="200" y="54"/>
                    </a:lnTo>
                    <a:lnTo>
                      <a:pt x="260" y="45"/>
                    </a:lnTo>
                    <a:lnTo>
                      <a:pt x="280" y="27"/>
                    </a:lnTo>
                    <a:lnTo>
                      <a:pt x="300" y="9"/>
                    </a:lnTo>
                    <a:lnTo>
                      <a:pt x="300" y="0"/>
                    </a:lnTo>
                    <a:lnTo>
                      <a:pt x="240" y="381"/>
                    </a:lnTo>
                    <a:lnTo>
                      <a:pt x="240" y="399"/>
                    </a:lnTo>
                    <a:lnTo>
                      <a:pt x="220" y="417"/>
                    </a:lnTo>
                    <a:lnTo>
                      <a:pt x="180" y="435"/>
                    </a:lnTo>
                    <a:lnTo>
                      <a:pt x="140" y="454"/>
                    </a:lnTo>
                    <a:lnTo>
                      <a:pt x="80" y="463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A5A25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26637" name="Freeform 28"/>
              <p:cNvSpPr>
                <a:spLocks/>
              </p:cNvSpPr>
              <p:nvPr/>
            </p:nvSpPr>
            <p:spPr bwMode="auto">
              <a:xfrm>
                <a:off x="702" y="436"/>
                <a:ext cx="500" cy="535"/>
              </a:xfrm>
              <a:custGeom>
                <a:avLst/>
                <a:gdLst>
                  <a:gd name="T0" fmla="*/ 839 w 899"/>
                  <a:gd name="T1" fmla="*/ 481 h 535"/>
                  <a:gd name="T2" fmla="*/ 899 w 899"/>
                  <a:gd name="T3" fmla="*/ 100 h 535"/>
                  <a:gd name="T4" fmla="*/ 899 w 899"/>
                  <a:gd name="T5" fmla="*/ 82 h 535"/>
                  <a:gd name="T6" fmla="*/ 879 w 899"/>
                  <a:gd name="T7" fmla="*/ 64 h 535"/>
                  <a:gd name="T8" fmla="*/ 859 w 899"/>
                  <a:gd name="T9" fmla="*/ 54 h 535"/>
                  <a:gd name="T10" fmla="*/ 839 w 899"/>
                  <a:gd name="T11" fmla="*/ 36 h 535"/>
                  <a:gd name="T12" fmla="*/ 799 w 899"/>
                  <a:gd name="T13" fmla="*/ 27 h 535"/>
                  <a:gd name="T14" fmla="*/ 779 w 899"/>
                  <a:gd name="T15" fmla="*/ 18 h 535"/>
                  <a:gd name="T16" fmla="*/ 739 w 899"/>
                  <a:gd name="T17" fmla="*/ 9 h 535"/>
                  <a:gd name="T18" fmla="*/ 699 w 899"/>
                  <a:gd name="T19" fmla="*/ 0 h 535"/>
                  <a:gd name="T20" fmla="*/ 659 w 899"/>
                  <a:gd name="T21" fmla="*/ 0 h 535"/>
                  <a:gd name="T22" fmla="*/ 639 w 899"/>
                  <a:gd name="T23" fmla="*/ 0 h 535"/>
                  <a:gd name="T24" fmla="*/ 579 w 899"/>
                  <a:gd name="T25" fmla="*/ 0 h 535"/>
                  <a:gd name="T26" fmla="*/ 539 w 899"/>
                  <a:gd name="T27" fmla="*/ 0 h 535"/>
                  <a:gd name="T28" fmla="*/ 479 w 899"/>
                  <a:gd name="T29" fmla="*/ 9 h 535"/>
                  <a:gd name="T30" fmla="*/ 439 w 899"/>
                  <a:gd name="T31" fmla="*/ 9 h 535"/>
                  <a:gd name="T32" fmla="*/ 380 w 899"/>
                  <a:gd name="T33" fmla="*/ 18 h 535"/>
                  <a:gd name="T34" fmla="*/ 340 w 899"/>
                  <a:gd name="T35" fmla="*/ 27 h 535"/>
                  <a:gd name="T36" fmla="*/ 300 w 899"/>
                  <a:gd name="T37" fmla="*/ 36 h 535"/>
                  <a:gd name="T38" fmla="*/ 260 w 899"/>
                  <a:gd name="T39" fmla="*/ 45 h 535"/>
                  <a:gd name="T40" fmla="*/ 220 w 899"/>
                  <a:gd name="T41" fmla="*/ 64 h 535"/>
                  <a:gd name="T42" fmla="*/ 200 w 899"/>
                  <a:gd name="T43" fmla="*/ 73 h 535"/>
                  <a:gd name="T44" fmla="*/ 180 w 899"/>
                  <a:gd name="T45" fmla="*/ 82 h 535"/>
                  <a:gd name="T46" fmla="*/ 140 w 899"/>
                  <a:gd name="T47" fmla="*/ 100 h 535"/>
                  <a:gd name="T48" fmla="*/ 120 w 899"/>
                  <a:gd name="T49" fmla="*/ 118 h 535"/>
                  <a:gd name="T50" fmla="*/ 120 w 899"/>
                  <a:gd name="T51" fmla="*/ 127 h 535"/>
                  <a:gd name="T52" fmla="*/ 100 w 899"/>
                  <a:gd name="T53" fmla="*/ 145 h 535"/>
                  <a:gd name="T54" fmla="*/ 0 w 899"/>
                  <a:gd name="T55" fmla="*/ 535 h 535"/>
                  <a:gd name="T56" fmla="*/ 20 w 899"/>
                  <a:gd name="T57" fmla="*/ 517 h 535"/>
                  <a:gd name="T58" fmla="*/ 20 w 899"/>
                  <a:gd name="T59" fmla="*/ 499 h 535"/>
                  <a:gd name="T60" fmla="*/ 40 w 899"/>
                  <a:gd name="T61" fmla="*/ 490 h 535"/>
                  <a:gd name="T62" fmla="*/ 60 w 899"/>
                  <a:gd name="T63" fmla="*/ 472 h 535"/>
                  <a:gd name="T64" fmla="*/ 100 w 899"/>
                  <a:gd name="T65" fmla="*/ 454 h 535"/>
                  <a:gd name="T66" fmla="*/ 120 w 899"/>
                  <a:gd name="T67" fmla="*/ 445 h 535"/>
                  <a:gd name="T68" fmla="*/ 160 w 899"/>
                  <a:gd name="T69" fmla="*/ 436 h 535"/>
                  <a:gd name="T70" fmla="*/ 200 w 899"/>
                  <a:gd name="T71" fmla="*/ 427 h 535"/>
                  <a:gd name="T72" fmla="*/ 240 w 899"/>
                  <a:gd name="T73" fmla="*/ 408 h 535"/>
                  <a:gd name="T74" fmla="*/ 300 w 899"/>
                  <a:gd name="T75" fmla="*/ 399 h 535"/>
                  <a:gd name="T76" fmla="*/ 340 w 899"/>
                  <a:gd name="T77" fmla="*/ 399 h 535"/>
                  <a:gd name="T78" fmla="*/ 400 w 899"/>
                  <a:gd name="T79" fmla="*/ 390 h 535"/>
                  <a:gd name="T80" fmla="*/ 459 w 899"/>
                  <a:gd name="T81" fmla="*/ 390 h 535"/>
                  <a:gd name="T82" fmla="*/ 499 w 899"/>
                  <a:gd name="T83" fmla="*/ 381 h 535"/>
                  <a:gd name="T84" fmla="*/ 559 w 899"/>
                  <a:gd name="T85" fmla="*/ 381 h 535"/>
                  <a:gd name="T86" fmla="*/ 599 w 899"/>
                  <a:gd name="T87" fmla="*/ 381 h 535"/>
                  <a:gd name="T88" fmla="*/ 639 w 899"/>
                  <a:gd name="T89" fmla="*/ 390 h 535"/>
                  <a:gd name="T90" fmla="*/ 659 w 899"/>
                  <a:gd name="T91" fmla="*/ 390 h 535"/>
                  <a:gd name="T92" fmla="*/ 699 w 899"/>
                  <a:gd name="T93" fmla="*/ 399 h 535"/>
                  <a:gd name="T94" fmla="*/ 739 w 899"/>
                  <a:gd name="T95" fmla="*/ 417 h 535"/>
                  <a:gd name="T96" fmla="*/ 779 w 899"/>
                  <a:gd name="T97" fmla="*/ 427 h 535"/>
                  <a:gd name="T98" fmla="*/ 799 w 899"/>
                  <a:gd name="T99" fmla="*/ 436 h 535"/>
                  <a:gd name="T100" fmla="*/ 819 w 899"/>
                  <a:gd name="T101" fmla="*/ 454 h 535"/>
                  <a:gd name="T102" fmla="*/ 839 w 899"/>
                  <a:gd name="T103" fmla="*/ 472 h 535"/>
                  <a:gd name="T104" fmla="*/ 839 w 899"/>
                  <a:gd name="T105" fmla="*/ 481 h 53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99"/>
                  <a:gd name="T160" fmla="*/ 0 h 535"/>
                  <a:gd name="T161" fmla="*/ 899 w 899"/>
                  <a:gd name="T162" fmla="*/ 535 h 53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99" h="535">
                    <a:moveTo>
                      <a:pt x="839" y="481"/>
                    </a:moveTo>
                    <a:lnTo>
                      <a:pt x="899" y="100"/>
                    </a:lnTo>
                    <a:lnTo>
                      <a:pt x="899" y="82"/>
                    </a:lnTo>
                    <a:lnTo>
                      <a:pt x="879" y="64"/>
                    </a:lnTo>
                    <a:lnTo>
                      <a:pt x="859" y="54"/>
                    </a:lnTo>
                    <a:lnTo>
                      <a:pt x="839" y="36"/>
                    </a:lnTo>
                    <a:lnTo>
                      <a:pt x="799" y="27"/>
                    </a:lnTo>
                    <a:lnTo>
                      <a:pt x="779" y="18"/>
                    </a:lnTo>
                    <a:lnTo>
                      <a:pt x="739" y="9"/>
                    </a:lnTo>
                    <a:lnTo>
                      <a:pt x="699" y="0"/>
                    </a:lnTo>
                    <a:lnTo>
                      <a:pt x="659" y="0"/>
                    </a:lnTo>
                    <a:lnTo>
                      <a:pt x="639" y="0"/>
                    </a:lnTo>
                    <a:lnTo>
                      <a:pt x="579" y="0"/>
                    </a:lnTo>
                    <a:lnTo>
                      <a:pt x="539" y="0"/>
                    </a:lnTo>
                    <a:lnTo>
                      <a:pt x="479" y="9"/>
                    </a:lnTo>
                    <a:lnTo>
                      <a:pt x="439" y="9"/>
                    </a:lnTo>
                    <a:lnTo>
                      <a:pt x="380" y="18"/>
                    </a:lnTo>
                    <a:lnTo>
                      <a:pt x="340" y="27"/>
                    </a:lnTo>
                    <a:lnTo>
                      <a:pt x="300" y="36"/>
                    </a:lnTo>
                    <a:lnTo>
                      <a:pt x="260" y="45"/>
                    </a:lnTo>
                    <a:lnTo>
                      <a:pt x="220" y="64"/>
                    </a:lnTo>
                    <a:lnTo>
                      <a:pt x="200" y="73"/>
                    </a:lnTo>
                    <a:lnTo>
                      <a:pt x="180" y="82"/>
                    </a:lnTo>
                    <a:lnTo>
                      <a:pt x="140" y="100"/>
                    </a:lnTo>
                    <a:lnTo>
                      <a:pt x="120" y="118"/>
                    </a:lnTo>
                    <a:lnTo>
                      <a:pt x="120" y="127"/>
                    </a:lnTo>
                    <a:lnTo>
                      <a:pt x="100" y="145"/>
                    </a:lnTo>
                    <a:lnTo>
                      <a:pt x="0" y="535"/>
                    </a:lnTo>
                    <a:lnTo>
                      <a:pt x="20" y="517"/>
                    </a:lnTo>
                    <a:lnTo>
                      <a:pt x="20" y="499"/>
                    </a:lnTo>
                    <a:lnTo>
                      <a:pt x="40" y="490"/>
                    </a:lnTo>
                    <a:lnTo>
                      <a:pt x="60" y="472"/>
                    </a:lnTo>
                    <a:lnTo>
                      <a:pt x="100" y="454"/>
                    </a:lnTo>
                    <a:lnTo>
                      <a:pt x="120" y="445"/>
                    </a:lnTo>
                    <a:lnTo>
                      <a:pt x="160" y="436"/>
                    </a:lnTo>
                    <a:lnTo>
                      <a:pt x="200" y="427"/>
                    </a:lnTo>
                    <a:lnTo>
                      <a:pt x="240" y="408"/>
                    </a:lnTo>
                    <a:lnTo>
                      <a:pt x="300" y="399"/>
                    </a:lnTo>
                    <a:lnTo>
                      <a:pt x="340" y="399"/>
                    </a:lnTo>
                    <a:lnTo>
                      <a:pt x="400" y="390"/>
                    </a:lnTo>
                    <a:lnTo>
                      <a:pt x="459" y="390"/>
                    </a:lnTo>
                    <a:lnTo>
                      <a:pt x="499" y="381"/>
                    </a:lnTo>
                    <a:lnTo>
                      <a:pt x="559" y="381"/>
                    </a:lnTo>
                    <a:lnTo>
                      <a:pt x="599" y="381"/>
                    </a:lnTo>
                    <a:lnTo>
                      <a:pt x="639" y="390"/>
                    </a:lnTo>
                    <a:lnTo>
                      <a:pt x="659" y="390"/>
                    </a:lnTo>
                    <a:lnTo>
                      <a:pt x="699" y="399"/>
                    </a:lnTo>
                    <a:lnTo>
                      <a:pt x="739" y="417"/>
                    </a:lnTo>
                    <a:lnTo>
                      <a:pt x="779" y="427"/>
                    </a:lnTo>
                    <a:lnTo>
                      <a:pt x="799" y="436"/>
                    </a:lnTo>
                    <a:lnTo>
                      <a:pt x="819" y="454"/>
                    </a:lnTo>
                    <a:lnTo>
                      <a:pt x="839" y="472"/>
                    </a:lnTo>
                    <a:lnTo>
                      <a:pt x="839" y="481"/>
                    </a:lnTo>
                    <a:close/>
                  </a:path>
                </a:pathLst>
              </a:custGeom>
              <a:solidFill>
                <a:srgbClr val="CCFF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26631" name="Text Box 29"/>
            <p:cNvSpPr txBox="1">
              <a:spLocks noChangeArrowheads="1"/>
            </p:cNvSpPr>
            <p:nvPr/>
          </p:nvSpPr>
          <p:spPr bwMode="auto">
            <a:xfrm>
              <a:off x="1338" y="618"/>
              <a:ext cx="3130" cy="8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400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</a:rPr>
                <a:t>أولا ما هو أسلوب  اسكامبير ؟</a:t>
              </a:r>
              <a:endParaRPr lang="ar-SA" sz="40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1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1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CurvedRibbon3"/>
          <p:cNvSpPr>
            <a:spLocks noEditPoints="1" noChangeArrowheads="1"/>
          </p:cNvSpPr>
          <p:nvPr/>
        </p:nvSpPr>
        <p:spPr bwMode="auto">
          <a:xfrm>
            <a:off x="-180975" y="836613"/>
            <a:ext cx="6048375" cy="4752975"/>
          </a:xfrm>
          <a:custGeom>
            <a:avLst/>
            <a:gdLst>
              <a:gd name="G0" fmla="+- 0 0 0"/>
              <a:gd name="T0" fmla="*/ 90 256 1"/>
              <a:gd name="T1" fmla="*/ 0 256 1"/>
              <a:gd name="G1" fmla="+- -10915773 T0 T1"/>
              <a:gd name="T2" fmla="*/ 180 256 1"/>
              <a:gd name="T3" fmla="*/ 0 256 1"/>
              <a:gd name="G2" fmla="+- -10915773 T2 T3"/>
              <a:gd name="G3" fmla="?: G1 -10915773 G2"/>
              <a:gd name="T4" fmla="*/ 0 256 1"/>
              <a:gd name="T5" fmla="*/ 90 256 1"/>
              <a:gd name="G4" fmla="+- G3 T4 T5"/>
              <a:gd name="T6" fmla="*/ 0 256 1"/>
              <a:gd name="T7" fmla="*/ 180 256 1"/>
              <a:gd name="G5" fmla="+- G3 T6 T7"/>
              <a:gd name="G6" fmla="?: G4 G5 G3"/>
              <a:gd name="G7" fmla="+- -10915773 0 0"/>
              <a:gd name="G8" fmla="*/ G6 2 1"/>
              <a:gd name="G9" fmla="+- 0 0 G8"/>
              <a:gd name="T8" fmla="*/ 180 256 1"/>
              <a:gd name="T9" fmla="*/ 0 256 1"/>
              <a:gd name="G10" fmla="+- G9 T8 T9"/>
              <a:gd name="G11" fmla="*/ G10 1 12"/>
              <a:gd name="G12" fmla="+- -10915773 G11 0"/>
              <a:gd name="G13" fmla="+- G12 G11 0"/>
              <a:gd name="G14" fmla="+- G13 G11 0"/>
              <a:gd name="G15" fmla="+- 5649 0 0"/>
              <a:gd name="G16" fmla="+- 10800 0 G15"/>
              <a:gd name="G17" fmla="*/ G16 1 8"/>
              <a:gd name="G18" fmla="*/ G16 7 16"/>
              <a:gd name="G19" fmla="+- G15 G17 0"/>
              <a:gd name="G20" fmla="+- G15 G18 0"/>
              <a:gd name="G21" fmla="+- 10800 0 G17"/>
              <a:gd name="G22" fmla="+- 10800 0 G15"/>
              <a:gd name="G23" fmla="+- 10800 G15 0"/>
              <a:gd name="G24" fmla="+- 10800 0 G19"/>
              <a:gd name="G25" fmla="+- 10800 G19 0"/>
              <a:gd name="G26" fmla="+- 10800 0 G21"/>
              <a:gd name="G27" fmla="+- 10800 G21 0"/>
              <a:gd name="G28" fmla="cos G15 G7"/>
              <a:gd name="G29" fmla="sin G15 G7"/>
              <a:gd name="G30" fmla="cos G20 G12"/>
              <a:gd name="G31" fmla="sin G20 G12"/>
              <a:gd name="G32" fmla="cos G21 G7"/>
              <a:gd name="G33" fmla="sin G21 G7"/>
              <a:gd name="G34" fmla="cos G21 G13"/>
              <a:gd name="G35" fmla="sin G21 G13"/>
              <a:gd name="G36" fmla="cos 10800 G13"/>
              <a:gd name="G37" fmla="sin 10800 G13"/>
              <a:gd name="G38" fmla="cos G19 G14"/>
              <a:gd name="G39" fmla="sin G19 G14"/>
              <a:gd name="G40" fmla="cos G15 G14"/>
              <a:gd name="G41" fmla="sin G15 G14"/>
              <a:gd name="G42" fmla="cos G19 G13"/>
              <a:gd name="G43" fmla="sin G19 G13"/>
              <a:gd name="G44" fmla="+- G28 10800 0"/>
              <a:gd name="G45" fmla="+- G29 10800 0"/>
              <a:gd name="G46" fmla="+- G30 10800 0"/>
              <a:gd name="G47" fmla="+- G31 10800 0"/>
              <a:gd name="G48" fmla="+- G32 10800 0"/>
              <a:gd name="G49" fmla="+- G33 10800 0"/>
              <a:gd name="G50" fmla="+- G34 10800 0"/>
              <a:gd name="G51" fmla="+- G35 10800 0"/>
              <a:gd name="G52" fmla="+- G36 10800 0"/>
              <a:gd name="G53" fmla="+- G37 10800 0"/>
              <a:gd name="G54" fmla="+- G38 10800 0"/>
              <a:gd name="G55" fmla="+- G39 10800 0"/>
              <a:gd name="G56" fmla="+- G40 10800 0"/>
              <a:gd name="G57" fmla="+- G41 10800 0"/>
              <a:gd name="G58" fmla="+- G42 10800 0"/>
              <a:gd name="G59" fmla="+- G43 10800 0"/>
              <a:gd name="G60" fmla="+- 21600 0 G52"/>
              <a:gd name="G61" fmla="+- 21600 0 G50"/>
              <a:gd name="G62" fmla="+- 21600 0 G48"/>
              <a:gd name="G63" fmla="+- 21600 0 G46"/>
              <a:gd name="G64" fmla="+- 21600 0 G44"/>
              <a:gd name="G65" fmla="+- 21600 0 G56"/>
              <a:gd name="G66" fmla="+- 21600 0 G54"/>
              <a:gd name="G67" fmla="+- 21600 0 G58"/>
              <a:gd name="G68" fmla="abs -10915773"/>
              <a:gd name="T10" fmla="*/ 0 256 1"/>
              <a:gd name="T11" fmla="*/ 90 256 1"/>
              <a:gd name="G69" fmla="+- G68 T10 T11"/>
              <a:gd name="G70" fmla="?: G69 0 21600"/>
              <a:gd name="G71" fmla="?: G69 G24 G25"/>
              <a:gd name="T12" fmla="*/ 3708 w 21600"/>
              <a:gd name="T13" fmla="*/ 7310 h 21600"/>
              <a:gd name="T14" fmla="*/ 10800 w 21600"/>
              <a:gd name="T15" fmla="*/ 0 h 21600"/>
              <a:gd name="T16" fmla="*/ 17892 w 21600"/>
              <a:gd name="T17" fmla="*/ 7310 h 21600"/>
              <a:gd name="T18" fmla="*/ 10800 w 21600"/>
              <a:gd name="T19" fmla="*/ 4507 h 21600"/>
              <a:gd name="T20" fmla="*/ 3163 w 21600"/>
              <a:gd name="T21" fmla="*/ 3163 h 21600"/>
              <a:gd name="T22" fmla="*/ 18437 w 21600"/>
              <a:gd name="T23" fmla="*/ 18437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5305" y="9487"/>
                </a:moveTo>
                <a:lnTo>
                  <a:pt x="3708" y="7310"/>
                </a:lnTo>
                <a:lnTo>
                  <a:pt x="922" y="8439"/>
                </a:lnTo>
                <a:cubicBezTo>
                  <a:pt x="1274" y="6966"/>
                  <a:pt x="1950" y="5591"/>
                  <a:pt x="2902" y="4414"/>
                </a:cubicBezTo>
                <a:lnTo>
                  <a:pt x="2401" y="4009"/>
                </a:lnTo>
                <a:cubicBezTo>
                  <a:pt x="4452" y="1473"/>
                  <a:pt x="7538" y="-1"/>
                  <a:pt x="10800" y="0"/>
                </a:cubicBezTo>
                <a:cubicBezTo>
                  <a:pt x="14061" y="0"/>
                  <a:pt x="17147" y="1473"/>
                  <a:pt x="19198" y="4009"/>
                </a:cubicBezTo>
                <a:lnTo>
                  <a:pt x="18697" y="4414"/>
                </a:lnTo>
                <a:cubicBezTo>
                  <a:pt x="19649" y="5591"/>
                  <a:pt x="20325" y="6966"/>
                  <a:pt x="20677" y="8439"/>
                </a:cubicBezTo>
                <a:lnTo>
                  <a:pt x="17892" y="7310"/>
                </a:lnTo>
                <a:lnTo>
                  <a:pt x="16294" y="9487"/>
                </a:lnTo>
                <a:cubicBezTo>
                  <a:pt x="15999" y="8251"/>
                  <a:pt x="15296" y="7152"/>
                  <a:pt x="14299" y="6365"/>
                </a:cubicBezTo>
                <a:lnTo>
                  <a:pt x="14698" y="5860"/>
                </a:lnTo>
                <a:cubicBezTo>
                  <a:pt x="13588" y="4983"/>
                  <a:pt x="12214" y="4507"/>
                  <a:pt x="10800" y="4507"/>
                </a:cubicBezTo>
                <a:cubicBezTo>
                  <a:pt x="9385" y="4506"/>
                  <a:pt x="8011" y="4983"/>
                  <a:pt x="6901" y="5860"/>
                </a:cubicBezTo>
                <a:lnTo>
                  <a:pt x="7300" y="6365"/>
                </a:lnTo>
                <a:cubicBezTo>
                  <a:pt x="6303" y="7152"/>
                  <a:pt x="5600" y="8251"/>
                  <a:pt x="5305" y="9487"/>
                </a:cubicBezTo>
                <a:close/>
              </a:path>
              <a:path w="21600" h="21600" fill="none" extrusionOk="0">
                <a:moveTo>
                  <a:pt x="2902" y="4414"/>
                </a:moveTo>
                <a:lnTo>
                  <a:pt x="5906" y="6843"/>
                </a:lnTo>
                <a:cubicBezTo>
                  <a:pt x="6200" y="6479"/>
                  <a:pt x="6534" y="6149"/>
                  <a:pt x="6901" y="5860"/>
                </a:cubicBezTo>
              </a:path>
              <a:path w="21600" h="21600" fill="none" extrusionOk="0">
                <a:moveTo>
                  <a:pt x="5906" y="6843"/>
                </a:moveTo>
                <a:lnTo>
                  <a:pt x="7300" y="6365"/>
                </a:lnTo>
              </a:path>
              <a:path w="21600" h="21600" fill="none" extrusionOk="0">
                <a:moveTo>
                  <a:pt x="18698" y="4414"/>
                </a:moveTo>
                <a:lnTo>
                  <a:pt x="15693" y="6843"/>
                </a:lnTo>
                <a:cubicBezTo>
                  <a:pt x="15399" y="6479"/>
                  <a:pt x="15065" y="6149"/>
                  <a:pt x="14698" y="5860"/>
                </a:cubicBezTo>
              </a:path>
              <a:path w="21600" h="21600" fill="none" extrusionOk="0">
                <a:moveTo>
                  <a:pt x="15694" y="6843"/>
                </a:moveTo>
                <a:lnTo>
                  <a:pt x="14300" y="6365"/>
                </a:lnTo>
              </a:path>
            </a:pathLst>
          </a:custGeom>
          <a:solidFill>
            <a:srgbClr val="CCCCFF"/>
          </a:solidFill>
          <a:ln w="44450">
            <a:solidFill>
              <a:srgbClr val="BEF6FE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endParaRPr lang="ar-SA" sz="3200">
              <a:latin typeface="Arial" pitchFamily="34" charset="0"/>
              <a:cs typeface="Al-Homam" pitchFamily="2" charset="-78"/>
            </a:endParaRPr>
          </a:p>
        </p:txBody>
      </p:sp>
      <p:sp>
        <p:nvSpPr>
          <p:cNvPr id="87043" name="WordArt 3" descr="كيس ورق"/>
          <p:cNvSpPr>
            <a:spLocks noChangeArrowheads="1" noChangeShapeType="1" noTextEdit="1"/>
          </p:cNvSpPr>
          <p:nvPr/>
        </p:nvSpPr>
        <p:spPr bwMode="auto">
          <a:xfrm rot="-281407">
            <a:off x="0" y="903288"/>
            <a:ext cx="5434013" cy="4051300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2498084"/>
                <a:gd name="adj2" fmla="val 54852"/>
              </a:avLst>
            </a:prstTxWarp>
          </a:bodyPr>
          <a:lstStyle/>
          <a:p>
            <a:pPr algn="ctr"/>
            <a:r>
              <a:rPr lang="ar-SA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oper Black" pitchFamily="18" charset="0"/>
              </a:rPr>
              <a:t>هل لابد من تطبيق الخطوات العشر بالكامل؟</a:t>
            </a:r>
            <a:endParaRPr lang="ar-SA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7044" name="Documents"/>
          <p:cNvSpPr>
            <a:spLocks noEditPoints="1" noChangeArrowheads="1"/>
          </p:cNvSpPr>
          <p:nvPr/>
        </p:nvSpPr>
        <p:spPr bwMode="auto">
          <a:xfrm rot="-602480">
            <a:off x="346075" y="2420938"/>
            <a:ext cx="8469313" cy="3889375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 rotWithShape="1">
            <a:gsLst>
              <a:gs pos="0">
                <a:srgbClr val="825600">
                  <a:alpha val="53999"/>
                </a:srgbClr>
              </a:gs>
              <a:gs pos="13000">
                <a:srgbClr val="FFA800">
                  <a:alpha val="59979"/>
                </a:srgbClr>
              </a:gs>
              <a:gs pos="28000">
                <a:srgbClr val="825600">
                  <a:alpha val="66880"/>
                </a:srgbClr>
              </a:gs>
              <a:gs pos="42999">
                <a:srgbClr val="FFA800">
                  <a:alpha val="73779"/>
                </a:srgbClr>
              </a:gs>
              <a:gs pos="58000">
                <a:srgbClr val="825600">
                  <a:alpha val="80680"/>
                </a:srgbClr>
              </a:gs>
              <a:gs pos="72000">
                <a:srgbClr val="FFA800">
                  <a:alpha val="87120"/>
                </a:srgbClr>
              </a:gs>
              <a:gs pos="87000">
                <a:srgbClr val="825600">
                  <a:alpha val="94020"/>
                </a:srgbClr>
              </a:gs>
              <a:gs pos="100000">
                <a:srgbClr val="FFA800"/>
              </a:gs>
            </a:gsLst>
            <a:lin ang="2700000" scaled="1"/>
          </a:gradFill>
          <a:ln w="12700">
            <a:solidFill>
              <a:srgbClr val="FF99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0" tIns="0" rIns="0" bIns="0"/>
          <a:lstStyle/>
          <a:p>
            <a:pPr algn="justLow"/>
            <a:r>
              <a:rPr lang="ar-SA" sz="4000" b="1" dirty="0" smtClean="0"/>
              <a:t>تستطيع أن تستخدم خطوة دون الأخرى فأنت لست ملزما باستخدام جميع الخطوات معا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ar-SA" sz="4000" b="1" dirty="0" smtClean="0"/>
              <a:t>بل قد تعتمد على خطوة واحدة فقط دون البقية في تعديل شيء ما .</a:t>
            </a:r>
            <a:endParaRPr lang="ar-SA" sz="4000" dirty="0"/>
          </a:p>
        </p:txBody>
      </p:sp>
      <p:pic>
        <p:nvPicPr>
          <p:cNvPr id="87045" name="Picture 5" descr="قبضة يد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752475"/>
            <a:ext cx="1366838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870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animBg="1"/>
      <p:bldP spid="87043" grpId="1" animBg="1"/>
      <p:bldP spid="8704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 hidden="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ED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6147" name="صورة 2" descr="rewity-fa2f4954c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357188"/>
            <a:ext cx="714375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ستطيل 7"/>
          <p:cNvSpPr/>
          <p:nvPr/>
        </p:nvSpPr>
        <p:spPr>
          <a:xfrm>
            <a:off x="8858250" y="0"/>
            <a:ext cx="285750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8715375" y="0"/>
            <a:ext cx="285750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8501063" y="0"/>
            <a:ext cx="285750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8286750" y="0"/>
            <a:ext cx="285750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8072438" y="0"/>
            <a:ext cx="285750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7858125" y="0"/>
            <a:ext cx="285750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4" name="مستطيل 13"/>
          <p:cNvSpPr/>
          <p:nvPr/>
        </p:nvSpPr>
        <p:spPr>
          <a:xfrm>
            <a:off x="0" y="0"/>
            <a:ext cx="285750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152400" y="0"/>
            <a:ext cx="276225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304800" y="0"/>
            <a:ext cx="276225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7" name="مستطيل 16"/>
          <p:cNvSpPr/>
          <p:nvPr/>
        </p:nvSpPr>
        <p:spPr>
          <a:xfrm>
            <a:off x="581025" y="0"/>
            <a:ext cx="276225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8" name="مستطيل 17"/>
          <p:cNvSpPr/>
          <p:nvPr/>
        </p:nvSpPr>
        <p:spPr>
          <a:xfrm>
            <a:off x="723900" y="0"/>
            <a:ext cx="276225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9" name="مستطيل 18"/>
          <p:cNvSpPr/>
          <p:nvPr/>
        </p:nvSpPr>
        <p:spPr>
          <a:xfrm>
            <a:off x="938213" y="0"/>
            <a:ext cx="276225" cy="6858000"/>
          </a:xfrm>
          <a:prstGeom prst="rect">
            <a:avLst/>
          </a:prstGeom>
          <a:solidFill>
            <a:srgbClr val="8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6160" name="مستطيل 19"/>
          <p:cNvSpPr>
            <a:spLocks noChangeArrowheads="1"/>
          </p:cNvSpPr>
          <p:nvPr/>
        </p:nvSpPr>
        <p:spPr bwMode="auto">
          <a:xfrm rot="-924688">
            <a:off x="1989138" y="2991475"/>
            <a:ext cx="47355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4400" b="1" dirty="0" smtClean="0">
                <a:latin typeface="Arial Black" pitchFamily="34" charset="0"/>
              </a:rPr>
              <a:t>من هو صاحب فكرة سكامبر</a:t>
            </a:r>
            <a:endParaRPr lang="ar-SA" sz="4400" dirty="0"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E277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E277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E277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339F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E277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E277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339F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E277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339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339F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E277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339F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يعتبر بوب برايل صاحب فكرة اسكامبير</a:t>
            </a:r>
            <a:r>
              <a:rPr lang="en-US" b="1" dirty="0" smtClean="0">
                <a:solidFill>
                  <a:srgbClr val="FF0000"/>
                </a:solidFill>
              </a:rPr>
              <a:t>SCAMPER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sz="4000" b="1" dirty="0" smtClean="0">
                <a:solidFill>
                  <a:schemeClr val="bg2">
                    <a:lumMod val="25000"/>
                  </a:schemeClr>
                </a:solidFill>
              </a:rPr>
              <a:t>وهو تطوير الأفكار وتحسينها، والخروج منها إلى فكرة جديدة، من خلال مجموعة من الخطوات والأدوات أو الطرق للتغيير في معطيات منتج ما، وإعادة تشكيله لتوليد أفكار ابداعية .</a:t>
            </a:r>
          </a:p>
          <a:p>
            <a:r>
              <a:rPr lang="ar-SA" sz="4000" b="1" dirty="0" smtClean="0">
                <a:solidFill>
                  <a:schemeClr val="bg2">
                    <a:lumMod val="25000"/>
                  </a:schemeClr>
                </a:solidFill>
              </a:rPr>
              <a:t>وأسلوب اسكامبر يساعد نا للنظر إلى الأشياء و تغييرها بطريقة إبداعية وقد تصل</a:t>
            </a:r>
            <a:r>
              <a:rPr lang="ar-SA" sz="40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4000" b="1" dirty="0" smtClean="0">
                <a:solidFill>
                  <a:schemeClr val="bg2">
                    <a:lumMod val="25000"/>
                  </a:schemeClr>
                </a:solidFill>
              </a:rPr>
              <a:t>إلى ابتكار أشياء جديدة أو كتابة موضوع بصورة إبداعية أو ابتكار أداة بطريقة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sz="4000" b="1" dirty="0" smtClean="0">
                <a:solidFill>
                  <a:schemeClr val="bg2">
                    <a:lumMod val="25000"/>
                  </a:schemeClr>
                </a:solidFill>
              </a:rPr>
              <a:t>إبداعية أو إيجاد حل لمشكلة بأسلوب إبداعي</a:t>
            </a:r>
            <a:endParaRPr lang="ar-SA" sz="4000" dirty="0">
              <a:solidFill>
                <a:srgbClr val="FF0000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29/04/32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نعمة عبد السلام محمد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WordArt 2"/>
          <p:cNvSpPr>
            <a:spLocks noChangeArrowheads="1" noChangeShapeType="1" noTextEdit="1"/>
          </p:cNvSpPr>
          <p:nvPr/>
        </p:nvSpPr>
        <p:spPr bwMode="auto">
          <a:xfrm>
            <a:off x="1042988" y="1905000"/>
            <a:ext cx="6913562" cy="2078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">
                <a:rot lat="0" lon="120000" rev="0"/>
              </a:camera>
              <a:lightRig rig="legacyHarsh2" dir="t"/>
            </a:scene3d>
            <a:sp3d extrusionH="1801800" prstMaterial="legacyMetal">
              <a:extrusionClr>
                <a:srgbClr val="99FF33"/>
              </a:extrusionClr>
            </a:sp3d>
          </a:bodyPr>
          <a:lstStyle/>
          <a:p>
            <a:pPr algn="ctr"/>
            <a:r>
              <a:rPr lang="ar-SA" sz="4800" kern="10" dirty="0" smtClean="0">
                <a:ln w="9525">
                  <a:round/>
                  <a:headEnd/>
                  <a:tailEnd/>
                </a:ln>
                <a:solidFill>
                  <a:srgbClr val="00FF00">
                    <a:alpha val="70195"/>
                  </a:srgbClr>
                </a:solidFill>
                <a:latin typeface="Arial"/>
                <a:cs typeface="Arial"/>
              </a:rPr>
              <a:t>مكونات استراتيجية سكامبر</a:t>
            </a:r>
            <a:endParaRPr lang="ar-SA" sz="4800" kern="10" dirty="0">
              <a:ln w="9525">
                <a:round/>
                <a:headEnd/>
                <a:tailEnd/>
              </a:ln>
              <a:solidFill>
                <a:srgbClr val="00FF00">
                  <a:alpha val="70195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68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animBg="1"/>
      <p:bldP spid="7680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8" name="Group 2"/>
          <p:cNvGraphicFramePr>
            <a:graphicFrameLocks noGrp="1"/>
          </p:cNvGraphicFramePr>
          <p:nvPr/>
        </p:nvGraphicFramePr>
        <p:xfrm>
          <a:off x="0" y="609600"/>
          <a:ext cx="9144000" cy="6732271"/>
        </p:xfrm>
        <a:graphic>
          <a:graphicData uri="http://schemas.openxmlformats.org/drawingml/2006/table">
            <a:tbl>
              <a:tblPr rtl="1"/>
              <a:tblGrid>
                <a:gridCol w="1250373"/>
                <a:gridCol w="3517322"/>
                <a:gridCol w="4376305"/>
              </a:tblGrid>
              <a:tr h="4921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raditional Arabic" pitchFamily="2" charset="-78"/>
                        </a:rPr>
                        <a:t>الاختصار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raditional Arabic" pitchFamily="2" charset="-78"/>
                        </a:rPr>
                        <a:t> الكلمة / المعنى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أسئلة موجهة للتفكير </a:t>
                      </a:r>
                      <a:endParaRPr kumimoji="0" lang="ar-SA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raditional Arabic" pitchFamily="2" charset="-78"/>
                        </a:rPr>
                        <a:t>S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SUBSTITUTE 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 : بدل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- ماذا يمكن أن نستخدم بدلا من أحد الأجزاء ؟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raditional Arabic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- ما البديل للمكونات ، الطريقة ، المكان ، الزمان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 ، مادة الصنع  ؟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C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COMBINE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:ربط 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هل يمكن ربط مواد مختلفة ، إضافة مكونات أخرى ؟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raditional Arabic" pitchFamily="2" charset="-7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هل يمكن المزج بين مكونات الشيئ أو  اعادة تركيبه ؟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318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A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ADAPT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 تكييف 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هل يمكننا أن نعدل بحيث يناسب حالات معينة وأغراض متعددة ، أن فكرة مشابهة ، أو في موقف مغاير ؟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M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MODIFY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 : عدل 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هل يمكننا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التغيير  ( التصغير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، التكبير ، الخصائص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الخارجية؟ تغيير اللون  الحركة – الصوت – الشكل – الرائحة – الحجم ؟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302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P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PUT TO OTHER USES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 استخدامات بديلة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هل هناك استخدامات أخرى ، طريقة جديدة في الاستخدام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تلائم موقفا معينا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؟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E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ELIMINATE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 احذف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ما هي الأجزاء غير الضرورية، وماذا يمكن أن نحذف ؟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raditional Arabic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620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REARRANGE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 الاسترجاع أو إعادة الترتيب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ماذا يمكن أن نغير في ترتيب  النظام ، أو عند قلب النموذج ؟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raditional Arabic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2376" name="Text Box 40"/>
          <p:cNvSpPr txBox="1">
            <a:spLocks noChangeArrowheads="1"/>
          </p:cNvSpPr>
          <p:nvPr/>
        </p:nvSpPr>
        <p:spPr bwMode="auto">
          <a:xfrm>
            <a:off x="2700338" y="188913"/>
            <a:ext cx="3311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2377" name="Text Box 41"/>
          <p:cNvSpPr txBox="1">
            <a:spLocks noChangeArrowheads="1"/>
          </p:cNvSpPr>
          <p:nvPr/>
        </p:nvSpPr>
        <p:spPr bwMode="auto">
          <a:xfrm>
            <a:off x="3203575" y="0"/>
            <a:ext cx="3527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/>
              <a:t>أداة سكامبر  </a:t>
            </a:r>
            <a:r>
              <a:rPr lang="en-US" sz="2800" b="1" dirty="0"/>
              <a:t>SCAMPER</a:t>
            </a:r>
          </a:p>
        </p:txBody>
      </p:sp>
    </p:spTree>
  </p:cSld>
  <p:clrMapOvr>
    <a:masterClrMapping/>
  </p:clrMapOvr>
  <p:transition spd="slow">
    <p:fade thruBlk="1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8" name="_s29762"/>
          <p:cNvSpPr>
            <a:spLocks noChangeArrowheads="1"/>
          </p:cNvSpPr>
          <p:nvPr/>
        </p:nvSpPr>
        <p:spPr bwMode="auto">
          <a:xfrm>
            <a:off x="3756025" y="5649913"/>
            <a:ext cx="17018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ar-SA" sz="6000">
              <a:solidFill>
                <a:schemeClr val="folHlink"/>
              </a:solidFill>
              <a:latin typeface="Arial" pitchFamily="34" charset="0"/>
              <a:cs typeface="AL-Hor" pitchFamily="2" charset="-78"/>
            </a:endParaRPr>
          </a:p>
        </p:txBody>
      </p:sp>
      <p:sp>
        <p:nvSpPr>
          <p:cNvPr id="56329" name="_s29754"/>
          <p:cNvSpPr>
            <a:spLocks noChangeArrowheads="1" noTextEdit="1"/>
          </p:cNvSpPr>
          <p:nvPr/>
        </p:nvSpPr>
        <p:spPr bwMode="auto">
          <a:xfrm>
            <a:off x="899592" y="2348880"/>
            <a:ext cx="6552727" cy="2483470"/>
          </a:xfrm>
          <a:prstGeom prst="ellipse">
            <a:avLst/>
          </a:prstGeom>
          <a:solidFill>
            <a:schemeClr val="accent2">
              <a:alpha val="50195"/>
            </a:schemeClr>
          </a:solidFill>
          <a:ln w="5715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/>
          <a:p>
            <a:endParaRPr lang="ar-SA"/>
          </a:p>
        </p:txBody>
      </p:sp>
      <p:sp>
        <p:nvSpPr>
          <p:cNvPr id="56330" name="_s29755"/>
          <p:cNvSpPr>
            <a:spLocks noChangeArrowheads="1"/>
          </p:cNvSpPr>
          <p:nvPr/>
        </p:nvSpPr>
        <p:spPr bwMode="auto">
          <a:xfrm>
            <a:off x="1547664" y="2852936"/>
            <a:ext cx="5256584" cy="15121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47218" tIns="73609" rIns="147218" bIns="73609" anchor="ctr"/>
          <a:lstStyle/>
          <a:p>
            <a:pPr algn="ctr"/>
            <a:r>
              <a:rPr lang="ar-SA" sz="6000" b="1" dirty="0" smtClean="0">
                <a:solidFill>
                  <a:schemeClr val="tx1"/>
                </a:solidFill>
                <a:latin typeface="Arial" pitchFamily="34" charset="0"/>
                <a:cs typeface="AL-Hor" pitchFamily="2" charset="-78"/>
              </a:rPr>
              <a:t>تطوير المظلة الشمسية </a:t>
            </a:r>
            <a:endParaRPr lang="en-US" sz="6000" b="1" dirty="0">
              <a:solidFill>
                <a:schemeClr val="tx1"/>
              </a:solidFill>
              <a:latin typeface="Arial" pitchFamily="34" charset="0"/>
              <a:cs typeface="AL-Hor" pitchFamily="2" charset="-78"/>
            </a:endParaRPr>
          </a:p>
        </p:txBody>
      </p:sp>
      <p:sp>
        <p:nvSpPr>
          <p:cNvPr id="56331" name="AutoShape 11"/>
          <p:cNvSpPr>
            <a:spLocks noChangeArrowheads="1"/>
          </p:cNvSpPr>
          <p:nvPr/>
        </p:nvSpPr>
        <p:spPr bwMode="auto">
          <a:xfrm>
            <a:off x="1295400" y="533400"/>
            <a:ext cx="6769100" cy="1008063"/>
          </a:xfrm>
          <a:prstGeom prst="ribbon2">
            <a:avLst>
              <a:gd name="adj1" fmla="val 7591"/>
              <a:gd name="adj2" fmla="val 75000"/>
            </a:avLst>
          </a:prstGeom>
          <a:solidFill>
            <a:schemeClr val="accent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ar-SA" sz="4800" b="1" dirty="0" smtClean="0">
                <a:latin typeface="Arial" pitchFamily="34" charset="0"/>
                <a:cs typeface="Kufi20 Normal" pitchFamily="2" charset="-78"/>
              </a:rPr>
              <a:t>مثال تطبيقي لأدوات سكامبر</a:t>
            </a:r>
            <a:endParaRPr lang="en-US" sz="5400" b="1" dirty="0">
              <a:latin typeface="Arial" pitchFamily="34" charset="0"/>
              <a:cs typeface="Kufi20 Normal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8" grpId="0" autoUpdateAnimBg="0"/>
      <p:bldP spid="56329" grpId="0" animBg="1"/>
      <p:bldP spid="56330" grpId="0" autoUpdateAnimBg="0"/>
      <p:bldP spid="56331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8" name="Group 2"/>
          <p:cNvGraphicFramePr>
            <a:graphicFrameLocks noGrp="1"/>
          </p:cNvGraphicFramePr>
          <p:nvPr/>
        </p:nvGraphicFramePr>
        <p:xfrm>
          <a:off x="0" y="609600"/>
          <a:ext cx="9144000" cy="6492877"/>
        </p:xfrm>
        <a:graphic>
          <a:graphicData uri="http://schemas.openxmlformats.org/drawingml/2006/table">
            <a:tbl>
              <a:tblPr rtl="1"/>
              <a:tblGrid>
                <a:gridCol w="1250373"/>
                <a:gridCol w="3517322"/>
                <a:gridCol w="4376305"/>
              </a:tblGrid>
              <a:tr h="4921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raditional Arabic" pitchFamily="2" charset="-78"/>
                        </a:rPr>
                        <a:t>الاختصار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raditional Arabic" pitchFamily="2" charset="-78"/>
                        </a:rPr>
                        <a:t> الكلمة / المعنى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أسئلة موجهة للتفكير </a:t>
                      </a:r>
                      <a:endParaRPr kumimoji="0" lang="ar-SA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raditional Arabic" pitchFamily="2" charset="-78"/>
                        </a:rPr>
                        <a:t>S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SUBSTITUTE 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 :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تبديل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-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نستبدل الجهة العليا للمظلة بمادة عاكسة لأشعة الشمس؟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C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COMBINE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:ربط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/ دمج 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اضافة جيبا للمقبض ليغطي اليد كله كي لا تسخن ؟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318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A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ADAPT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 تكييف 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تعديل رأس المظلة الى آلة حادة للدفاع عن النفس .....................................................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M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MODIFY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 : عدل 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تكبير حجم المظلة لتسع ثلاثة أشخاص .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تصغير حجمها بحيث تصبح خفيفة الوزن وتؤدي نفس الغرض .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تغيير طريقة حمل المظلة باضافة حزام يثبت على الصدر 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302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P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PUT TO OTHER USES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 استخدامات بديلة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استخدامها مجداف للقوارب مثلا ..........................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raditional Arabic" pitchFamily="2" charset="-7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؟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E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ELIMINATE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 احذف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نحذف مسكة اليد وتلبس مثل الطاقية .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620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REARRANGE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: الاسترجاع أو إعادة الترتيب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نقلب المظلة ونستخدمها في حمل المشتروات ؟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raditional Arabic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raditional Arabic" pitchFamily="2" charset="-78"/>
                        </a:rPr>
                        <a:t> 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raditional Arabic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2376" name="Text Box 40"/>
          <p:cNvSpPr txBox="1">
            <a:spLocks noChangeArrowheads="1"/>
          </p:cNvSpPr>
          <p:nvPr/>
        </p:nvSpPr>
        <p:spPr bwMode="auto">
          <a:xfrm>
            <a:off x="2700338" y="188913"/>
            <a:ext cx="3311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2377" name="Text Box 41"/>
          <p:cNvSpPr txBox="1">
            <a:spLocks noChangeArrowheads="1"/>
          </p:cNvSpPr>
          <p:nvPr/>
        </p:nvSpPr>
        <p:spPr bwMode="auto">
          <a:xfrm>
            <a:off x="3203575" y="0"/>
            <a:ext cx="3527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/>
              <a:t>أداة سكامبر  </a:t>
            </a:r>
            <a:r>
              <a:rPr lang="en-US" sz="2800" b="1" dirty="0"/>
              <a:t>SCAMPER</a:t>
            </a:r>
          </a:p>
        </p:txBody>
      </p:sp>
    </p:spTree>
  </p:cSld>
  <p:clrMapOvr>
    <a:masterClrMapping/>
  </p:clrMapOvr>
  <p:transition spd="slow">
    <p:fade thruBlk="1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bye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723" name="Picture 3" descr="dovec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375"/>
            <a:ext cx="4752975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0" y="6003925"/>
            <a:ext cx="9144000" cy="9763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400" b="1" dirty="0">
                <a:solidFill>
                  <a:schemeClr val="bg1"/>
                </a:solidFill>
              </a:rPr>
              <a:t>مع </a:t>
            </a:r>
            <a:r>
              <a:rPr lang="ar-SA" sz="2400" b="1" dirty="0" smtClean="0">
                <a:solidFill>
                  <a:schemeClr val="bg1"/>
                </a:solidFill>
              </a:rPr>
              <a:t>تحياتي د . نعمة عبد السلام</a:t>
            </a:r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</a:rPr>
              <a:t>                         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</a:rPr>
              <a:t>   </a:t>
            </a:r>
            <a:endParaRPr lang="ar-SA" sz="2000" b="1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ar-SA" sz="2000" b="1" dirty="0">
                <a:latin typeface="Arial" pitchFamily="34" charset="0"/>
              </a:rPr>
              <a:t>                                                                           </a:t>
            </a:r>
            <a:endParaRPr lang="en-US" sz="2000" b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</TotalTime>
  <Words>444</Words>
  <Application>Microsoft Office PowerPoint</Application>
  <PresentationFormat>On-screen Show (4:3)</PresentationFormat>
  <Paragraphs>77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 يعتبر بوب برايل صاحب فكرة اسكامبيرSCAMPER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sara</dc:creator>
  <cp:lastModifiedBy>TOSHIBA</cp:lastModifiedBy>
  <cp:revision>99</cp:revision>
  <dcterms:created xsi:type="dcterms:W3CDTF">2011-04-03T11:53:54Z</dcterms:created>
  <dcterms:modified xsi:type="dcterms:W3CDTF">2012-01-23T08:35:06Z</dcterms:modified>
</cp:coreProperties>
</file>