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12" r:id="rId1"/>
  </p:sldMasterIdLst>
  <p:notesMasterIdLst>
    <p:notesMasterId r:id="rId5"/>
  </p:notesMasterIdLst>
  <p:sldIdLst>
    <p:sldId id="259" r:id="rId2"/>
    <p:sldId id="260" r:id="rId3"/>
    <p:sldId id="261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4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نمط فاتح 1 - تميي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162" autoAdjust="0"/>
    <p:restoredTop sz="94660"/>
  </p:normalViewPr>
  <p:slideViewPr>
    <p:cSldViewPr>
      <p:cViewPr>
        <p:scale>
          <a:sx n="76" d="100"/>
          <a:sy n="76" d="100"/>
        </p:scale>
        <p:origin x="-135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78FF4B1-65C1-4442-86A1-8DADB3E0EE73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6FCF84-D5A2-4499-BFC7-8474CE8BD29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521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FCF84-D5A2-4499-BFC7-8474CE8BD293}" type="slidenum">
              <a:rPr lang="ar-SA" smtClean="0"/>
              <a:pPr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1633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9A0490A-5734-4564-90BD-50CBD2BF85E0}" type="datetimeFigureOut">
              <a:rPr lang="ar-SA" smtClean="0"/>
              <a:pPr/>
              <a:t>27/06/33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ar-SA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itchFamily="18" charset="-78"/>
                <a:cs typeface="Andalus" pitchFamily="18" charset="-78"/>
              </a:rPr>
              <a:t>بسم الله الرحمن الرحيم </a:t>
            </a:r>
            <a:br>
              <a:rPr lang="ar-SA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endParaRPr lang="ar-SA" sz="6600" dirty="0">
              <a:solidFill>
                <a:schemeClr val="tx1">
                  <a:lumMod val="95000"/>
                  <a:lumOff val="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916832"/>
            <a:ext cx="8010636" cy="47091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ar-SA" sz="44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الدكتوره/نعمة عبد السلام </a:t>
            </a:r>
          </a:p>
          <a:p>
            <a:pPr>
              <a:buFont typeface="Wingdings" pitchFamily="2" charset="2"/>
              <a:buChar char="Ø"/>
            </a:pPr>
            <a:r>
              <a:rPr lang="ar-SA" sz="44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عمل الطالبه </a:t>
            </a:r>
            <a:r>
              <a:rPr lang="ar-SA" sz="44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/</a:t>
            </a:r>
            <a:endParaRPr lang="ar-SA" sz="4400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565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0127"/>
            <a:ext cx="8229600" cy="1258633"/>
          </a:xfrm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جدول يبين تقديرات الواجبات والصفات لجوانب الشخصيه</a:t>
            </a:r>
            <a:endParaRPr lang="ar-SA" b="1" dirty="0">
              <a:solidFill>
                <a:schemeClr val="accent2">
                  <a:lumMod val="60000"/>
                  <a:lumOff val="4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934609"/>
              </p:ext>
            </p:extLst>
          </p:nvPr>
        </p:nvGraphicFramePr>
        <p:xfrm>
          <a:off x="755576" y="1308379"/>
          <a:ext cx="7992888" cy="5329994"/>
        </p:xfrm>
        <a:graphic>
          <a:graphicData uri="http://schemas.openxmlformats.org/drawingml/2006/table">
            <a:tbl>
              <a:tblPr rtl="1" firstRow="1" bandRow="1">
                <a:tableStyleId>{5FD0F851-EC5A-4D38-B0AD-8093EC10F338}</a:tableStyleId>
              </a:tblPr>
              <a:tblGrid>
                <a:gridCol w="2746719"/>
                <a:gridCol w="2746719"/>
                <a:gridCol w="2499450"/>
              </a:tblGrid>
              <a:tr h="36745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cs typeface="Akhbar MT" pitchFamily="2" charset="-78"/>
                        </a:rPr>
                        <a:t>جوانب الشخصيه</a:t>
                      </a:r>
                      <a:endParaRPr lang="ar-S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cs typeface="Akhbar MT" pitchFamily="2" charset="-78"/>
                        </a:rPr>
                        <a:t>الواجبات والصفات</a:t>
                      </a:r>
                      <a:endParaRPr lang="ar-S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cs typeface="Akhbar MT" pitchFamily="2" charset="-78"/>
                        </a:rPr>
                        <a:t>الدرجه</a:t>
                      </a:r>
                      <a:endParaRPr lang="ar-S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</a:tr>
              <a:tr h="762285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cs typeface="Akhbar MT" pitchFamily="2" charset="-78"/>
                        </a:rPr>
                        <a:t>الجانب</a:t>
                      </a:r>
                      <a:r>
                        <a:rPr lang="ar-SA" sz="20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cs typeface="Akhbar MT" pitchFamily="2" charset="-78"/>
                        </a:rPr>
                        <a:t> العقلي </a:t>
                      </a:r>
                      <a:endParaRPr lang="ar-S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cs typeface="Akhbar MT" pitchFamily="2" charset="-78"/>
                        </a:rPr>
                        <a:t>قراءت</a:t>
                      </a:r>
                      <a:r>
                        <a:rPr lang="ar-SA" sz="2000" b="1" baseline="0" dirty="0" smtClean="0">
                          <a:cs typeface="Akhbar MT" pitchFamily="2" charset="-78"/>
                        </a:rPr>
                        <a:t> الكتب وتثقيف الذات وحضور دورات لتغذية العقل</a:t>
                      </a:r>
                      <a:endParaRPr lang="ar-SA" sz="2000" b="1" dirty="0"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cs typeface="Akhbar MT" pitchFamily="2" charset="-78"/>
                        </a:rPr>
                        <a:t>4</a:t>
                      </a:r>
                      <a:r>
                        <a:rPr lang="ar-SA" sz="2000" b="1" baseline="0" dirty="0" smtClean="0">
                          <a:cs typeface="Akhbar MT" pitchFamily="2" charset="-78"/>
                        </a:rPr>
                        <a:t> </a:t>
                      </a:r>
                      <a:r>
                        <a:rPr lang="ar-SA" sz="2000" b="1" baseline="0" dirty="0" smtClean="0">
                          <a:cs typeface="Akhbar MT" pitchFamily="2" charset="-78"/>
                        </a:rPr>
                        <a:t>من 10</a:t>
                      </a:r>
                      <a:endParaRPr lang="ar-SA" sz="2000" b="1" dirty="0">
                        <a:cs typeface="Akhbar MT" pitchFamily="2" charset="-78"/>
                      </a:endParaRPr>
                    </a:p>
                  </a:txBody>
                  <a:tcPr/>
                </a:tc>
              </a:tr>
              <a:tr h="852296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cs typeface="Akhbar MT" pitchFamily="2" charset="-78"/>
                        </a:rPr>
                        <a:t>الجانب</a:t>
                      </a:r>
                      <a:r>
                        <a:rPr lang="ar-SA" sz="20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cs typeface="Akhbar MT" pitchFamily="2" charset="-78"/>
                        </a:rPr>
                        <a:t> الوظيفي </a:t>
                      </a:r>
                      <a:endParaRPr lang="ar-S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cs typeface="Akhbar MT" pitchFamily="2" charset="-78"/>
                        </a:rPr>
                        <a:t>ان</a:t>
                      </a:r>
                      <a:r>
                        <a:rPr lang="ar-SA" sz="2000" b="1" baseline="0" dirty="0" smtClean="0">
                          <a:cs typeface="Akhbar MT" pitchFamily="2" charset="-78"/>
                        </a:rPr>
                        <a:t> </a:t>
                      </a:r>
                      <a:r>
                        <a:rPr lang="ar-SA" sz="2000" b="1" dirty="0" smtClean="0">
                          <a:cs typeface="Akhbar MT" pitchFamily="2" charset="-78"/>
                        </a:rPr>
                        <a:t>يحب الشخص</a:t>
                      </a:r>
                      <a:r>
                        <a:rPr lang="ar-SA" sz="2000" b="1" baseline="0" dirty="0" smtClean="0">
                          <a:cs typeface="Akhbar MT" pitchFamily="2" charset="-78"/>
                        </a:rPr>
                        <a:t> ما يحب لنفسه الحضور المبكر للعمل</a:t>
                      </a:r>
                      <a:endParaRPr lang="ar-SA" sz="2000" b="1" dirty="0"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cs typeface="Akhbar MT" pitchFamily="2" charset="-78"/>
                        </a:rPr>
                        <a:t>5</a:t>
                      </a:r>
                      <a:r>
                        <a:rPr lang="ar-SA" sz="2000" b="1" baseline="0" dirty="0" smtClean="0">
                          <a:cs typeface="Akhbar MT" pitchFamily="2" charset="-78"/>
                        </a:rPr>
                        <a:t> من 10</a:t>
                      </a:r>
                      <a:endParaRPr lang="ar-SA" sz="2000" b="1" dirty="0">
                        <a:cs typeface="Akhbar MT" pitchFamily="2" charset="-78"/>
                      </a:endParaRPr>
                    </a:p>
                  </a:txBody>
                  <a:tcPr/>
                </a:tc>
              </a:tr>
              <a:tr h="762285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khbar MT" pitchFamily="2" charset="-78"/>
                        </a:rPr>
                        <a:t>الجانب الجسدي</a:t>
                      </a:r>
                      <a:endParaRPr lang="ar-S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khbar MT" pitchFamily="2" charset="-78"/>
                        </a:rPr>
                        <a:t>عدم السهر والغذاء الصحي والمفيد اداء التمارين الرياضيه</a:t>
                      </a:r>
                      <a:endParaRPr lang="ar-SA" sz="2000" b="1" dirty="0"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khbar MT" pitchFamily="2" charset="-78"/>
                        </a:rPr>
                        <a:t>6من 10</a:t>
                      </a:r>
                      <a:endParaRPr lang="ar-SA" sz="2000" b="1" dirty="0">
                        <a:cs typeface="Akhbar MT" pitchFamily="2" charset="-78"/>
                      </a:endParaRPr>
                    </a:p>
                  </a:txBody>
                  <a:tcPr/>
                </a:tc>
              </a:tr>
              <a:tr h="8522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الجانب الأسري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الجلوس مع الاهل والوالدين وجلوس الأبناء مع والديهم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8من 10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  <a:tr h="8522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الجانب الأجتماعي 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زيارت الأهل والاصدقاء صلة الرحم حسن التعامل مع الأخريين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9من 10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  <a:tr h="8522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الجانب الديني 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الصلاة والمحافظه على السنن والرواتب الصدقه والصيام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Times New Roman"/>
                          <a:cs typeface="Akhbar MT"/>
                        </a:rPr>
                        <a:t>10من 10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156554" y="8619"/>
            <a:ext cx="1987446" cy="626469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ecoType Thuluth" pitchFamily="2" charset="-78"/>
              </a:rPr>
              <a:t>عجلة الحياه </a:t>
            </a:r>
            <a:endParaRPr lang="ar-SA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DecoType Thuluth" pitchFamily="2" charset="-78"/>
            </a:endParaRPr>
          </a:p>
        </p:txBody>
      </p:sp>
      <p:sp>
        <p:nvSpPr>
          <p:cNvPr id="4" name="مخطط انسيابي: رابط 3"/>
          <p:cNvSpPr/>
          <p:nvPr/>
        </p:nvSpPr>
        <p:spPr>
          <a:xfrm>
            <a:off x="384645" y="1167672"/>
            <a:ext cx="5357850" cy="464347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ar-SA" b="1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- </a:t>
            </a:r>
            <a:endParaRPr lang="ar-SA" b="1" dirty="0">
              <a:ln/>
              <a:solidFill>
                <a:schemeClr val="accent5">
                  <a:tint val="50000"/>
                  <a:satMod val="180000"/>
                </a:schemeClr>
              </a:solidFill>
            </a:endParaRPr>
          </a:p>
        </p:txBody>
      </p:sp>
      <p:cxnSp>
        <p:nvCxnSpPr>
          <p:cNvPr id="24" name="رابط مستقيم 23"/>
          <p:cNvCxnSpPr>
            <a:stCxn id="4" idx="3"/>
            <a:endCxn id="4" idx="7"/>
          </p:cNvCxnSpPr>
          <p:nvPr/>
        </p:nvCxnSpPr>
        <p:spPr>
          <a:xfrm flipV="1">
            <a:off x="1169284" y="1847692"/>
            <a:ext cx="3788572" cy="328343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>
            <a:stCxn id="4" idx="6"/>
            <a:endCxn id="4" idx="2"/>
          </p:cNvCxnSpPr>
          <p:nvPr/>
        </p:nvCxnSpPr>
        <p:spPr>
          <a:xfrm flipH="1">
            <a:off x="384645" y="3489407"/>
            <a:ext cx="5357850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>
            <a:off x="2365810" y="1229697"/>
            <a:ext cx="1357322" cy="4500594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" name="مخطط انسيابي: رابط 4"/>
          <p:cNvSpPr/>
          <p:nvPr/>
        </p:nvSpPr>
        <p:spPr>
          <a:xfrm>
            <a:off x="2222934" y="2824276"/>
            <a:ext cx="1643074" cy="1357322"/>
          </a:xfrm>
          <a:prstGeom prst="flowChartConnector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Thuluth" pitchFamily="2" charset="-78"/>
              </a:rPr>
              <a:t>عجلة </a:t>
            </a:r>
            <a:r>
              <a:rPr lang="ar-SA" sz="4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Thuluth" pitchFamily="2" charset="-78"/>
              </a:rPr>
              <a:t>الحياه</a:t>
            </a:r>
            <a:endParaRPr lang="ar-SA" sz="4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ecoType Thuluth" pitchFamily="2" charset="-78"/>
            </a:endParaRPr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 rot="18583607">
            <a:off x="-2385803" y="161635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الجانب الديني </a:t>
            </a:r>
          </a:p>
          <a:p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----------</a:t>
            </a:r>
            <a:endParaRPr lang="ar-S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عنوان 1"/>
          <p:cNvSpPr txBox="1">
            <a:spLocks/>
          </p:cNvSpPr>
          <p:nvPr/>
        </p:nvSpPr>
        <p:spPr>
          <a:xfrm rot="11696985">
            <a:off x="-1346616" y="44931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khbar MT" pitchFamily="2" charset="-78"/>
              </a:rPr>
              <a:t>الجانب الأجتماعي </a:t>
            </a:r>
          </a:p>
          <a:p>
            <a:r>
              <a:rPr lang="ar-S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---------</a:t>
            </a:r>
            <a: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ar-S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عنوان 1"/>
          <p:cNvSpPr txBox="1">
            <a:spLocks/>
          </p:cNvSpPr>
          <p:nvPr/>
        </p:nvSpPr>
        <p:spPr>
          <a:xfrm rot="14554451">
            <a:off x="-2841805" y="350712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الجانب العقلي </a:t>
            </a:r>
          </a:p>
          <a:p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- - -</a:t>
            </a:r>
            <a:endParaRPr lang="ar-S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عنوان 1"/>
          <p:cNvSpPr txBox="1">
            <a:spLocks/>
          </p:cNvSpPr>
          <p:nvPr/>
        </p:nvSpPr>
        <p:spPr>
          <a:xfrm rot="7937785">
            <a:off x="3396553" y="3857259"/>
            <a:ext cx="2586724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khbar MT" pitchFamily="2" charset="-78"/>
              </a:rPr>
              <a:t>الجانب الجسدي </a:t>
            </a:r>
          </a:p>
          <a:p>
            <a:pPr algn="r"/>
            <a:r>
              <a:rPr lang="ar-S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- - - - -</a:t>
            </a:r>
            <a:endParaRPr lang="ar-SA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عنوان 1"/>
          <p:cNvSpPr txBox="1">
            <a:spLocks/>
          </p:cNvSpPr>
          <p:nvPr/>
        </p:nvSpPr>
        <p:spPr>
          <a:xfrm rot="4230005">
            <a:off x="1071655" y="206635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khbar MT" pitchFamily="2" charset="-78"/>
              </a:rPr>
              <a:t>الجانب الوظيفي </a:t>
            </a:r>
          </a:p>
          <a:p>
            <a:r>
              <a:rPr lang="ar-S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khbar MT" pitchFamily="2" charset="-78"/>
              </a:rPr>
              <a:t>- - - - -</a:t>
            </a:r>
            <a:endParaRPr lang="ar-SA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 rot="1057208">
            <a:off x="2384897" y="810222"/>
            <a:ext cx="2580326" cy="1470025"/>
          </a:xfrm>
          <a:ln>
            <a:noFill/>
          </a:ln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ar-SA" sz="1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khbar MT" pitchFamily="2" charset="-78"/>
              </a:rPr>
              <a:t>الجانب </a:t>
            </a:r>
            <a:r>
              <a:rPr lang="ar-SA" sz="1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khbar MT" pitchFamily="2" charset="-78"/>
              </a:rPr>
              <a:t>الأسري</a:t>
            </a:r>
            <a: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-------</a:t>
            </a:r>
            <a:endParaRPr lang="ar-S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2102</TotalTime>
  <Words>130</Words>
  <Application>Microsoft Office PowerPoint</Application>
  <PresentationFormat>عرض على الشاشة (3:4)‏</PresentationFormat>
  <Paragraphs>40</Paragraphs>
  <Slides>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حيوية</vt:lpstr>
      <vt:lpstr>بسم الله الرحمن الرحيم  </vt:lpstr>
      <vt:lpstr>جدول يبين تقديرات الواجبات والصفات لجوانب الشخصيه</vt:lpstr>
      <vt:lpstr>    الجانب الأسري -------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Acer</cp:lastModifiedBy>
  <cp:revision>91</cp:revision>
  <dcterms:created xsi:type="dcterms:W3CDTF">2012-03-12T06:29:43Z</dcterms:created>
  <dcterms:modified xsi:type="dcterms:W3CDTF">2012-05-18T07:44:46Z</dcterms:modified>
</cp:coreProperties>
</file>