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F6502-D766-4706-A851-331F433F52FE}" type="datetimeFigureOut">
              <a:rPr lang="en-US" smtClean="0"/>
              <a:pPr/>
              <a:t>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66DC-F15F-408A-9F7A-1B908FC83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29/03/1433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</a:t>
            </a:r>
            <a:r>
              <a:rPr lang="en-US" sz="7200" b="1" dirty="0" smtClean="0">
                <a:solidFill>
                  <a:srgbClr val="FFFF00"/>
                </a:solidFill>
              </a:rPr>
              <a:t>5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A.  Reading One: </a:t>
            </a:r>
            <a:r>
              <a:rPr lang="en-US" dirty="0" smtClean="0">
                <a:solidFill>
                  <a:schemeClr val="bg1"/>
                </a:solidFill>
              </a:rPr>
              <a:t>The Farming Life for Me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A Letter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This is a letter to the editor of a magazine for young people. The writer is a teenage boy who lives on a farm.</a:t>
            </a:r>
            <a:endParaRPr lang="en-US" dirty="0" smtClean="0"/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Main idea of the text: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According to the text the young boy who lives on a farm explains why he thinks it is better to grow up on a farm than to grow up in the city.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Let us read the text then answer the exercises on pages: 22, 24, 25.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Reading for Main Ideas :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 The main idea of the text is: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farm boy called Zachary Blaine from Colorado explains in a letter why he thinks it is better to grow up on a farm than to grow up in the city. 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How is this done?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This is done in a letter divided into 6 paragraphs. Each paragraph contains one idea.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l" rtl="0">
              <a:buNone/>
            </a:pPr>
            <a:r>
              <a:rPr lang="en-US" dirty="0" smtClean="0"/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Reading for Main Ideas :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l" rtl="0">
              <a:lnSpc>
                <a:spcPct val="11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3900" b="1" dirty="0" smtClean="0">
                <a:solidFill>
                  <a:srgbClr val="FFFF00"/>
                </a:solidFill>
              </a:rPr>
              <a:t>In paragraph 1 the main idea is</a:t>
            </a:r>
            <a:r>
              <a:rPr lang="en-US" sz="3900" dirty="0" smtClean="0">
                <a:solidFill>
                  <a:schemeClr val="bg1"/>
                </a:solidFill>
              </a:rPr>
              <a:t>: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Introduction: why Zachary writes this </a:t>
            </a:r>
            <a:r>
              <a:rPr lang="en-US" sz="3900" dirty="0" smtClean="0">
                <a:solidFill>
                  <a:schemeClr val="bg1"/>
                </a:solidFill>
              </a:rPr>
              <a:t>letter ? To </a:t>
            </a:r>
            <a:r>
              <a:rPr lang="en-US" sz="3900" dirty="0" smtClean="0">
                <a:solidFill>
                  <a:schemeClr val="bg1"/>
                </a:solidFill>
              </a:rPr>
              <a:t>explain why he thinks it is better to grow up on a farm than to grow up in the city.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3900" b="1" dirty="0" smtClean="0">
                <a:solidFill>
                  <a:srgbClr val="FFFF00"/>
                </a:solidFill>
              </a:rPr>
              <a:t>In paragraph 2 the main idea is: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The first reason is: farm kids are too busy with farm work to get into trouble with guns, drugs, and alcohol like a lot of city kids do.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3900" b="1" dirty="0" smtClean="0">
                <a:solidFill>
                  <a:srgbClr val="FFFF00"/>
                </a:solidFill>
              </a:rPr>
              <a:t>In paragraph 3 the main idea is: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The second reason is: farm kids understand at an early age what’s really important in life like life and death.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dirty="0" smtClean="0"/>
              <a:t> </a:t>
            </a:r>
            <a:r>
              <a:rPr lang="en-US" sz="2700" b="1" dirty="0" smtClean="0">
                <a:solidFill>
                  <a:srgbClr val="FFFF00"/>
                </a:solidFill>
              </a:rPr>
              <a:t>Reading for Main Ideas :</a:t>
            </a:r>
            <a:endParaRPr lang="en-US" sz="2700" b="1" dirty="0" smtClean="0">
              <a:solidFill>
                <a:schemeClr val="bg1"/>
              </a:solidFill>
            </a:endParaRPr>
          </a:p>
          <a:p>
            <a:pPr algn="l" rtl="0">
              <a:lnSpc>
                <a:spcPct val="11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600" b="1" dirty="0" smtClean="0">
                <a:solidFill>
                  <a:srgbClr val="FFFF00"/>
                </a:solidFill>
              </a:rPr>
              <a:t>In paragraph 4 the main idea is</a:t>
            </a:r>
            <a:r>
              <a:rPr lang="en-US" sz="2600" dirty="0" smtClean="0">
                <a:solidFill>
                  <a:schemeClr val="bg1"/>
                </a:solidFill>
              </a:rPr>
              <a:t>:</a:t>
            </a:r>
          </a:p>
          <a:p>
            <a:pPr algn="l" rtl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 third reason is: farm kids have a much better understanding of nature.</a:t>
            </a:r>
            <a:endParaRPr lang="en-US" sz="2600" dirty="0" smtClean="0"/>
          </a:p>
          <a:p>
            <a:pPr algn="l" rtl="0">
              <a:lnSpc>
                <a:spcPct val="110000"/>
              </a:lnSpc>
              <a:buNone/>
            </a:pPr>
            <a:r>
              <a:rPr lang="en-US" sz="2600" b="1" dirty="0" smtClean="0">
                <a:solidFill>
                  <a:srgbClr val="FFFF00"/>
                </a:solidFill>
              </a:rPr>
              <a:t>In paragraph 5 the main idea is: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 fourth reason is: farm kids have a greater sense of responsibility.</a:t>
            </a:r>
          </a:p>
          <a:p>
            <a:pPr algn="l" rtl="0">
              <a:lnSpc>
                <a:spcPct val="110000"/>
              </a:lnSpc>
              <a:buNone/>
            </a:pPr>
            <a:r>
              <a:rPr lang="en-US" sz="2600" b="1" dirty="0" smtClean="0">
                <a:solidFill>
                  <a:srgbClr val="FFFF00"/>
                </a:solidFill>
              </a:rPr>
              <a:t>In paragraph 6 the main idea is:</a:t>
            </a:r>
          </a:p>
          <a:p>
            <a:pPr algn="l" rtl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 conclusion: this is why it is better to grow up on a farm than to grow up in the city.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385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1_Office Theme</vt:lpstr>
      <vt:lpstr>Lecture 5</vt:lpstr>
      <vt:lpstr>II. FOCUS ON READING</vt:lpstr>
      <vt:lpstr>II. FOCUS ON READING</vt:lpstr>
      <vt:lpstr>II. FOCUS ON READING</vt:lpstr>
      <vt:lpstr>II. FOCUS ON READING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Naglaa</dc:creator>
  <cp:lastModifiedBy>Naglaa</cp:lastModifiedBy>
  <cp:revision>14</cp:revision>
  <dcterms:created xsi:type="dcterms:W3CDTF">2012-01-13T09:28:40Z</dcterms:created>
  <dcterms:modified xsi:type="dcterms:W3CDTF">2012-02-21T17:20:28Z</dcterms:modified>
</cp:coreProperties>
</file>