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 rtl="1"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988840"/>
            <a:ext cx="7772400" cy="1470025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FFFF00"/>
                </a:solidFill>
              </a:rPr>
              <a:t>Lecture </a:t>
            </a:r>
            <a:r>
              <a:rPr lang="en-US" sz="7200" b="1" dirty="0" smtClean="0">
                <a:solidFill>
                  <a:srgbClr val="FFFF00"/>
                </a:solidFill>
              </a:rPr>
              <a:t>5</a:t>
            </a:r>
            <a:endParaRPr lang="en-US" sz="7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rtl="0"/>
            <a:r>
              <a:rPr lang="en-US" b="1" dirty="0" smtClean="0">
                <a:solidFill>
                  <a:srgbClr val="FFFF00"/>
                </a:solidFill>
              </a:rPr>
              <a:t>II. FOCUS ON READING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B. Reading Two: </a:t>
            </a:r>
            <a:r>
              <a:rPr lang="en-US" dirty="0" smtClean="0">
                <a:solidFill>
                  <a:schemeClr val="bg1"/>
                </a:solidFill>
              </a:rPr>
              <a:t>leaving the farm By: Christopher Blum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On page 25 we have the story of a farm family from North Dakota who recently moved to the city.</a:t>
            </a:r>
          </a:p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Read the story then answer the questions that follow.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Find from the story why farmers sell their farms and move to the city? Are they happy to do that?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rtl="0"/>
            <a:r>
              <a:rPr lang="en-US" b="1" dirty="0" smtClean="0">
                <a:solidFill>
                  <a:srgbClr val="FFFF00"/>
                </a:solidFill>
              </a:rPr>
              <a:t>II. FOCUS ON READING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C. Linking Readings One and Two:</a:t>
            </a:r>
          </a:p>
          <a:p>
            <a:pPr algn="l" rtl="0">
              <a:buNone/>
            </a:pPr>
            <a:endParaRPr lang="en-US" sz="1500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What are the advantages and disadvantages of living in the city and living in the country. 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From what you have learned from the two texts in Unit 2 Make a list of the advantages and disadvantages that you think are found for living in the city and living in the country.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rtl="0"/>
            <a:r>
              <a:rPr lang="en-US" b="1" dirty="0" smtClean="0">
                <a:solidFill>
                  <a:srgbClr val="FFFF00"/>
                </a:solidFill>
              </a:rPr>
              <a:t>III. FOCUS ON VOCABULARY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2300" b="1" dirty="0" smtClean="0">
                <a:solidFill>
                  <a:srgbClr val="FFFF00"/>
                </a:solidFill>
              </a:rPr>
              <a:t>The word USE can be used in different ways and can have different meanings</a:t>
            </a:r>
            <a:r>
              <a:rPr lang="en-US" sz="2300" b="1" dirty="0" smtClean="0">
                <a:solidFill>
                  <a:srgbClr val="FFFF00"/>
                </a:solidFill>
              </a:rPr>
              <a:t>.</a:t>
            </a:r>
            <a:endParaRPr lang="en-US" sz="2300" b="1" dirty="0" smtClean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sz="2300" dirty="0" smtClean="0">
                <a:solidFill>
                  <a:srgbClr val="FFFF00"/>
                </a:solidFill>
              </a:rPr>
              <a:t>Use: to do something with something (a tool, machine,…)</a:t>
            </a:r>
          </a:p>
          <a:p>
            <a:pPr algn="l" rtl="0">
              <a:buNone/>
            </a:pPr>
            <a:r>
              <a:rPr lang="en-US" sz="2300" dirty="0" smtClean="0">
                <a:solidFill>
                  <a:schemeClr val="bg1"/>
                </a:solidFill>
              </a:rPr>
              <a:t>Ex: I use the computer to write my reports.</a:t>
            </a:r>
          </a:p>
          <a:p>
            <a:pPr algn="l" rtl="0">
              <a:buNone/>
            </a:pPr>
            <a:r>
              <a:rPr lang="en-US" sz="2300" dirty="0" smtClean="0">
                <a:solidFill>
                  <a:srgbClr val="FFFF00"/>
                </a:solidFill>
              </a:rPr>
              <a:t>Used to: something that was done in the past but is not done now.</a:t>
            </a:r>
          </a:p>
          <a:p>
            <a:pPr algn="l" rtl="0">
              <a:buNone/>
            </a:pPr>
            <a:r>
              <a:rPr lang="en-US" sz="2300" dirty="0" smtClean="0">
                <a:solidFill>
                  <a:schemeClr val="bg1"/>
                </a:solidFill>
              </a:rPr>
              <a:t>Ex: I used to live in the country. Now I live in the city.</a:t>
            </a:r>
          </a:p>
          <a:p>
            <a:pPr algn="l" rtl="0">
              <a:buNone/>
            </a:pPr>
            <a:r>
              <a:rPr lang="en-US" sz="2300" dirty="0" smtClean="0">
                <a:solidFill>
                  <a:schemeClr val="bg1"/>
                </a:solidFill>
              </a:rPr>
              <a:t>I’m used to: (be/ get used to) be or become familiar with something or someone so that it does not seem strange or unusual or difficult.</a:t>
            </a:r>
          </a:p>
          <a:p>
            <a:pPr algn="l" rtl="0">
              <a:buNone/>
            </a:pPr>
            <a:r>
              <a:rPr lang="en-US" sz="2300" b="1" dirty="0" smtClean="0">
                <a:solidFill>
                  <a:srgbClr val="FFFF00"/>
                </a:solidFill>
              </a:rPr>
              <a:t>Now let us answer the exercises on pages 27,28, 29, 30.</a:t>
            </a:r>
            <a:endParaRPr lang="en-US" sz="23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260</Words>
  <Application>Microsoft Office PowerPoint</Application>
  <PresentationFormat>On-screen Show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1_Office Theme</vt:lpstr>
      <vt:lpstr>Lecture 5</vt:lpstr>
      <vt:lpstr>II. FOCUS ON READING</vt:lpstr>
      <vt:lpstr>II. FOCUS ON READING</vt:lpstr>
      <vt:lpstr>III. FOCUS ON VOCABULARY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5</dc:title>
  <dc:creator>Naglaa</dc:creator>
  <cp:lastModifiedBy>Naglaa</cp:lastModifiedBy>
  <cp:revision>1</cp:revision>
  <dcterms:created xsi:type="dcterms:W3CDTF">2012-02-21T17:18:40Z</dcterms:created>
  <dcterms:modified xsi:type="dcterms:W3CDTF">2012-02-21T17:19:55Z</dcterms:modified>
</cp:coreProperties>
</file>