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4F6502-D766-4706-A851-331F433F52FE}" type="datetimeFigureOut">
              <a:rPr lang="en-US" smtClean="0"/>
              <a:t>1/13/2012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B66DC-F15F-408A-9F7A-1B908FC83ED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9A1D0-AE46-4959-98B8-33605D2224FC}" type="slidenum">
              <a:rPr lang="ar-SA" smtClean="0">
                <a:solidFill>
                  <a:prstClr val="black"/>
                </a:solidFill>
              </a:rPr>
              <a:pPr/>
              <a:t>5</a:t>
            </a:fld>
            <a:endParaRPr lang="ar-S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 rtl="1"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772400" cy="1470025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FFFF00"/>
                </a:solidFill>
              </a:rPr>
              <a:t>Lecture 2</a:t>
            </a:r>
            <a:endParaRPr lang="en-US" sz="7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rtl="0"/>
            <a:r>
              <a:rPr lang="en-US" b="1" dirty="0" smtClean="0">
                <a:solidFill>
                  <a:srgbClr val="FFFF00"/>
                </a:solidFill>
              </a:rPr>
              <a:t>II. FOCUS ON READING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A.  Reading One: </a:t>
            </a:r>
            <a:r>
              <a:rPr lang="en-US" dirty="0" smtClean="0">
                <a:solidFill>
                  <a:schemeClr val="bg1"/>
                </a:solidFill>
              </a:rPr>
              <a:t>Finding The Ideal Job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    A Book Review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What Color Is Your Parachute?: A Practical Manual for Job Hunters and Career Changers. By: Richard Nelson </a:t>
            </a:r>
            <a:r>
              <a:rPr lang="en-US" dirty="0" err="1" smtClean="0">
                <a:solidFill>
                  <a:schemeClr val="bg1"/>
                </a:solidFill>
              </a:rPr>
              <a:t>Bolles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Main idea of the text: 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According to the text job hunters should think about their skills, the job setting, and the job rewards they want.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rtl="0"/>
            <a:r>
              <a:rPr lang="en-US" b="1" dirty="0" smtClean="0">
                <a:solidFill>
                  <a:srgbClr val="FFFF00"/>
                </a:solidFill>
              </a:rPr>
              <a:t>II. FOCUS ON READING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B. Reading Two: </a:t>
            </a:r>
            <a:r>
              <a:rPr lang="en-US" dirty="0" smtClean="0">
                <a:solidFill>
                  <a:schemeClr val="bg1"/>
                </a:solidFill>
              </a:rPr>
              <a:t>The Ideal Job By: Alex Frost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On page 8 you have the stories of three different people who love their jobs.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Read these stories then answer the questions that follow.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Find from these stories what are the skills, settings, and rewards of each person.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rtl="0"/>
            <a:r>
              <a:rPr lang="en-US" b="1" dirty="0" smtClean="0">
                <a:solidFill>
                  <a:srgbClr val="FFFF00"/>
                </a:solidFill>
              </a:rPr>
              <a:t>III. FOCUS ON VOCABULARY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Find the meaning of the following words and expressions: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Resume – want ad – salary – employment agency – career – out of work – manual – boss – factory – training.</a:t>
            </a:r>
          </a:p>
          <a:p>
            <a:pPr algn="l" rtl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Answer the exercises on pages 10, 11, 12.</a:t>
            </a:r>
          </a:p>
          <a:p>
            <a:pPr algn="l" rtl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88640"/>
            <a:ext cx="8748464" cy="6669360"/>
          </a:xfrm>
        </p:spPr>
        <p:txBody>
          <a:bodyPr>
            <a:normAutofit fontScale="70000" lnSpcReduction="20000"/>
          </a:bodyPr>
          <a:lstStyle/>
          <a:p>
            <a:pPr algn="ctr" rtl="0">
              <a:buNone/>
            </a:pPr>
            <a:r>
              <a:rPr lang="en-US" dirty="0" smtClean="0"/>
              <a:t> </a:t>
            </a:r>
            <a:r>
              <a:rPr lang="en-US" sz="3600" b="1" u="sng" dirty="0" smtClean="0">
                <a:solidFill>
                  <a:srgbClr val="FFFF00"/>
                </a:solidFill>
              </a:rPr>
              <a:t>Exercises on vocabulary</a:t>
            </a:r>
          </a:p>
          <a:p>
            <a:pPr algn="l" rtl="0">
              <a:buNone/>
            </a:pPr>
            <a:r>
              <a:rPr lang="en-US" b="1" dirty="0">
                <a:solidFill>
                  <a:schemeClr val="bg1"/>
                </a:solidFill>
              </a:rPr>
              <a:t>Complete the sentences with words from the list below. </a:t>
            </a:r>
          </a:p>
          <a:p>
            <a:pPr algn="l" rtl="0">
              <a:buNone/>
            </a:pPr>
            <a:r>
              <a:rPr lang="en-US" b="1" dirty="0">
                <a:solidFill>
                  <a:srgbClr val="FFFF00"/>
                </a:solidFill>
              </a:rPr>
              <a:t>career – employment -  hire -  ideal - manager - out of work - resume- rewards -  satisfied -  skill - want ads</a:t>
            </a:r>
          </a:p>
          <a:p>
            <a:pPr marL="514350" lvl="0" indent="-514350" algn="l" rtl="0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In 1930, jobs were hard to find. Almost 25 percent of all Americans were ___________________.</a:t>
            </a:r>
          </a:p>
          <a:p>
            <a:pPr marL="514350" lvl="0" indent="-514350" algn="l" rtl="0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He's many different jobs, but only one __________________. In other words, he's worked in many different schools, but he's always been a teacher.</a:t>
            </a:r>
          </a:p>
          <a:p>
            <a:pPr marL="514350" lvl="0" indent="-514350" algn="l" rtl="0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Most companies ask for a __________________ so they can read about you before they talk to you in person.</a:t>
            </a:r>
          </a:p>
          <a:p>
            <a:pPr marL="514350" lvl="0" indent="-514350" algn="l" rtl="0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He sells a lot of his paintings. He has a lot of _______________ as an artist and a businessman.</a:t>
            </a:r>
          </a:p>
          <a:p>
            <a:pPr marL="514350" lvl="0" indent="-514350" algn="l" rtl="0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Let's _________________Katlyn. She has the most experience. She will be a great teacher.</a:t>
            </a:r>
          </a:p>
          <a:p>
            <a:pPr marL="514350" lvl="0" indent="-514350" algn="l" rtl="0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He started looking for a job by reading the _______________. </a:t>
            </a:r>
          </a:p>
          <a:p>
            <a:pPr marL="514350" lvl="0" indent="-514350" algn="l" rtl="0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I worked for weeks on this report. I couldn't seem to get it just right. Yesterday, I changed around a few things and added a new section. I think it's good now. Finally, I'm __________________ with my work.</a:t>
            </a:r>
          </a:p>
          <a:p>
            <a:pPr marL="514350" lvl="0" indent="-514350" algn="l" rtl="0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The _________________ of this job just weren't enough. He was happy with the work, but he wasn't making enough money. </a:t>
            </a:r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399</Words>
  <Application>Microsoft Office PowerPoint</Application>
  <PresentationFormat>On-screen Show (4:3)</PresentationFormat>
  <Paragraphs>29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1_Office Theme</vt:lpstr>
      <vt:lpstr>Lecture 2</vt:lpstr>
      <vt:lpstr>II. FOCUS ON READING</vt:lpstr>
      <vt:lpstr>II. FOCUS ON READING</vt:lpstr>
      <vt:lpstr>III. FOCUS ON VOCABULARY</vt:lpstr>
      <vt:lpstr>Slide 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</dc:title>
  <dc:creator>Naglaa</dc:creator>
  <cp:lastModifiedBy>Naglaa</cp:lastModifiedBy>
  <cp:revision>1</cp:revision>
  <dcterms:created xsi:type="dcterms:W3CDTF">2012-01-13T09:28:40Z</dcterms:created>
  <dcterms:modified xsi:type="dcterms:W3CDTF">2012-01-13T09:29:00Z</dcterms:modified>
</cp:coreProperties>
</file>