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1" r:id="rId3"/>
    <p:sldId id="318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298" r:id="rId21"/>
    <p:sldId id="299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480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aalmaani@kfu.edu.s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121</a:t>
            </a: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</a:rPr>
              <a:t>English Language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Basic </a:t>
            </a:r>
            <a:r>
              <a:rPr lang="en-US" b="1" dirty="0" smtClean="0">
                <a:solidFill>
                  <a:srgbClr val="0070C0"/>
                </a:solidFill>
              </a:rPr>
              <a:t>English Grammar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572000"/>
            <a:ext cx="4191000" cy="152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First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 this lesson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charset="0"/>
              <a:buChar char="•"/>
            </a:pPr>
            <a:r>
              <a:rPr lang="en-US" dirty="0" smtClean="0"/>
              <a:t>let’s make sentences with verb “be” (am, are, is).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Sentences = SUBJECT + VERB.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Subjects = nouns and pronouns (I, you, he, she, it , we, they ,this, these. </a:t>
            </a:r>
          </a:p>
          <a:p>
            <a:pPr algn="l">
              <a:buFont typeface="Arial" charset="0"/>
              <a:buChar char="•"/>
            </a:pPr>
            <a:endParaRPr lang="en-US" dirty="0" smtClean="0"/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 + form of verb “be”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09600"/>
            <a:ext cx="7315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31908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97515" y="1367971"/>
            <a:ext cx="6019800" cy="179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124200"/>
            <a:ext cx="4248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51625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8766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1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447800"/>
            <a:ext cx="563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13AABE-F36E-43B7-8B2F-06DD759917E9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4648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953000"/>
            <a:ext cx="3962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114800"/>
            <a:ext cx="27717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47800"/>
            <a:ext cx="85153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14800"/>
            <a:ext cx="47529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44958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59817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953000"/>
            <a:ext cx="500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3838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53149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1" y="4191000"/>
            <a:ext cx="7467600" cy="210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3238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48291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876800"/>
            <a:ext cx="58864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3086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0"/>
            <a:ext cx="402907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8115" y="1600200"/>
            <a:ext cx="724977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533400"/>
            <a:ext cx="3086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295400"/>
            <a:ext cx="5486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00200"/>
            <a:ext cx="5476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657600"/>
            <a:ext cx="60483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533400"/>
            <a:ext cx="5019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64103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47339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4267200"/>
            <a:ext cx="73247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</a:t>
            </a:r>
            <a:r>
              <a:rPr lang="en-US" b="1" dirty="0" smtClean="0"/>
              <a:t>WH Questions Chart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447800"/>
            <a:ext cx="499203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36385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524000"/>
            <a:ext cx="400140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82554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229" y="1600200"/>
            <a:ext cx="8535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90392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 your Homework on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-     Chapter 1: Exercise 3. page 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4. page 3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6. page 4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10. page 7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12. page 8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15. page 10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Ex17. page 12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25. page 19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Ch2: Ex 2. page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3. page  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9. page 30</a:t>
            </a:r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0"/>
            <a:ext cx="2690813" cy="175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</a:rPr>
              <a:t> Contact  </a:t>
            </a:r>
            <a:r>
              <a:rPr lang="en-US" sz="3600" b="1" dirty="0" smtClean="0">
                <a:solidFill>
                  <a:srgbClr val="7030A0"/>
                </a:solidFill>
                <a:sym typeface="Wingdings" pitchFamily="2" charset="2"/>
              </a:rPr>
              <a:t> If there is “a relevant question”. </a:t>
            </a:r>
            <a:endParaRPr lang="ar-SA" sz="3600" b="1" dirty="0" smtClean="0">
              <a:solidFill>
                <a:srgbClr val="7030A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Instructor </a:t>
            </a:r>
            <a:r>
              <a:rPr lang="en-US" sz="1600" b="1" i="1" dirty="0" smtClean="0">
                <a:latin typeface="Arial Black" pitchFamily="34" charset="0"/>
                <a:cs typeface="+mn-cs"/>
              </a:rPr>
              <a:t>:                              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Ammar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 Sultan Al-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Ma’ani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Lecturer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 English &amp; American Literature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University of North Florida – USA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000" i="1" spc="-150" dirty="0" smtClean="0">
                <a:latin typeface="Arial Black" pitchFamily="34" charset="0"/>
                <a:cs typeface="+mn-cs"/>
              </a:rPr>
              <a:t>*****************************************************************************************************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Office Hours:      11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:30 – 12:30  ( Mon, Tue 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                            3:00  - 4:00    (Sun)</a:t>
            </a:r>
            <a:endParaRPr lang="en-US" sz="16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9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 Mobile :              </a:t>
            </a:r>
            <a:endParaRPr lang="en-US" sz="1600" i="1" dirty="0" smtClean="0">
              <a:solidFill>
                <a:srgbClr val="C00000"/>
              </a:solidFill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Office Tel.        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Email: </a:t>
            </a:r>
            <a:r>
              <a:rPr lang="en-US" sz="1600" i="1" dirty="0" smtClean="0">
                <a:latin typeface="Arial Black" pitchFamily="34" charset="0"/>
                <a:cs typeface="+mn-cs"/>
                <a:hlinkClick r:id="rId2"/>
              </a:rPr>
              <a:t>aalmaani@kfu.edu.sa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 </a:t>
            </a:r>
            <a:endParaRPr lang="en-US" sz="1600" i="1" dirty="0" smtClean="0">
              <a:solidFill>
                <a:srgbClr val="002060"/>
              </a:solidFill>
              <a:latin typeface="Arial Black" pitchFamily="34" charset="0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261</Words>
  <Application>Microsoft Office PowerPoint</Application>
  <PresentationFormat>A4 Paper (210x297 mm)‎</PresentationFormat>
  <Paragraphs>72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الشريحة 1</vt:lpstr>
      <vt:lpstr>الشريحة 2</vt:lpstr>
      <vt:lpstr>In this lesson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 WH Questions Chart </vt:lpstr>
      <vt:lpstr>الشريحة 16</vt:lpstr>
      <vt:lpstr>الشريحة 17</vt:lpstr>
      <vt:lpstr>الشريحة 18</vt:lpstr>
      <vt:lpstr>Do your Homework on   </vt:lpstr>
      <vt:lpstr> Contact   If there is “a relevant question”. 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107</cp:revision>
  <dcterms:created xsi:type="dcterms:W3CDTF">2009-10-14T19:14:34Z</dcterms:created>
  <dcterms:modified xsi:type="dcterms:W3CDTF">2011-09-19T11:02:59Z</dcterms:modified>
</cp:coreProperties>
</file>