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23"/>
  </p:notesMasterIdLst>
  <p:sldIdLst>
    <p:sldId id="256" r:id="rId2"/>
    <p:sldId id="257" r:id="rId3"/>
    <p:sldId id="291" r:id="rId4"/>
    <p:sldId id="259" r:id="rId5"/>
    <p:sldId id="299" r:id="rId6"/>
    <p:sldId id="292" r:id="rId7"/>
    <p:sldId id="298" r:id="rId8"/>
    <p:sldId id="297" r:id="rId9"/>
    <p:sldId id="296" r:id="rId10"/>
    <p:sldId id="295" r:id="rId11"/>
    <p:sldId id="294" r:id="rId12"/>
    <p:sldId id="307" r:id="rId13"/>
    <p:sldId id="306" r:id="rId14"/>
    <p:sldId id="305" r:id="rId15"/>
    <p:sldId id="304" r:id="rId16"/>
    <p:sldId id="303" r:id="rId17"/>
    <p:sldId id="302" r:id="rId18"/>
    <p:sldId id="301" r:id="rId19"/>
    <p:sldId id="300" r:id="rId20"/>
    <p:sldId id="293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10" y="-27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0FC73E-1F02-45AF-8597-81D33B3FDBB3}" type="doc">
      <dgm:prSet loTypeId="urn:microsoft.com/office/officeart/2005/8/layout/pyramid1" loCatId="pyramid" qsTypeId="urn:microsoft.com/office/officeart/2005/8/quickstyle/3d2" qsCatId="3D" csTypeId="urn:microsoft.com/office/officeart/2005/8/colors/colorful5" csCatId="colorful" phldr="1"/>
      <dgm:spPr/>
    </dgm:pt>
    <dgm:pt modelId="{ECCC07A4-F644-4135-8421-01FE2219CAA4}">
      <dgm:prSet phldrT="[Text]" custT="1"/>
      <dgm:spPr/>
      <dgm:t>
        <a:bodyPr/>
        <a:lstStyle/>
        <a:p>
          <a:endParaRPr lang="ar-SA" sz="2000" dirty="0" smtClean="0"/>
        </a:p>
        <a:p>
          <a:r>
            <a:rPr lang="ar-SA" sz="2000" dirty="0" smtClean="0"/>
            <a:t>المعرفة</a:t>
          </a:r>
          <a:endParaRPr lang="en-US" sz="2000" dirty="0"/>
        </a:p>
      </dgm:t>
    </dgm:pt>
    <dgm:pt modelId="{57F68BDD-A8A1-4194-B22C-78CA4509CDF8}" type="parTrans" cxnId="{3273B9E5-4A00-4506-A9C5-786664D048FD}">
      <dgm:prSet/>
      <dgm:spPr/>
      <dgm:t>
        <a:bodyPr/>
        <a:lstStyle/>
        <a:p>
          <a:endParaRPr lang="en-US"/>
        </a:p>
      </dgm:t>
    </dgm:pt>
    <dgm:pt modelId="{F2955AFC-1F6E-4516-843C-20431F9A10FB}" type="sibTrans" cxnId="{3273B9E5-4A00-4506-A9C5-786664D048FD}">
      <dgm:prSet/>
      <dgm:spPr/>
      <dgm:t>
        <a:bodyPr/>
        <a:lstStyle/>
        <a:p>
          <a:endParaRPr lang="en-US"/>
        </a:p>
      </dgm:t>
    </dgm:pt>
    <dgm:pt modelId="{1F20D60E-447F-4841-A5CF-D099A3075111}">
      <dgm:prSet phldrT="[Text]"/>
      <dgm:spPr/>
      <dgm:t>
        <a:bodyPr/>
        <a:lstStyle/>
        <a:p>
          <a:r>
            <a:rPr lang="ar-SA" dirty="0" smtClean="0"/>
            <a:t>المعلومات</a:t>
          </a:r>
          <a:endParaRPr lang="en-US" dirty="0"/>
        </a:p>
      </dgm:t>
    </dgm:pt>
    <dgm:pt modelId="{BD3EDD55-7397-429F-BDCE-1C14F3A609E0}" type="parTrans" cxnId="{9559DD48-AAC3-44CE-95CD-38693015600F}">
      <dgm:prSet/>
      <dgm:spPr/>
      <dgm:t>
        <a:bodyPr/>
        <a:lstStyle/>
        <a:p>
          <a:endParaRPr lang="en-US"/>
        </a:p>
      </dgm:t>
    </dgm:pt>
    <dgm:pt modelId="{2FCCEC84-5F3A-406C-8D3A-B6C3F4F3CDDF}" type="sibTrans" cxnId="{9559DD48-AAC3-44CE-95CD-38693015600F}">
      <dgm:prSet/>
      <dgm:spPr/>
      <dgm:t>
        <a:bodyPr/>
        <a:lstStyle/>
        <a:p>
          <a:endParaRPr lang="en-US"/>
        </a:p>
      </dgm:t>
    </dgm:pt>
    <dgm:pt modelId="{3ED6AF98-20D1-44E4-BFAF-0F175CA205D8}">
      <dgm:prSet phldrT="[Text]"/>
      <dgm:spPr/>
      <dgm:t>
        <a:bodyPr/>
        <a:lstStyle/>
        <a:p>
          <a:r>
            <a:rPr lang="ar-SA" dirty="0" smtClean="0"/>
            <a:t>البيانــــــــــــــات</a:t>
          </a:r>
          <a:endParaRPr lang="en-US" dirty="0"/>
        </a:p>
      </dgm:t>
    </dgm:pt>
    <dgm:pt modelId="{077992A5-A033-4EC4-A243-79E2964D8624}" type="parTrans" cxnId="{6EA6E05A-4C87-4B92-9B07-919493B804C6}">
      <dgm:prSet/>
      <dgm:spPr/>
      <dgm:t>
        <a:bodyPr/>
        <a:lstStyle/>
        <a:p>
          <a:endParaRPr lang="en-US"/>
        </a:p>
      </dgm:t>
    </dgm:pt>
    <dgm:pt modelId="{552058B0-79A0-4E23-8426-341EF61B2A07}" type="sibTrans" cxnId="{6EA6E05A-4C87-4B92-9B07-919493B804C6}">
      <dgm:prSet/>
      <dgm:spPr/>
      <dgm:t>
        <a:bodyPr/>
        <a:lstStyle/>
        <a:p>
          <a:endParaRPr lang="en-US"/>
        </a:p>
      </dgm:t>
    </dgm:pt>
    <dgm:pt modelId="{1E6E0D4C-ADD2-47D3-9D5F-2F73A477F8A7}" type="pres">
      <dgm:prSet presAssocID="{270FC73E-1F02-45AF-8597-81D33B3FDBB3}" presName="Name0" presStyleCnt="0">
        <dgm:presLayoutVars>
          <dgm:dir/>
          <dgm:animLvl val="lvl"/>
          <dgm:resizeHandles val="exact"/>
        </dgm:presLayoutVars>
      </dgm:prSet>
      <dgm:spPr/>
    </dgm:pt>
    <dgm:pt modelId="{D7C5D89C-46D7-4D6E-82EA-2A9CB0124A37}" type="pres">
      <dgm:prSet presAssocID="{ECCC07A4-F644-4135-8421-01FE2219CAA4}" presName="Name8" presStyleCnt="0"/>
      <dgm:spPr/>
    </dgm:pt>
    <dgm:pt modelId="{EDB7CF4D-2B5F-4FA8-89C1-471B7AE18597}" type="pres">
      <dgm:prSet presAssocID="{ECCC07A4-F644-4135-8421-01FE2219CAA4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0F643C-4965-4273-9C2C-1BD33E730644}" type="pres">
      <dgm:prSet presAssocID="{ECCC07A4-F644-4135-8421-01FE2219CAA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F4F3E-DE72-4821-9D44-2A871F321D97}" type="pres">
      <dgm:prSet presAssocID="{1F20D60E-447F-4841-A5CF-D099A3075111}" presName="Name8" presStyleCnt="0"/>
      <dgm:spPr/>
    </dgm:pt>
    <dgm:pt modelId="{D01D59A8-0F93-417B-8C07-360DE3F4D1E8}" type="pres">
      <dgm:prSet presAssocID="{1F20D60E-447F-4841-A5CF-D099A307511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E7485-0D66-4863-8A54-452EB4EC5675}" type="pres">
      <dgm:prSet presAssocID="{1F20D60E-447F-4841-A5CF-D099A307511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46F053-C25D-4F04-B005-A01EA0AB570B}" type="pres">
      <dgm:prSet presAssocID="{3ED6AF98-20D1-44E4-BFAF-0F175CA205D8}" presName="Name8" presStyleCnt="0"/>
      <dgm:spPr/>
    </dgm:pt>
    <dgm:pt modelId="{31452EB9-795A-4D92-BAB6-CA4BB0C70375}" type="pres">
      <dgm:prSet presAssocID="{3ED6AF98-20D1-44E4-BFAF-0F175CA205D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70C05-B180-4C5A-B48E-7DCC51140305}" type="pres">
      <dgm:prSet presAssocID="{3ED6AF98-20D1-44E4-BFAF-0F175CA205D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73B9E5-4A00-4506-A9C5-786664D048FD}" srcId="{270FC73E-1F02-45AF-8597-81D33B3FDBB3}" destId="{ECCC07A4-F644-4135-8421-01FE2219CAA4}" srcOrd="0" destOrd="0" parTransId="{57F68BDD-A8A1-4194-B22C-78CA4509CDF8}" sibTransId="{F2955AFC-1F6E-4516-843C-20431F9A10FB}"/>
    <dgm:cxn modelId="{41CE7617-BA36-4807-B5A2-5EDC5E46D9C5}" type="presOf" srcId="{1F20D60E-447F-4841-A5CF-D099A3075111}" destId="{D41E7485-0D66-4863-8A54-452EB4EC5675}" srcOrd="1" destOrd="0" presId="urn:microsoft.com/office/officeart/2005/8/layout/pyramid1"/>
    <dgm:cxn modelId="{DA6E0FE1-C0E8-457B-976D-13C655194948}" type="presOf" srcId="{3ED6AF98-20D1-44E4-BFAF-0F175CA205D8}" destId="{31452EB9-795A-4D92-BAB6-CA4BB0C70375}" srcOrd="0" destOrd="0" presId="urn:microsoft.com/office/officeart/2005/8/layout/pyramid1"/>
    <dgm:cxn modelId="{6A463700-80CF-40DD-9006-4252A7B29BE3}" type="presOf" srcId="{ECCC07A4-F644-4135-8421-01FE2219CAA4}" destId="{640F643C-4965-4273-9C2C-1BD33E730644}" srcOrd="1" destOrd="0" presId="urn:microsoft.com/office/officeart/2005/8/layout/pyramid1"/>
    <dgm:cxn modelId="{59FD20FB-A28F-4737-ABDB-C4E021C8784C}" type="presOf" srcId="{1F20D60E-447F-4841-A5CF-D099A3075111}" destId="{D01D59A8-0F93-417B-8C07-360DE3F4D1E8}" srcOrd="0" destOrd="0" presId="urn:microsoft.com/office/officeart/2005/8/layout/pyramid1"/>
    <dgm:cxn modelId="{7DA84FA6-0A9F-4503-8818-133D9C8B0588}" type="presOf" srcId="{3ED6AF98-20D1-44E4-BFAF-0F175CA205D8}" destId="{C6170C05-B180-4C5A-B48E-7DCC51140305}" srcOrd="1" destOrd="0" presId="urn:microsoft.com/office/officeart/2005/8/layout/pyramid1"/>
    <dgm:cxn modelId="{02AB7642-0985-499A-AEBC-60A2B1EBD28E}" type="presOf" srcId="{ECCC07A4-F644-4135-8421-01FE2219CAA4}" destId="{EDB7CF4D-2B5F-4FA8-89C1-471B7AE18597}" srcOrd="0" destOrd="0" presId="urn:microsoft.com/office/officeart/2005/8/layout/pyramid1"/>
    <dgm:cxn modelId="{6EA6E05A-4C87-4B92-9B07-919493B804C6}" srcId="{270FC73E-1F02-45AF-8597-81D33B3FDBB3}" destId="{3ED6AF98-20D1-44E4-BFAF-0F175CA205D8}" srcOrd="2" destOrd="0" parTransId="{077992A5-A033-4EC4-A243-79E2964D8624}" sibTransId="{552058B0-79A0-4E23-8426-341EF61B2A07}"/>
    <dgm:cxn modelId="{9559DD48-AAC3-44CE-95CD-38693015600F}" srcId="{270FC73E-1F02-45AF-8597-81D33B3FDBB3}" destId="{1F20D60E-447F-4841-A5CF-D099A3075111}" srcOrd="1" destOrd="0" parTransId="{BD3EDD55-7397-429F-BDCE-1C14F3A609E0}" sibTransId="{2FCCEC84-5F3A-406C-8D3A-B6C3F4F3CDDF}"/>
    <dgm:cxn modelId="{6EE7B8C1-2B38-443E-AF81-B9CFA5E7FAEA}" type="presOf" srcId="{270FC73E-1F02-45AF-8597-81D33B3FDBB3}" destId="{1E6E0D4C-ADD2-47D3-9D5F-2F73A477F8A7}" srcOrd="0" destOrd="0" presId="urn:microsoft.com/office/officeart/2005/8/layout/pyramid1"/>
    <dgm:cxn modelId="{F2870424-35EC-4853-9AD8-4CFCA4A60588}" type="presParOf" srcId="{1E6E0D4C-ADD2-47D3-9D5F-2F73A477F8A7}" destId="{D7C5D89C-46D7-4D6E-82EA-2A9CB0124A37}" srcOrd="0" destOrd="0" presId="urn:microsoft.com/office/officeart/2005/8/layout/pyramid1"/>
    <dgm:cxn modelId="{2F0E7A5E-D27A-433D-82D2-AC4735ADF5A8}" type="presParOf" srcId="{D7C5D89C-46D7-4D6E-82EA-2A9CB0124A37}" destId="{EDB7CF4D-2B5F-4FA8-89C1-471B7AE18597}" srcOrd="0" destOrd="0" presId="urn:microsoft.com/office/officeart/2005/8/layout/pyramid1"/>
    <dgm:cxn modelId="{483F090A-32C8-46D0-8479-AAE7855308DB}" type="presParOf" srcId="{D7C5D89C-46D7-4D6E-82EA-2A9CB0124A37}" destId="{640F643C-4965-4273-9C2C-1BD33E730644}" srcOrd="1" destOrd="0" presId="urn:microsoft.com/office/officeart/2005/8/layout/pyramid1"/>
    <dgm:cxn modelId="{E24B5CD9-5E06-4FA5-B3F7-7ABCBDD092A6}" type="presParOf" srcId="{1E6E0D4C-ADD2-47D3-9D5F-2F73A477F8A7}" destId="{149F4F3E-DE72-4821-9D44-2A871F321D97}" srcOrd="1" destOrd="0" presId="urn:microsoft.com/office/officeart/2005/8/layout/pyramid1"/>
    <dgm:cxn modelId="{B7009964-B85C-4FA6-B2E7-5326F52C7E71}" type="presParOf" srcId="{149F4F3E-DE72-4821-9D44-2A871F321D97}" destId="{D01D59A8-0F93-417B-8C07-360DE3F4D1E8}" srcOrd="0" destOrd="0" presId="urn:microsoft.com/office/officeart/2005/8/layout/pyramid1"/>
    <dgm:cxn modelId="{F2779601-04F4-4220-B77C-C09141A49F4B}" type="presParOf" srcId="{149F4F3E-DE72-4821-9D44-2A871F321D97}" destId="{D41E7485-0D66-4863-8A54-452EB4EC5675}" srcOrd="1" destOrd="0" presId="urn:microsoft.com/office/officeart/2005/8/layout/pyramid1"/>
    <dgm:cxn modelId="{E9592280-C175-43AF-95E8-91718B0A5085}" type="presParOf" srcId="{1E6E0D4C-ADD2-47D3-9D5F-2F73A477F8A7}" destId="{C946F053-C25D-4F04-B005-A01EA0AB570B}" srcOrd="2" destOrd="0" presId="urn:microsoft.com/office/officeart/2005/8/layout/pyramid1"/>
    <dgm:cxn modelId="{D575AE21-CFFA-40A2-90F0-76BAEC42A8A1}" type="presParOf" srcId="{C946F053-C25D-4F04-B005-A01EA0AB570B}" destId="{31452EB9-795A-4D92-BAB6-CA4BB0C70375}" srcOrd="0" destOrd="0" presId="urn:microsoft.com/office/officeart/2005/8/layout/pyramid1"/>
    <dgm:cxn modelId="{AAAC35C9-4E3B-4E21-8941-B0BA268FC925}" type="presParOf" srcId="{C946F053-C25D-4F04-B005-A01EA0AB570B}" destId="{C6170C05-B180-4C5A-B48E-7DCC5114030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F88D68-1FB3-4039-B764-9214A6BFF0B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ar-JO"/>
        </a:p>
      </dgm:t>
    </dgm:pt>
    <dgm:pt modelId="{14679CFD-6048-4230-9C73-6D9D44AEB3A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نظام الحاسوب</a:t>
          </a:r>
          <a:endParaRPr lang="ar-JO" sz="1400" b="1" dirty="0"/>
        </a:p>
      </dgm:t>
    </dgm:pt>
    <dgm:pt modelId="{DE3DADEF-0BC3-4296-8B45-AE4E7BAECC4A}" type="parTrans" cxnId="{E43C7385-E1B1-4B5A-A0D1-1ADA9BDEBE02}">
      <dgm:prSet/>
      <dgm:spPr/>
      <dgm:t>
        <a:bodyPr/>
        <a:lstStyle/>
        <a:p>
          <a:pPr rtl="1"/>
          <a:endParaRPr lang="ar-JO"/>
        </a:p>
      </dgm:t>
    </dgm:pt>
    <dgm:pt modelId="{C5127C11-349C-45A2-9689-5581FFFF5BCA}" type="sibTrans" cxnId="{E43C7385-E1B1-4B5A-A0D1-1ADA9BDEBE02}">
      <dgm:prSet/>
      <dgm:spPr/>
      <dgm:t>
        <a:bodyPr/>
        <a:lstStyle/>
        <a:p>
          <a:pPr rtl="1"/>
          <a:endParaRPr lang="ar-JO"/>
        </a:p>
      </dgm:t>
    </dgm:pt>
    <dgm:pt modelId="{7987B7F9-BB74-4FCF-92EB-BD9EECD5874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المعدات</a:t>
          </a:r>
          <a:endParaRPr lang="ar-JO" sz="1400" b="1" dirty="0"/>
        </a:p>
      </dgm:t>
    </dgm:pt>
    <dgm:pt modelId="{8FC331DF-A479-4F06-A4DC-FFB79077FB17}" type="parTrans" cxnId="{80214A8F-F5AE-4F71-B964-60F5F99FA063}">
      <dgm:prSet/>
      <dgm:spPr/>
      <dgm:t>
        <a:bodyPr/>
        <a:lstStyle/>
        <a:p>
          <a:pPr rtl="1"/>
          <a:endParaRPr lang="ar-JO" sz="1400"/>
        </a:p>
      </dgm:t>
    </dgm:pt>
    <dgm:pt modelId="{6C0745D4-2DD1-4649-890F-1FBE7911D06D}" type="sibTrans" cxnId="{80214A8F-F5AE-4F71-B964-60F5F99FA063}">
      <dgm:prSet/>
      <dgm:spPr/>
      <dgm:t>
        <a:bodyPr/>
        <a:lstStyle/>
        <a:p>
          <a:pPr rtl="1"/>
          <a:endParaRPr lang="ar-JO"/>
        </a:p>
      </dgm:t>
    </dgm:pt>
    <dgm:pt modelId="{9135A19A-5134-4BBC-875C-D19C2EA558D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وحدات ادخال</a:t>
          </a:r>
          <a:endParaRPr lang="ar-JO" sz="1400" b="1" dirty="0"/>
        </a:p>
      </dgm:t>
    </dgm:pt>
    <dgm:pt modelId="{1D929F82-ECCF-445F-9A60-8739640F381B}" type="parTrans" cxnId="{A2B18B23-09AB-404B-BC93-BBAEC4CE5D9B}">
      <dgm:prSet/>
      <dgm:spPr/>
      <dgm:t>
        <a:bodyPr/>
        <a:lstStyle/>
        <a:p>
          <a:pPr rtl="1"/>
          <a:endParaRPr lang="ar-JO" sz="1400"/>
        </a:p>
      </dgm:t>
    </dgm:pt>
    <dgm:pt modelId="{29B0160A-1A21-45B2-B0BA-1AAF1F8B6C81}" type="sibTrans" cxnId="{A2B18B23-09AB-404B-BC93-BBAEC4CE5D9B}">
      <dgm:prSet/>
      <dgm:spPr/>
      <dgm:t>
        <a:bodyPr/>
        <a:lstStyle/>
        <a:p>
          <a:pPr rtl="1"/>
          <a:endParaRPr lang="ar-JO"/>
        </a:p>
      </dgm:t>
    </dgm:pt>
    <dgm:pt modelId="{58579C73-D45B-47E5-AF6B-E73FD68D590B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وحدات  إخراج</a:t>
          </a:r>
          <a:endParaRPr lang="ar-JO" sz="1400" b="1" dirty="0"/>
        </a:p>
      </dgm:t>
    </dgm:pt>
    <dgm:pt modelId="{583B5830-B762-45AC-826F-B58CC64CB37D}" type="parTrans" cxnId="{E899CDA1-C316-42D4-9CEF-7F88312916B1}">
      <dgm:prSet/>
      <dgm:spPr/>
      <dgm:t>
        <a:bodyPr/>
        <a:lstStyle/>
        <a:p>
          <a:pPr rtl="1"/>
          <a:endParaRPr lang="ar-JO" sz="1400"/>
        </a:p>
      </dgm:t>
    </dgm:pt>
    <dgm:pt modelId="{FBCAA4E0-D60D-447A-9380-C183085B4B52}" type="sibTrans" cxnId="{E899CDA1-C316-42D4-9CEF-7F88312916B1}">
      <dgm:prSet/>
      <dgm:spPr/>
      <dgm:t>
        <a:bodyPr/>
        <a:lstStyle/>
        <a:p>
          <a:pPr rtl="1"/>
          <a:endParaRPr lang="ar-JO"/>
        </a:p>
      </dgm:t>
    </dgm:pt>
    <dgm:pt modelId="{46B57583-E4BB-40F0-9D06-9235BD3B9D8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المستخدم</a:t>
          </a:r>
          <a:endParaRPr lang="ar-JO" sz="1400" b="1" dirty="0"/>
        </a:p>
      </dgm:t>
    </dgm:pt>
    <dgm:pt modelId="{AF0E7BBF-E641-46D1-BB5E-4CA354B0ECD1}" type="parTrans" cxnId="{4C88FB58-20C1-48F8-AAEF-1A16AF24733A}">
      <dgm:prSet/>
      <dgm:spPr/>
      <dgm:t>
        <a:bodyPr/>
        <a:lstStyle/>
        <a:p>
          <a:pPr rtl="1"/>
          <a:endParaRPr lang="ar-JO" sz="1400"/>
        </a:p>
      </dgm:t>
    </dgm:pt>
    <dgm:pt modelId="{EDA9C7FB-373E-4AE6-A3CF-DECB3CAC34E3}" type="sibTrans" cxnId="{4C88FB58-20C1-48F8-AAEF-1A16AF24733A}">
      <dgm:prSet/>
      <dgm:spPr/>
      <dgm:t>
        <a:bodyPr/>
        <a:lstStyle/>
        <a:p>
          <a:pPr rtl="1"/>
          <a:endParaRPr lang="ar-JO"/>
        </a:p>
      </dgm:t>
    </dgm:pt>
    <dgm:pt modelId="{D318C33E-2080-403E-A3D7-C49F1BCAEBA4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البرمجيات</a:t>
          </a:r>
          <a:endParaRPr lang="ar-JO" sz="1400" b="1" dirty="0"/>
        </a:p>
      </dgm:t>
    </dgm:pt>
    <dgm:pt modelId="{C7A0FCBE-7C0C-48D1-B07F-644F21EA95B1}" type="parTrans" cxnId="{59E16E16-1D35-44A4-B05C-ACE81E413198}">
      <dgm:prSet/>
      <dgm:spPr/>
      <dgm:t>
        <a:bodyPr/>
        <a:lstStyle/>
        <a:p>
          <a:pPr rtl="1"/>
          <a:endParaRPr lang="ar-JO" sz="1400"/>
        </a:p>
      </dgm:t>
    </dgm:pt>
    <dgm:pt modelId="{40DC6D79-1218-499A-ADB8-AF4497FD2292}" type="sibTrans" cxnId="{59E16E16-1D35-44A4-B05C-ACE81E413198}">
      <dgm:prSet/>
      <dgm:spPr/>
      <dgm:t>
        <a:bodyPr/>
        <a:lstStyle/>
        <a:p>
          <a:pPr rtl="1"/>
          <a:endParaRPr lang="ar-JO"/>
        </a:p>
      </dgm:t>
    </dgm:pt>
    <dgm:pt modelId="{B82C807C-CF42-47DA-A802-3C4215D4D4B5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وحدة </a:t>
          </a:r>
        </a:p>
        <a:p>
          <a:pPr rtl="1"/>
          <a:r>
            <a:rPr lang="ar-JO" sz="1400" b="1" dirty="0" smtClean="0"/>
            <a:t>المعالجه مركزية</a:t>
          </a:r>
          <a:endParaRPr lang="ar-JO" sz="1400" b="1" dirty="0"/>
        </a:p>
      </dgm:t>
    </dgm:pt>
    <dgm:pt modelId="{331807DA-8854-4E65-A8A3-F3BF2B255686}" type="parTrans" cxnId="{9D41AA50-CEE3-4DA3-9391-662DD5756068}">
      <dgm:prSet/>
      <dgm:spPr/>
      <dgm:t>
        <a:bodyPr/>
        <a:lstStyle/>
        <a:p>
          <a:pPr rtl="1"/>
          <a:endParaRPr lang="ar-JO" sz="1400"/>
        </a:p>
      </dgm:t>
    </dgm:pt>
    <dgm:pt modelId="{6A0612D3-500E-46B4-96A3-6CA119902064}" type="sibTrans" cxnId="{9D41AA50-CEE3-4DA3-9391-662DD5756068}">
      <dgm:prSet/>
      <dgm:spPr/>
      <dgm:t>
        <a:bodyPr/>
        <a:lstStyle/>
        <a:p>
          <a:pPr rtl="1"/>
          <a:endParaRPr lang="ar-JO"/>
        </a:p>
      </dgm:t>
    </dgm:pt>
    <dgm:pt modelId="{09B0D186-8710-42DD-897C-00DE517BA2A2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الذاكرة</a:t>
          </a:r>
          <a:endParaRPr lang="ar-JO" sz="1400" b="1" dirty="0"/>
        </a:p>
      </dgm:t>
    </dgm:pt>
    <dgm:pt modelId="{6DD1BEB9-406E-44BD-93A9-8514B1FB74C9}" type="parTrans" cxnId="{33C893D7-1C10-40FF-86C3-B6EA606ECADD}">
      <dgm:prSet/>
      <dgm:spPr/>
      <dgm:t>
        <a:bodyPr/>
        <a:lstStyle/>
        <a:p>
          <a:pPr rtl="1"/>
          <a:endParaRPr lang="ar-JO" sz="1400"/>
        </a:p>
      </dgm:t>
    </dgm:pt>
    <dgm:pt modelId="{E4EF1DC5-EF7E-4A33-AD7C-E0C94C55D355}" type="sibTrans" cxnId="{33C893D7-1C10-40FF-86C3-B6EA606ECADD}">
      <dgm:prSet/>
      <dgm:spPr/>
      <dgm:t>
        <a:bodyPr/>
        <a:lstStyle/>
        <a:p>
          <a:pPr rtl="1"/>
          <a:endParaRPr lang="ar-JO"/>
        </a:p>
      </dgm:t>
    </dgm:pt>
    <dgm:pt modelId="{C96012EF-ED6E-4C7C-84B4-A61EF7214299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الذاكرة الرئيسية</a:t>
          </a:r>
          <a:endParaRPr lang="ar-JO" sz="1400" b="1" dirty="0"/>
        </a:p>
      </dgm:t>
    </dgm:pt>
    <dgm:pt modelId="{B54A7B20-ABD2-4851-96BA-0209876E861F}" type="parTrans" cxnId="{09ED2975-DC46-4511-B3A9-6DB1114241A7}">
      <dgm:prSet/>
      <dgm:spPr/>
      <dgm:t>
        <a:bodyPr/>
        <a:lstStyle/>
        <a:p>
          <a:pPr rtl="1"/>
          <a:endParaRPr lang="ar-JO" sz="1400"/>
        </a:p>
      </dgm:t>
    </dgm:pt>
    <dgm:pt modelId="{94EF456D-548B-4B09-9B31-B149A24FFAB9}" type="sibTrans" cxnId="{09ED2975-DC46-4511-B3A9-6DB1114241A7}">
      <dgm:prSet/>
      <dgm:spPr/>
      <dgm:t>
        <a:bodyPr/>
        <a:lstStyle/>
        <a:p>
          <a:pPr rtl="1"/>
          <a:endParaRPr lang="ar-JO"/>
        </a:p>
      </dgm:t>
    </dgm:pt>
    <dgm:pt modelId="{FAC1DAAF-5679-4AFE-B514-9EAB36D2486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الذاكرة الثانوية</a:t>
          </a:r>
          <a:endParaRPr lang="ar-JO" sz="1400" b="1" dirty="0"/>
        </a:p>
      </dgm:t>
    </dgm:pt>
    <dgm:pt modelId="{B58C06E5-7A4D-4352-8C00-630327D1F89B}" type="parTrans" cxnId="{90AC8E3B-F371-4C9E-B0AF-6F91C5475AD0}">
      <dgm:prSet/>
      <dgm:spPr/>
      <dgm:t>
        <a:bodyPr/>
        <a:lstStyle/>
        <a:p>
          <a:pPr rtl="1"/>
          <a:endParaRPr lang="ar-JO" sz="1400"/>
        </a:p>
      </dgm:t>
    </dgm:pt>
    <dgm:pt modelId="{8A5152F0-1542-4B22-A6A2-4B290DFD30B8}" type="sibTrans" cxnId="{90AC8E3B-F371-4C9E-B0AF-6F91C5475AD0}">
      <dgm:prSet/>
      <dgm:spPr/>
      <dgm:t>
        <a:bodyPr/>
        <a:lstStyle/>
        <a:p>
          <a:pPr rtl="1"/>
          <a:endParaRPr lang="ar-JO"/>
        </a:p>
      </dgm:t>
    </dgm:pt>
    <dgm:pt modelId="{E7718778-6A43-4D91-9C5D-24F440319FB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البرمجيات التطبيقية</a:t>
          </a:r>
          <a:endParaRPr lang="ar-JO" sz="1400" b="1" dirty="0"/>
        </a:p>
      </dgm:t>
    </dgm:pt>
    <dgm:pt modelId="{FAE6C9E3-25E2-4856-96B8-3AF94F1A9443}" type="parTrans" cxnId="{BF51E2A5-8C33-4F9F-B2E7-2DBC362C6650}">
      <dgm:prSet/>
      <dgm:spPr/>
      <dgm:t>
        <a:bodyPr/>
        <a:lstStyle/>
        <a:p>
          <a:pPr rtl="1"/>
          <a:endParaRPr lang="ar-JO" sz="1400"/>
        </a:p>
      </dgm:t>
    </dgm:pt>
    <dgm:pt modelId="{D694951B-879D-4B00-AFC2-BF487FE2AFB8}" type="sibTrans" cxnId="{BF51E2A5-8C33-4F9F-B2E7-2DBC362C6650}">
      <dgm:prSet/>
      <dgm:spPr/>
      <dgm:t>
        <a:bodyPr/>
        <a:lstStyle/>
        <a:p>
          <a:pPr rtl="1"/>
          <a:endParaRPr lang="ar-JO"/>
        </a:p>
      </dgm:t>
    </dgm:pt>
    <dgm:pt modelId="{B22374B4-2F0C-4CD5-8DF6-658C542EFA8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برمجيات النظام</a:t>
          </a:r>
          <a:endParaRPr lang="ar-JO" sz="1400" b="1" dirty="0"/>
        </a:p>
      </dgm:t>
    </dgm:pt>
    <dgm:pt modelId="{4A1C5CBD-F29F-4CF5-892B-D4114A21BF1F}" type="parTrans" cxnId="{0C367D46-A8AB-4907-BD8E-4D3D339C96B7}">
      <dgm:prSet/>
      <dgm:spPr/>
      <dgm:t>
        <a:bodyPr/>
        <a:lstStyle/>
        <a:p>
          <a:pPr rtl="1"/>
          <a:endParaRPr lang="ar-JO" sz="1400"/>
        </a:p>
      </dgm:t>
    </dgm:pt>
    <dgm:pt modelId="{93995A24-986B-4A8D-BB5E-07BD857CB754}" type="sibTrans" cxnId="{0C367D46-A8AB-4907-BD8E-4D3D339C96B7}">
      <dgm:prSet/>
      <dgm:spPr/>
      <dgm:t>
        <a:bodyPr/>
        <a:lstStyle/>
        <a:p>
          <a:pPr rtl="1"/>
          <a:endParaRPr lang="ar-JO"/>
        </a:p>
      </dgm:t>
    </dgm:pt>
    <dgm:pt modelId="{54DA8C7E-779F-4CEC-94E4-079FA6F034E8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وحدة </a:t>
          </a:r>
        </a:p>
        <a:p>
          <a:pPr rtl="1"/>
          <a:r>
            <a:rPr lang="ar-JO" sz="1400" b="1" dirty="0" smtClean="0"/>
            <a:t> الحساب والمنطق</a:t>
          </a:r>
          <a:endParaRPr lang="ar-JO" sz="1400" b="1" dirty="0"/>
        </a:p>
      </dgm:t>
    </dgm:pt>
    <dgm:pt modelId="{97AD6FC3-96FF-46EE-891E-9F76DA34518B}" type="parTrans" cxnId="{EEECF41F-DA9E-40D6-8361-2D4FEE5A0258}">
      <dgm:prSet/>
      <dgm:spPr/>
      <dgm:t>
        <a:bodyPr/>
        <a:lstStyle/>
        <a:p>
          <a:pPr rtl="1"/>
          <a:endParaRPr lang="ar-JO" sz="1400"/>
        </a:p>
      </dgm:t>
    </dgm:pt>
    <dgm:pt modelId="{94FBF042-863B-4387-A508-DA39F563DF33}" type="sibTrans" cxnId="{EEECF41F-DA9E-40D6-8361-2D4FEE5A0258}">
      <dgm:prSet/>
      <dgm:spPr/>
      <dgm:t>
        <a:bodyPr/>
        <a:lstStyle/>
        <a:p>
          <a:pPr rtl="1"/>
          <a:endParaRPr lang="ar-JO"/>
        </a:p>
      </dgm:t>
    </dgm:pt>
    <dgm:pt modelId="{EA44E4FB-F7ED-47FE-BFCB-3031F224CAA8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400" b="1" dirty="0" smtClean="0"/>
            <a:t>وحدة التحكم</a:t>
          </a:r>
          <a:endParaRPr lang="ar-JO" sz="1400" b="1" dirty="0"/>
        </a:p>
      </dgm:t>
    </dgm:pt>
    <dgm:pt modelId="{804A2677-35D5-4A56-A5CC-F3A9EDC70084}" type="parTrans" cxnId="{E04E97C4-5D49-4838-91F4-D76A89070181}">
      <dgm:prSet/>
      <dgm:spPr/>
      <dgm:t>
        <a:bodyPr/>
        <a:lstStyle/>
        <a:p>
          <a:pPr rtl="1"/>
          <a:endParaRPr lang="ar-JO" sz="1400"/>
        </a:p>
      </dgm:t>
    </dgm:pt>
    <dgm:pt modelId="{39AB01D4-F32A-473C-92D7-F87BFA450F9A}" type="sibTrans" cxnId="{E04E97C4-5D49-4838-91F4-D76A89070181}">
      <dgm:prSet/>
      <dgm:spPr/>
      <dgm:t>
        <a:bodyPr/>
        <a:lstStyle/>
        <a:p>
          <a:pPr rtl="1"/>
          <a:endParaRPr lang="ar-JO"/>
        </a:p>
      </dgm:t>
    </dgm:pt>
    <dgm:pt modelId="{C9293A21-F6EA-4237-8C4C-C8731F93C327}">
      <dgm:prSet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rtl="1"/>
          <a:r>
            <a:rPr lang="ar-SA" b="1" dirty="0" smtClean="0"/>
            <a:t>المسجلات</a:t>
          </a:r>
          <a:endParaRPr lang="ar-SA" b="1" dirty="0"/>
        </a:p>
      </dgm:t>
    </dgm:pt>
    <dgm:pt modelId="{458C96B6-1F53-4F0E-9229-E5046F377126}" type="parTrans" cxnId="{6234FC95-1577-4D26-8B7D-B1C87C4BD370}">
      <dgm:prSet/>
      <dgm:spPr/>
      <dgm:t>
        <a:bodyPr/>
        <a:lstStyle/>
        <a:p>
          <a:pPr rtl="1"/>
          <a:endParaRPr lang="ar-SA"/>
        </a:p>
      </dgm:t>
    </dgm:pt>
    <dgm:pt modelId="{3DE8F7F8-86C5-4CAB-A447-33C33B046911}" type="sibTrans" cxnId="{6234FC95-1577-4D26-8B7D-B1C87C4BD370}">
      <dgm:prSet/>
      <dgm:spPr/>
      <dgm:t>
        <a:bodyPr/>
        <a:lstStyle/>
        <a:p>
          <a:pPr rtl="1"/>
          <a:endParaRPr lang="ar-SA"/>
        </a:p>
      </dgm:t>
    </dgm:pt>
    <dgm:pt modelId="{6D3E83C2-E9BF-4937-B041-471471BCD470}" type="pres">
      <dgm:prSet presAssocID="{D4F88D68-1FB3-4039-B764-9214A6BFF0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F7C7DA33-0B9B-4E48-9A21-9593B15DF406}" type="pres">
      <dgm:prSet presAssocID="{14679CFD-6048-4230-9C73-6D9D44AEB3A1}" presName="hierRoot1" presStyleCnt="0"/>
      <dgm:spPr/>
    </dgm:pt>
    <dgm:pt modelId="{8D0BBC89-A14F-4BD6-8143-BCD7F08ADDED}" type="pres">
      <dgm:prSet presAssocID="{14679CFD-6048-4230-9C73-6D9D44AEB3A1}" presName="composite" presStyleCnt="0"/>
      <dgm:spPr/>
    </dgm:pt>
    <dgm:pt modelId="{42ADE440-1431-4610-A792-633436166B6F}" type="pres">
      <dgm:prSet presAssocID="{14679CFD-6048-4230-9C73-6D9D44AEB3A1}" presName="background" presStyleLbl="node0" presStyleIdx="0" presStyleCnt="1"/>
      <dgm:spPr/>
    </dgm:pt>
    <dgm:pt modelId="{00FC2EDA-0B5E-4DEA-AD65-67CFA084A456}" type="pres">
      <dgm:prSet presAssocID="{14679CFD-6048-4230-9C73-6D9D44AEB3A1}" presName="text" presStyleLbl="fgAcc0" presStyleIdx="0" presStyleCnt="1" custScaleX="64345" custScaleY="28494" custLinFactNeighborX="-13560" custLinFactNeighborY="-355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96CD2532-CBBD-4F40-9B96-B2E074703DF3}" type="pres">
      <dgm:prSet presAssocID="{14679CFD-6048-4230-9C73-6D9D44AEB3A1}" presName="hierChild2" presStyleCnt="0"/>
      <dgm:spPr/>
    </dgm:pt>
    <dgm:pt modelId="{1D8DBF6A-2EE4-4D95-8BE8-DCB071F4FF13}" type="pres">
      <dgm:prSet presAssocID="{8FC331DF-A479-4F06-A4DC-FFB79077FB17}" presName="Name10" presStyleLbl="parChTrans1D2" presStyleIdx="0" presStyleCnt="3"/>
      <dgm:spPr/>
      <dgm:t>
        <a:bodyPr/>
        <a:lstStyle/>
        <a:p>
          <a:pPr rtl="1"/>
          <a:endParaRPr lang="ar-JO"/>
        </a:p>
      </dgm:t>
    </dgm:pt>
    <dgm:pt modelId="{8AD3A4C2-9ED2-4ECE-B696-04DB1FB2B5D2}" type="pres">
      <dgm:prSet presAssocID="{7987B7F9-BB74-4FCF-92EB-BD9EECD58748}" presName="hierRoot2" presStyleCnt="0"/>
      <dgm:spPr/>
    </dgm:pt>
    <dgm:pt modelId="{5465F995-600C-41C6-B065-F4CC6F58FE60}" type="pres">
      <dgm:prSet presAssocID="{7987B7F9-BB74-4FCF-92EB-BD9EECD58748}" presName="composite2" presStyleCnt="0"/>
      <dgm:spPr/>
    </dgm:pt>
    <dgm:pt modelId="{7B606440-E401-4C45-8F6B-59B8333B5B39}" type="pres">
      <dgm:prSet presAssocID="{7987B7F9-BB74-4FCF-92EB-BD9EECD58748}" presName="background2" presStyleLbl="node2" presStyleIdx="0" presStyleCnt="3"/>
      <dgm:spPr/>
    </dgm:pt>
    <dgm:pt modelId="{88B46A09-181F-46C5-AAD2-FD08ADFA66AC}" type="pres">
      <dgm:prSet presAssocID="{7987B7F9-BB74-4FCF-92EB-BD9EECD58748}" presName="text2" presStyleLbl="fgAcc2" presStyleIdx="0" presStyleCnt="3" custScaleX="47087" custScaleY="32217" custLinFactNeighborX="5116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516216E-4A96-421F-808F-D7165C8770E4}" type="pres">
      <dgm:prSet presAssocID="{7987B7F9-BB74-4FCF-92EB-BD9EECD58748}" presName="hierChild3" presStyleCnt="0"/>
      <dgm:spPr/>
    </dgm:pt>
    <dgm:pt modelId="{CBBCF740-E773-4683-AF85-2DADFD13A7F2}" type="pres">
      <dgm:prSet presAssocID="{1D929F82-ECCF-445F-9A60-8739640F381B}" presName="Name17" presStyleLbl="parChTrans1D3" presStyleIdx="0" presStyleCnt="6"/>
      <dgm:spPr/>
      <dgm:t>
        <a:bodyPr/>
        <a:lstStyle/>
        <a:p>
          <a:pPr rtl="1"/>
          <a:endParaRPr lang="ar-JO"/>
        </a:p>
      </dgm:t>
    </dgm:pt>
    <dgm:pt modelId="{39CE733F-3806-43F5-99BE-F6A61111476D}" type="pres">
      <dgm:prSet presAssocID="{9135A19A-5134-4BBC-875C-D19C2EA558D3}" presName="hierRoot3" presStyleCnt="0"/>
      <dgm:spPr/>
    </dgm:pt>
    <dgm:pt modelId="{E92EA117-50D0-4E51-B438-3ACE52C99F7F}" type="pres">
      <dgm:prSet presAssocID="{9135A19A-5134-4BBC-875C-D19C2EA558D3}" presName="composite3" presStyleCnt="0"/>
      <dgm:spPr/>
    </dgm:pt>
    <dgm:pt modelId="{616FA13E-37F0-476A-A48C-CF1CE331D7A2}" type="pres">
      <dgm:prSet presAssocID="{9135A19A-5134-4BBC-875C-D19C2EA558D3}" presName="background3" presStyleLbl="node3" presStyleIdx="0" presStyleCnt="6"/>
      <dgm:spPr/>
    </dgm:pt>
    <dgm:pt modelId="{3C5730BE-EE9E-44AC-B449-D3657CAAEEAC}" type="pres">
      <dgm:prSet presAssocID="{9135A19A-5134-4BBC-875C-D19C2EA558D3}" presName="text3" presStyleLbl="fgAcc3" presStyleIdx="0" presStyleCnt="6" custScaleX="34669" custScaleY="4000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A013A91-32D9-4A74-9318-3123088CFEDE}" type="pres">
      <dgm:prSet presAssocID="{9135A19A-5134-4BBC-875C-D19C2EA558D3}" presName="hierChild4" presStyleCnt="0"/>
      <dgm:spPr/>
    </dgm:pt>
    <dgm:pt modelId="{2E9B0C90-EE16-436F-A69D-922E75752146}" type="pres">
      <dgm:prSet presAssocID="{583B5830-B762-45AC-826F-B58CC64CB37D}" presName="Name17" presStyleLbl="parChTrans1D3" presStyleIdx="1" presStyleCnt="6"/>
      <dgm:spPr/>
      <dgm:t>
        <a:bodyPr/>
        <a:lstStyle/>
        <a:p>
          <a:pPr rtl="1"/>
          <a:endParaRPr lang="ar-JO"/>
        </a:p>
      </dgm:t>
    </dgm:pt>
    <dgm:pt modelId="{A22AB97E-C169-45DC-AA01-245707BB525F}" type="pres">
      <dgm:prSet presAssocID="{58579C73-D45B-47E5-AF6B-E73FD68D590B}" presName="hierRoot3" presStyleCnt="0"/>
      <dgm:spPr/>
    </dgm:pt>
    <dgm:pt modelId="{2B3C5028-DC39-4A21-9677-1B25062D704A}" type="pres">
      <dgm:prSet presAssocID="{58579C73-D45B-47E5-AF6B-E73FD68D590B}" presName="composite3" presStyleCnt="0"/>
      <dgm:spPr/>
    </dgm:pt>
    <dgm:pt modelId="{D7BB7F2E-51B7-4BF3-869A-D9A8764D9F1B}" type="pres">
      <dgm:prSet presAssocID="{58579C73-D45B-47E5-AF6B-E73FD68D590B}" presName="background3" presStyleLbl="node3" presStyleIdx="1" presStyleCnt="6"/>
      <dgm:spPr/>
    </dgm:pt>
    <dgm:pt modelId="{05CC7167-B913-47D4-BEDA-C65B8C34A790}" type="pres">
      <dgm:prSet presAssocID="{58579C73-D45B-47E5-AF6B-E73FD68D590B}" presName="text3" presStyleLbl="fgAcc3" presStyleIdx="1" presStyleCnt="6" custScaleX="35227" custScaleY="3592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577E21B7-7BE8-4159-A0AD-1696DAB9507F}" type="pres">
      <dgm:prSet presAssocID="{58579C73-D45B-47E5-AF6B-E73FD68D590B}" presName="hierChild4" presStyleCnt="0"/>
      <dgm:spPr/>
    </dgm:pt>
    <dgm:pt modelId="{B121E71B-EDF0-49C4-944B-BBAAFA02AC80}" type="pres">
      <dgm:prSet presAssocID="{331807DA-8854-4E65-A8A3-F3BF2B255686}" presName="Name17" presStyleLbl="parChTrans1D3" presStyleIdx="2" presStyleCnt="6"/>
      <dgm:spPr/>
      <dgm:t>
        <a:bodyPr/>
        <a:lstStyle/>
        <a:p>
          <a:pPr rtl="1"/>
          <a:endParaRPr lang="ar-JO"/>
        </a:p>
      </dgm:t>
    </dgm:pt>
    <dgm:pt modelId="{FCC8A406-B8ED-434F-A607-381ABBF45CAC}" type="pres">
      <dgm:prSet presAssocID="{B82C807C-CF42-47DA-A802-3C4215D4D4B5}" presName="hierRoot3" presStyleCnt="0"/>
      <dgm:spPr/>
    </dgm:pt>
    <dgm:pt modelId="{1A1A1F7F-AC8C-4A1A-AA67-E5625AA33241}" type="pres">
      <dgm:prSet presAssocID="{B82C807C-CF42-47DA-A802-3C4215D4D4B5}" presName="composite3" presStyleCnt="0"/>
      <dgm:spPr/>
    </dgm:pt>
    <dgm:pt modelId="{A22E154B-2E18-472A-9F86-CB65615CEB92}" type="pres">
      <dgm:prSet presAssocID="{B82C807C-CF42-47DA-A802-3C4215D4D4B5}" presName="background3" presStyleLbl="node3" presStyleIdx="2" presStyleCnt="6"/>
      <dgm:spPr/>
    </dgm:pt>
    <dgm:pt modelId="{27DB6740-4C85-4A3B-BBE8-F76B7E481A36}" type="pres">
      <dgm:prSet presAssocID="{B82C807C-CF42-47DA-A802-3C4215D4D4B5}" presName="text3" presStyleLbl="fgAcc3" presStyleIdx="2" presStyleCnt="6" custScaleX="54470" custScaleY="46988" custLinFactNeighborX="4459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70C2F660-25DA-4F5F-8B91-C1B1ACDCB686}" type="pres">
      <dgm:prSet presAssocID="{B82C807C-CF42-47DA-A802-3C4215D4D4B5}" presName="hierChild4" presStyleCnt="0"/>
      <dgm:spPr/>
    </dgm:pt>
    <dgm:pt modelId="{CA6C613F-2D7A-4D35-AA8F-3B7F8F5C669B}" type="pres">
      <dgm:prSet presAssocID="{97AD6FC3-96FF-46EE-891E-9F76DA34518B}" presName="Name23" presStyleLbl="parChTrans1D4" presStyleIdx="0" presStyleCnt="5"/>
      <dgm:spPr/>
      <dgm:t>
        <a:bodyPr/>
        <a:lstStyle/>
        <a:p>
          <a:pPr rtl="1"/>
          <a:endParaRPr lang="ar-JO"/>
        </a:p>
      </dgm:t>
    </dgm:pt>
    <dgm:pt modelId="{75780F02-247A-40A7-8F3F-9EBEDC06735B}" type="pres">
      <dgm:prSet presAssocID="{54DA8C7E-779F-4CEC-94E4-079FA6F034E8}" presName="hierRoot4" presStyleCnt="0"/>
      <dgm:spPr/>
    </dgm:pt>
    <dgm:pt modelId="{8D5B9177-2B23-41D3-A932-9FABBA4DB86B}" type="pres">
      <dgm:prSet presAssocID="{54DA8C7E-779F-4CEC-94E4-079FA6F034E8}" presName="composite4" presStyleCnt="0"/>
      <dgm:spPr/>
    </dgm:pt>
    <dgm:pt modelId="{2494CDAE-DCEF-4289-9397-536D81CDA3CA}" type="pres">
      <dgm:prSet presAssocID="{54DA8C7E-779F-4CEC-94E4-079FA6F034E8}" presName="background4" presStyleLbl="node4" presStyleIdx="0" presStyleCnt="5"/>
      <dgm:spPr/>
    </dgm:pt>
    <dgm:pt modelId="{11A32C99-F96E-4C11-AAE6-9C5191290BA7}" type="pres">
      <dgm:prSet presAssocID="{54DA8C7E-779F-4CEC-94E4-079FA6F034E8}" presName="text4" presStyleLbl="fgAcc4" presStyleIdx="0" presStyleCnt="5" custScaleX="66392" custScaleY="5048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B36B89D-2B1D-4892-87E6-16B053675E68}" type="pres">
      <dgm:prSet presAssocID="{54DA8C7E-779F-4CEC-94E4-079FA6F034E8}" presName="hierChild5" presStyleCnt="0"/>
      <dgm:spPr/>
    </dgm:pt>
    <dgm:pt modelId="{D71FE85E-FA10-45A0-87E4-74DFC047DB32}" type="pres">
      <dgm:prSet presAssocID="{458C96B6-1F53-4F0E-9229-E5046F377126}" presName="Name23" presStyleLbl="parChTrans1D4" presStyleIdx="1" presStyleCnt="5"/>
      <dgm:spPr/>
      <dgm:t>
        <a:bodyPr/>
        <a:lstStyle/>
        <a:p>
          <a:pPr rtl="1"/>
          <a:endParaRPr lang="ar-SA"/>
        </a:p>
      </dgm:t>
    </dgm:pt>
    <dgm:pt modelId="{76D968CA-F70E-4E65-BA17-8D835929AE52}" type="pres">
      <dgm:prSet presAssocID="{C9293A21-F6EA-4237-8C4C-C8731F93C327}" presName="hierRoot4" presStyleCnt="0"/>
      <dgm:spPr/>
    </dgm:pt>
    <dgm:pt modelId="{35861540-D519-4F66-9D47-9EEA4D0C5B5E}" type="pres">
      <dgm:prSet presAssocID="{C9293A21-F6EA-4237-8C4C-C8731F93C327}" presName="composite4" presStyleCnt="0"/>
      <dgm:spPr/>
    </dgm:pt>
    <dgm:pt modelId="{0763E425-DC84-471D-AB28-1F3330CE6BE0}" type="pres">
      <dgm:prSet presAssocID="{C9293A21-F6EA-4237-8C4C-C8731F93C327}" presName="background4" presStyleLbl="node4" presStyleIdx="1" presStyleCnt="5"/>
      <dgm:spPr/>
    </dgm:pt>
    <dgm:pt modelId="{8C7E46BB-7562-4222-9F73-E838DBE6AD15}" type="pres">
      <dgm:prSet presAssocID="{C9293A21-F6EA-4237-8C4C-C8731F93C327}" presName="text4" presStyleLbl="fgAcc4" presStyleIdx="1" presStyleCnt="5" custScaleX="44032" custScaleY="45035" custLinFactNeighborX="8204" custLinFactNeighborY="297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A640F98-B719-4529-BE28-819791DFA632}" type="pres">
      <dgm:prSet presAssocID="{C9293A21-F6EA-4237-8C4C-C8731F93C327}" presName="hierChild5" presStyleCnt="0"/>
      <dgm:spPr/>
    </dgm:pt>
    <dgm:pt modelId="{FD7C139D-2ECF-4B51-B4FC-129DAC9B898B}" type="pres">
      <dgm:prSet presAssocID="{804A2677-35D5-4A56-A5CC-F3A9EDC70084}" presName="Name23" presStyleLbl="parChTrans1D4" presStyleIdx="2" presStyleCnt="5"/>
      <dgm:spPr/>
      <dgm:t>
        <a:bodyPr/>
        <a:lstStyle/>
        <a:p>
          <a:pPr rtl="1"/>
          <a:endParaRPr lang="ar-JO"/>
        </a:p>
      </dgm:t>
    </dgm:pt>
    <dgm:pt modelId="{43774145-2C57-4A83-82CF-55210C9C982B}" type="pres">
      <dgm:prSet presAssocID="{EA44E4FB-F7ED-47FE-BFCB-3031F224CAA8}" presName="hierRoot4" presStyleCnt="0"/>
      <dgm:spPr/>
    </dgm:pt>
    <dgm:pt modelId="{5AF2EB5F-FB4D-4E53-80F8-21E4B4DC929E}" type="pres">
      <dgm:prSet presAssocID="{EA44E4FB-F7ED-47FE-BFCB-3031F224CAA8}" presName="composite4" presStyleCnt="0"/>
      <dgm:spPr/>
    </dgm:pt>
    <dgm:pt modelId="{51B337B9-5426-4615-A276-5DDEBAF73C35}" type="pres">
      <dgm:prSet presAssocID="{EA44E4FB-F7ED-47FE-BFCB-3031F224CAA8}" presName="background4" presStyleLbl="node4" presStyleIdx="2" presStyleCnt="5"/>
      <dgm:spPr/>
    </dgm:pt>
    <dgm:pt modelId="{50D78E29-5A92-406C-9E18-368CAE1DACFB}" type="pres">
      <dgm:prSet presAssocID="{EA44E4FB-F7ED-47FE-BFCB-3031F224CAA8}" presName="text4" presStyleLbl="fgAcc4" presStyleIdx="2" presStyleCnt="5" custScaleX="46472" custScaleY="35377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557513B-F941-4578-ABBF-CF37D684D544}" type="pres">
      <dgm:prSet presAssocID="{EA44E4FB-F7ED-47FE-BFCB-3031F224CAA8}" presName="hierChild5" presStyleCnt="0"/>
      <dgm:spPr/>
    </dgm:pt>
    <dgm:pt modelId="{4037225E-6CF0-4745-B61B-6FCE6A20979D}" type="pres">
      <dgm:prSet presAssocID="{6DD1BEB9-406E-44BD-93A9-8514B1FB74C9}" presName="Name17" presStyleLbl="parChTrans1D3" presStyleIdx="3" presStyleCnt="6"/>
      <dgm:spPr/>
      <dgm:t>
        <a:bodyPr/>
        <a:lstStyle/>
        <a:p>
          <a:pPr rtl="1"/>
          <a:endParaRPr lang="ar-JO"/>
        </a:p>
      </dgm:t>
    </dgm:pt>
    <dgm:pt modelId="{4BF4F079-427C-4A5D-8E63-C62B6C2CFE2D}" type="pres">
      <dgm:prSet presAssocID="{09B0D186-8710-42DD-897C-00DE517BA2A2}" presName="hierRoot3" presStyleCnt="0"/>
      <dgm:spPr/>
    </dgm:pt>
    <dgm:pt modelId="{2C990B63-0E40-4546-8AD3-F93342D663B7}" type="pres">
      <dgm:prSet presAssocID="{09B0D186-8710-42DD-897C-00DE517BA2A2}" presName="composite3" presStyleCnt="0"/>
      <dgm:spPr/>
    </dgm:pt>
    <dgm:pt modelId="{72C217E6-BCEC-4C9A-805B-B0521C1B4232}" type="pres">
      <dgm:prSet presAssocID="{09B0D186-8710-42DD-897C-00DE517BA2A2}" presName="background3" presStyleLbl="node3" presStyleIdx="3" presStyleCnt="6"/>
      <dgm:spPr/>
    </dgm:pt>
    <dgm:pt modelId="{04FF6BB2-CFEC-49B6-A6F9-941015766CBA}" type="pres">
      <dgm:prSet presAssocID="{09B0D186-8710-42DD-897C-00DE517BA2A2}" presName="text3" presStyleLbl="fgAcc3" presStyleIdx="3" presStyleCnt="6" custScaleX="34687" custScaleY="29940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85C4A94-4498-4CD2-A1FF-E805ED354E6D}" type="pres">
      <dgm:prSet presAssocID="{09B0D186-8710-42DD-897C-00DE517BA2A2}" presName="hierChild4" presStyleCnt="0"/>
      <dgm:spPr/>
    </dgm:pt>
    <dgm:pt modelId="{83F253C7-27A3-4C64-A943-7ED71D2DCEBC}" type="pres">
      <dgm:prSet presAssocID="{B54A7B20-ABD2-4851-96BA-0209876E861F}" presName="Name23" presStyleLbl="parChTrans1D4" presStyleIdx="3" presStyleCnt="5"/>
      <dgm:spPr/>
      <dgm:t>
        <a:bodyPr/>
        <a:lstStyle/>
        <a:p>
          <a:pPr rtl="1"/>
          <a:endParaRPr lang="ar-JO"/>
        </a:p>
      </dgm:t>
    </dgm:pt>
    <dgm:pt modelId="{77F6D8CB-0F14-4F6E-8B8D-E1FC34CB1D24}" type="pres">
      <dgm:prSet presAssocID="{C96012EF-ED6E-4C7C-84B4-A61EF7214299}" presName="hierRoot4" presStyleCnt="0"/>
      <dgm:spPr/>
    </dgm:pt>
    <dgm:pt modelId="{9DFC47D2-784E-49D8-9DF4-1D47755EB8D8}" type="pres">
      <dgm:prSet presAssocID="{C96012EF-ED6E-4C7C-84B4-A61EF7214299}" presName="composite4" presStyleCnt="0"/>
      <dgm:spPr/>
    </dgm:pt>
    <dgm:pt modelId="{F91D3879-F792-4C79-8D35-A23E557F44FD}" type="pres">
      <dgm:prSet presAssocID="{C96012EF-ED6E-4C7C-84B4-A61EF7214299}" presName="background4" presStyleLbl="node4" presStyleIdx="3" presStyleCnt="5"/>
      <dgm:spPr/>
    </dgm:pt>
    <dgm:pt modelId="{4CD61E1C-52B8-4323-99CF-A0E133C5E588}" type="pres">
      <dgm:prSet presAssocID="{C96012EF-ED6E-4C7C-84B4-A61EF7214299}" presName="text4" presStyleLbl="fgAcc4" presStyleIdx="3" presStyleCnt="5" custScaleX="34105" custScaleY="40748" custLinFactNeighborX="-646" custLinFactNeighborY="261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868FC41F-BCDB-457B-964D-6C3367252649}" type="pres">
      <dgm:prSet presAssocID="{C96012EF-ED6E-4C7C-84B4-A61EF7214299}" presName="hierChild5" presStyleCnt="0"/>
      <dgm:spPr/>
    </dgm:pt>
    <dgm:pt modelId="{87B53806-5131-4829-B8DE-3E6F5323FFC1}" type="pres">
      <dgm:prSet presAssocID="{B58C06E5-7A4D-4352-8C00-630327D1F89B}" presName="Name23" presStyleLbl="parChTrans1D4" presStyleIdx="4" presStyleCnt="5"/>
      <dgm:spPr/>
      <dgm:t>
        <a:bodyPr/>
        <a:lstStyle/>
        <a:p>
          <a:pPr rtl="1"/>
          <a:endParaRPr lang="ar-JO"/>
        </a:p>
      </dgm:t>
    </dgm:pt>
    <dgm:pt modelId="{7845DF73-EFCB-4BB7-887B-24D9C94641DF}" type="pres">
      <dgm:prSet presAssocID="{FAC1DAAF-5679-4AFE-B514-9EAB36D24864}" presName="hierRoot4" presStyleCnt="0"/>
      <dgm:spPr/>
    </dgm:pt>
    <dgm:pt modelId="{16B65EB2-8EC1-4500-B2DD-0B41440FEDF9}" type="pres">
      <dgm:prSet presAssocID="{FAC1DAAF-5679-4AFE-B514-9EAB36D24864}" presName="composite4" presStyleCnt="0"/>
      <dgm:spPr/>
    </dgm:pt>
    <dgm:pt modelId="{BE072D0D-E60A-4EFC-96AD-D4EAC02C7E1E}" type="pres">
      <dgm:prSet presAssocID="{FAC1DAAF-5679-4AFE-B514-9EAB36D24864}" presName="background4" presStyleLbl="node4" presStyleIdx="4" presStyleCnt="5"/>
      <dgm:spPr/>
    </dgm:pt>
    <dgm:pt modelId="{95310F23-F555-4388-8C5E-1A4C4B7DA518}" type="pres">
      <dgm:prSet presAssocID="{FAC1DAAF-5679-4AFE-B514-9EAB36D24864}" presName="text4" presStyleLbl="fgAcc4" presStyleIdx="4" presStyleCnt="5" custScaleX="30431" custScaleY="50080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5513D4D7-D360-4BAD-808C-B639B9B561F7}" type="pres">
      <dgm:prSet presAssocID="{FAC1DAAF-5679-4AFE-B514-9EAB36D24864}" presName="hierChild5" presStyleCnt="0"/>
      <dgm:spPr/>
    </dgm:pt>
    <dgm:pt modelId="{1389F4DA-5685-4D9D-A038-635E631DA642}" type="pres">
      <dgm:prSet presAssocID="{AF0E7BBF-E641-46D1-BB5E-4CA354B0ECD1}" presName="Name10" presStyleLbl="parChTrans1D2" presStyleIdx="1" presStyleCnt="3"/>
      <dgm:spPr/>
      <dgm:t>
        <a:bodyPr/>
        <a:lstStyle/>
        <a:p>
          <a:pPr rtl="1"/>
          <a:endParaRPr lang="ar-JO"/>
        </a:p>
      </dgm:t>
    </dgm:pt>
    <dgm:pt modelId="{D9F60E80-A38B-4DA6-A70A-2500A9AB2965}" type="pres">
      <dgm:prSet presAssocID="{46B57583-E4BB-40F0-9D06-9235BD3B9D8D}" presName="hierRoot2" presStyleCnt="0"/>
      <dgm:spPr/>
    </dgm:pt>
    <dgm:pt modelId="{856470C5-95CB-4CB1-8C04-A5D403E6E474}" type="pres">
      <dgm:prSet presAssocID="{46B57583-E4BB-40F0-9D06-9235BD3B9D8D}" presName="composite2" presStyleCnt="0"/>
      <dgm:spPr/>
    </dgm:pt>
    <dgm:pt modelId="{75A285F8-9FEA-49BC-8EA7-38C75F9E675E}" type="pres">
      <dgm:prSet presAssocID="{46B57583-E4BB-40F0-9D06-9235BD3B9D8D}" presName="background2" presStyleLbl="node2" presStyleIdx="1" presStyleCnt="3"/>
      <dgm:spPr/>
    </dgm:pt>
    <dgm:pt modelId="{85D0113B-FD27-487D-929D-EB935D40A373}" type="pres">
      <dgm:prSet presAssocID="{46B57583-E4BB-40F0-9D06-9235BD3B9D8D}" presName="text2" presStyleLbl="fgAcc2" presStyleIdx="1" presStyleCnt="3" custScaleX="51995" custScaleY="32969" custLinFactX="-30384" custLinFactNeighborX="-100000" custLinFactNeighborY="-37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C749AF12-5085-4138-A227-99F3272D96D0}" type="pres">
      <dgm:prSet presAssocID="{46B57583-E4BB-40F0-9D06-9235BD3B9D8D}" presName="hierChild3" presStyleCnt="0"/>
      <dgm:spPr/>
    </dgm:pt>
    <dgm:pt modelId="{950CADB0-23DF-4E4A-8AEA-6D9D1EABAF1C}" type="pres">
      <dgm:prSet presAssocID="{C7A0FCBE-7C0C-48D1-B07F-644F21EA95B1}" presName="Name10" presStyleLbl="parChTrans1D2" presStyleIdx="2" presStyleCnt="3"/>
      <dgm:spPr/>
      <dgm:t>
        <a:bodyPr/>
        <a:lstStyle/>
        <a:p>
          <a:pPr rtl="1"/>
          <a:endParaRPr lang="ar-JO"/>
        </a:p>
      </dgm:t>
    </dgm:pt>
    <dgm:pt modelId="{FF0680D2-15D7-46E1-9971-8E766669FDA9}" type="pres">
      <dgm:prSet presAssocID="{D318C33E-2080-403E-A3D7-C49F1BCAEBA4}" presName="hierRoot2" presStyleCnt="0"/>
      <dgm:spPr/>
    </dgm:pt>
    <dgm:pt modelId="{15961A39-181E-4CE5-81E1-B4A0C179B362}" type="pres">
      <dgm:prSet presAssocID="{D318C33E-2080-403E-A3D7-C49F1BCAEBA4}" presName="composite2" presStyleCnt="0"/>
      <dgm:spPr/>
    </dgm:pt>
    <dgm:pt modelId="{5210D69B-CE3B-470B-8FBE-A59F20F7181B}" type="pres">
      <dgm:prSet presAssocID="{D318C33E-2080-403E-A3D7-C49F1BCAEBA4}" presName="background2" presStyleLbl="node2" presStyleIdx="2" presStyleCnt="3"/>
      <dgm:spPr/>
    </dgm:pt>
    <dgm:pt modelId="{8D826190-3B40-4A48-BA86-00DED9A6031E}" type="pres">
      <dgm:prSet presAssocID="{D318C33E-2080-403E-A3D7-C49F1BCAEBA4}" presName="text2" presStyleLbl="fgAcc2" presStyleIdx="2" presStyleCnt="3" custScaleX="46909" custScaleY="2907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BF80C65-EE98-4659-95BC-58912F9BD79D}" type="pres">
      <dgm:prSet presAssocID="{D318C33E-2080-403E-A3D7-C49F1BCAEBA4}" presName="hierChild3" presStyleCnt="0"/>
      <dgm:spPr/>
    </dgm:pt>
    <dgm:pt modelId="{386B9BD5-9812-4D91-85B0-77539588229C}" type="pres">
      <dgm:prSet presAssocID="{FAE6C9E3-25E2-4856-96B8-3AF94F1A9443}" presName="Name17" presStyleLbl="parChTrans1D3" presStyleIdx="4" presStyleCnt="6"/>
      <dgm:spPr/>
      <dgm:t>
        <a:bodyPr/>
        <a:lstStyle/>
        <a:p>
          <a:pPr rtl="1"/>
          <a:endParaRPr lang="ar-JO"/>
        </a:p>
      </dgm:t>
    </dgm:pt>
    <dgm:pt modelId="{02B8594B-96CA-4730-8347-1317B167E06A}" type="pres">
      <dgm:prSet presAssocID="{E7718778-6A43-4D91-9C5D-24F440319FB7}" presName="hierRoot3" presStyleCnt="0"/>
      <dgm:spPr/>
    </dgm:pt>
    <dgm:pt modelId="{179108E7-22AB-4B38-8DC5-A063B2CDF1D1}" type="pres">
      <dgm:prSet presAssocID="{E7718778-6A43-4D91-9C5D-24F440319FB7}" presName="composite3" presStyleCnt="0"/>
      <dgm:spPr/>
    </dgm:pt>
    <dgm:pt modelId="{C0804A23-740B-4953-AB1E-C3351696D068}" type="pres">
      <dgm:prSet presAssocID="{E7718778-6A43-4D91-9C5D-24F440319FB7}" presName="background3" presStyleLbl="node3" presStyleIdx="4" presStyleCnt="6"/>
      <dgm:spPr/>
    </dgm:pt>
    <dgm:pt modelId="{6A71E19C-DDDE-477B-BA7E-B73B87A50A66}" type="pres">
      <dgm:prSet presAssocID="{E7718778-6A43-4D91-9C5D-24F440319FB7}" presName="text3" presStyleLbl="fgAcc3" presStyleIdx="4" presStyleCnt="6" custScaleX="37976" custScaleY="39820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CA4DBB5E-5E21-4434-85EF-1BB61E4CF665}" type="pres">
      <dgm:prSet presAssocID="{E7718778-6A43-4D91-9C5D-24F440319FB7}" presName="hierChild4" presStyleCnt="0"/>
      <dgm:spPr/>
    </dgm:pt>
    <dgm:pt modelId="{4294198D-54FA-404B-9B13-FD1D5F30411B}" type="pres">
      <dgm:prSet presAssocID="{4A1C5CBD-F29F-4CF5-892B-D4114A21BF1F}" presName="Name17" presStyleLbl="parChTrans1D3" presStyleIdx="5" presStyleCnt="6"/>
      <dgm:spPr/>
      <dgm:t>
        <a:bodyPr/>
        <a:lstStyle/>
        <a:p>
          <a:pPr rtl="1"/>
          <a:endParaRPr lang="ar-JO"/>
        </a:p>
      </dgm:t>
    </dgm:pt>
    <dgm:pt modelId="{EBD5C4E8-6340-4181-B692-CDF1884FA67D}" type="pres">
      <dgm:prSet presAssocID="{B22374B4-2F0C-4CD5-8DF6-658C542EFA85}" presName="hierRoot3" presStyleCnt="0"/>
      <dgm:spPr/>
    </dgm:pt>
    <dgm:pt modelId="{54A652AE-3917-4121-B758-ECF4EF99310A}" type="pres">
      <dgm:prSet presAssocID="{B22374B4-2F0C-4CD5-8DF6-658C542EFA85}" presName="composite3" presStyleCnt="0"/>
      <dgm:spPr/>
    </dgm:pt>
    <dgm:pt modelId="{77040243-492E-4162-B793-24BDA4EEF500}" type="pres">
      <dgm:prSet presAssocID="{B22374B4-2F0C-4CD5-8DF6-658C542EFA85}" presName="background3" presStyleLbl="node3" presStyleIdx="5" presStyleCnt="6"/>
      <dgm:spPr/>
    </dgm:pt>
    <dgm:pt modelId="{E72F07FD-4832-4420-B8F5-22EEF8A691A6}" type="pres">
      <dgm:prSet presAssocID="{B22374B4-2F0C-4CD5-8DF6-658C542EFA85}" presName="text3" presStyleLbl="fgAcc3" presStyleIdx="5" presStyleCnt="6" custScaleX="36772" custScaleY="42378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91056FCB-F7FE-423C-8637-5DD80332B961}" type="pres">
      <dgm:prSet presAssocID="{B22374B4-2F0C-4CD5-8DF6-658C542EFA85}" presName="hierChild4" presStyleCnt="0"/>
      <dgm:spPr/>
    </dgm:pt>
  </dgm:ptLst>
  <dgm:cxnLst>
    <dgm:cxn modelId="{09ED2975-DC46-4511-B3A9-6DB1114241A7}" srcId="{09B0D186-8710-42DD-897C-00DE517BA2A2}" destId="{C96012EF-ED6E-4C7C-84B4-A61EF7214299}" srcOrd="0" destOrd="0" parTransId="{B54A7B20-ABD2-4851-96BA-0209876E861F}" sibTransId="{94EF456D-548B-4B09-9B31-B149A24FFAB9}"/>
    <dgm:cxn modelId="{E899CDA1-C316-42D4-9CEF-7F88312916B1}" srcId="{7987B7F9-BB74-4FCF-92EB-BD9EECD58748}" destId="{58579C73-D45B-47E5-AF6B-E73FD68D590B}" srcOrd="1" destOrd="0" parTransId="{583B5830-B762-45AC-826F-B58CC64CB37D}" sibTransId="{FBCAA4E0-D60D-447A-9380-C183085B4B52}"/>
    <dgm:cxn modelId="{C5F5437F-E06F-41A7-84D0-5EF515B70180}" type="presOf" srcId="{C96012EF-ED6E-4C7C-84B4-A61EF7214299}" destId="{4CD61E1C-52B8-4323-99CF-A0E133C5E588}" srcOrd="0" destOrd="0" presId="urn:microsoft.com/office/officeart/2005/8/layout/hierarchy1"/>
    <dgm:cxn modelId="{6234FC95-1577-4D26-8B7D-B1C87C4BD370}" srcId="{B82C807C-CF42-47DA-A802-3C4215D4D4B5}" destId="{C9293A21-F6EA-4237-8C4C-C8731F93C327}" srcOrd="1" destOrd="0" parTransId="{458C96B6-1F53-4F0E-9229-E5046F377126}" sibTransId="{3DE8F7F8-86C5-4CAB-A447-33C33B046911}"/>
    <dgm:cxn modelId="{1F497FC9-6391-400B-A5BF-BF595CF2ECD2}" type="presOf" srcId="{09B0D186-8710-42DD-897C-00DE517BA2A2}" destId="{04FF6BB2-CFEC-49B6-A6F9-941015766CBA}" srcOrd="0" destOrd="0" presId="urn:microsoft.com/office/officeart/2005/8/layout/hierarchy1"/>
    <dgm:cxn modelId="{A2585448-8588-4085-A559-F7750E059288}" type="presOf" srcId="{97AD6FC3-96FF-46EE-891E-9F76DA34518B}" destId="{CA6C613F-2D7A-4D35-AA8F-3B7F8F5C669B}" srcOrd="0" destOrd="0" presId="urn:microsoft.com/office/officeart/2005/8/layout/hierarchy1"/>
    <dgm:cxn modelId="{4E432957-9959-44B2-BFF9-BFE64E183B08}" type="presOf" srcId="{58579C73-D45B-47E5-AF6B-E73FD68D590B}" destId="{05CC7167-B913-47D4-BEDA-C65B8C34A790}" srcOrd="0" destOrd="0" presId="urn:microsoft.com/office/officeart/2005/8/layout/hierarchy1"/>
    <dgm:cxn modelId="{9838201C-C100-493E-B7EE-3EB045A57D70}" type="presOf" srcId="{D318C33E-2080-403E-A3D7-C49F1BCAEBA4}" destId="{8D826190-3B40-4A48-BA86-00DED9A6031E}" srcOrd="0" destOrd="0" presId="urn:microsoft.com/office/officeart/2005/8/layout/hierarchy1"/>
    <dgm:cxn modelId="{130C5038-9823-43F3-9CF7-331C12F842AC}" type="presOf" srcId="{B54A7B20-ABD2-4851-96BA-0209876E861F}" destId="{83F253C7-27A3-4C64-A943-7ED71D2DCEBC}" srcOrd="0" destOrd="0" presId="urn:microsoft.com/office/officeart/2005/8/layout/hierarchy1"/>
    <dgm:cxn modelId="{990D427A-2A69-4A5D-89BA-AD71D5402FD7}" type="presOf" srcId="{46B57583-E4BB-40F0-9D06-9235BD3B9D8D}" destId="{85D0113B-FD27-487D-929D-EB935D40A373}" srcOrd="0" destOrd="0" presId="urn:microsoft.com/office/officeart/2005/8/layout/hierarchy1"/>
    <dgm:cxn modelId="{E04E97C4-5D49-4838-91F4-D76A89070181}" srcId="{B82C807C-CF42-47DA-A802-3C4215D4D4B5}" destId="{EA44E4FB-F7ED-47FE-BFCB-3031F224CAA8}" srcOrd="2" destOrd="0" parTransId="{804A2677-35D5-4A56-A5CC-F3A9EDC70084}" sibTransId="{39AB01D4-F32A-473C-92D7-F87BFA450F9A}"/>
    <dgm:cxn modelId="{02E3CB09-0A7A-4DE1-8D1C-FFDC2A99BCD3}" type="presOf" srcId="{C9293A21-F6EA-4237-8C4C-C8731F93C327}" destId="{8C7E46BB-7562-4222-9F73-E838DBE6AD15}" srcOrd="0" destOrd="0" presId="urn:microsoft.com/office/officeart/2005/8/layout/hierarchy1"/>
    <dgm:cxn modelId="{9D41AA50-CEE3-4DA3-9391-662DD5756068}" srcId="{7987B7F9-BB74-4FCF-92EB-BD9EECD58748}" destId="{B82C807C-CF42-47DA-A802-3C4215D4D4B5}" srcOrd="2" destOrd="0" parTransId="{331807DA-8854-4E65-A8A3-F3BF2B255686}" sibTransId="{6A0612D3-500E-46B4-96A3-6CA119902064}"/>
    <dgm:cxn modelId="{C0B7F110-9ECE-41D6-8E34-6B8734D4BAE7}" type="presOf" srcId="{9135A19A-5134-4BBC-875C-D19C2EA558D3}" destId="{3C5730BE-EE9E-44AC-B449-D3657CAAEEAC}" srcOrd="0" destOrd="0" presId="urn:microsoft.com/office/officeart/2005/8/layout/hierarchy1"/>
    <dgm:cxn modelId="{F5AF026F-3D04-4C12-AB3D-4AA8265EBD3C}" type="presOf" srcId="{804A2677-35D5-4A56-A5CC-F3A9EDC70084}" destId="{FD7C139D-2ECF-4B51-B4FC-129DAC9B898B}" srcOrd="0" destOrd="0" presId="urn:microsoft.com/office/officeart/2005/8/layout/hierarchy1"/>
    <dgm:cxn modelId="{2E5C8877-F537-495F-85F7-80DD730BCA2A}" type="presOf" srcId="{C7A0FCBE-7C0C-48D1-B07F-644F21EA95B1}" destId="{950CADB0-23DF-4E4A-8AEA-6D9D1EABAF1C}" srcOrd="0" destOrd="0" presId="urn:microsoft.com/office/officeart/2005/8/layout/hierarchy1"/>
    <dgm:cxn modelId="{80214A8F-F5AE-4F71-B964-60F5F99FA063}" srcId="{14679CFD-6048-4230-9C73-6D9D44AEB3A1}" destId="{7987B7F9-BB74-4FCF-92EB-BD9EECD58748}" srcOrd="0" destOrd="0" parTransId="{8FC331DF-A479-4F06-A4DC-FFB79077FB17}" sibTransId="{6C0745D4-2DD1-4649-890F-1FBE7911D06D}"/>
    <dgm:cxn modelId="{33C893D7-1C10-40FF-86C3-B6EA606ECADD}" srcId="{7987B7F9-BB74-4FCF-92EB-BD9EECD58748}" destId="{09B0D186-8710-42DD-897C-00DE517BA2A2}" srcOrd="3" destOrd="0" parTransId="{6DD1BEB9-406E-44BD-93A9-8514B1FB74C9}" sibTransId="{E4EF1DC5-EF7E-4A33-AD7C-E0C94C55D355}"/>
    <dgm:cxn modelId="{68323FB0-4E47-49B0-957E-F01707ADEBD7}" type="presOf" srcId="{FAC1DAAF-5679-4AFE-B514-9EAB36D24864}" destId="{95310F23-F555-4388-8C5E-1A4C4B7DA518}" srcOrd="0" destOrd="0" presId="urn:microsoft.com/office/officeart/2005/8/layout/hierarchy1"/>
    <dgm:cxn modelId="{0F6DC10D-2049-47F7-8DA1-DD29B05D1BB1}" type="presOf" srcId="{E7718778-6A43-4D91-9C5D-24F440319FB7}" destId="{6A71E19C-DDDE-477B-BA7E-B73B87A50A66}" srcOrd="0" destOrd="0" presId="urn:microsoft.com/office/officeart/2005/8/layout/hierarchy1"/>
    <dgm:cxn modelId="{59E16E16-1D35-44A4-B05C-ACE81E413198}" srcId="{14679CFD-6048-4230-9C73-6D9D44AEB3A1}" destId="{D318C33E-2080-403E-A3D7-C49F1BCAEBA4}" srcOrd="2" destOrd="0" parTransId="{C7A0FCBE-7C0C-48D1-B07F-644F21EA95B1}" sibTransId="{40DC6D79-1218-499A-ADB8-AF4497FD2292}"/>
    <dgm:cxn modelId="{0C367D46-A8AB-4907-BD8E-4D3D339C96B7}" srcId="{D318C33E-2080-403E-A3D7-C49F1BCAEBA4}" destId="{B22374B4-2F0C-4CD5-8DF6-658C542EFA85}" srcOrd="1" destOrd="0" parTransId="{4A1C5CBD-F29F-4CF5-892B-D4114A21BF1F}" sibTransId="{93995A24-986B-4A8D-BB5E-07BD857CB754}"/>
    <dgm:cxn modelId="{71F02FCE-A081-46D1-96C8-23BA16AFE6A3}" type="presOf" srcId="{B58C06E5-7A4D-4352-8C00-630327D1F89B}" destId="{87B53806-5131-4829-B8DE-3E6F5323FFC1}" srcOrd="0" destOrd="0" presId="urn:microsoft.com/office/officeart/2005/8/layout/hierarchy1"/>
    <dgm:cxn modelId="{90AC8E3B-F371-4C9E-B0AF-6F91C5475AD0}" srcId="{09B0D186-8710-42DD-897C-00DE517BA2A2}" destId="{FAC1DAAF-5679-4AFE-B514-9EAB36D24864}" srcOrd="1" destOrd="0" parTransId="{B58C06E5-7A4D-4352-8C00-630327D1F89B}" sibTransId="{8A5152F0-1542-4B22-A6A2-4B290DFD30B8}"/>
    <dgm:cxn modelId="{786DA136-2748-4590-9EB8-BDA03E8AFC51}" type="presOf" srcId="{B22374B4-2F0C-4CD5-8DF6-658C542EFA85}" destId="{E72F07FD-4832-4420-B8F5-22EEF8A691A6}" srcOrd="0" destOrd="0" presId="urn:microsoft.com/office/officeart/2005/8/layout/hierarchy1"/>
    <dgm:cxn modelId="{00CA6BB6-B025-49DC-AB8E-5494FCD24A83}" type="presOf" srcId="{54DA8C7E-779F-4CEC-94E4-079FA6F034E8}" destId="{11A32C99-F96E-4C11-AAE6-9C5191290BA7}" srcOrd="0" destOrd="0" presId="urn:microsoft.com/office/officeart/2005/8/layout/hierarchy1"/>
    <dgm:cxn modelId="{5243D322-7308-4B6F-BED9-20467EC409F5}" type="presOf" srcId="{FAE6C9E3-25E2-4856-96B8-3AF94F1A9443}" destId="{386B9BD5-9812-4D91-85B0-77539588229C}" srcOrd="0" destOrd="0" presId="urn:microsoft.com/office/officeart/2005/8/layout/hierarchy1"/>
    <dgm:cxn modelId="{84C2CC1B-962B-4ABF-A061-092A3F8E0C99}" type="presOf" srcId="{B82C807C-CF42-47DA-A802-3C4215D4D4B5}" destId="{27DB6740-4C85-4A3B-BBE8-F76B7E481A36}" srcOrd="0" destOrd="0" presId="urn:microsoft.com/office/officeart/2005/8/layout/hierarchy1"/>
    <dgm:cxn modelId="{87A1C3C6-3F7D-4074-935C-BEF6546B3E61}" type="presOf" srcId="{6DD1BEB9-406E-44BD-93A9-8514B1FB74C9}" destId="{4037225E-6CF0-4745-B61B-6FCE6A20979D}" srcOrd="0" destOrd="0" presId="urn:microsoft.com/office/officeart/2005/8/layout/hierarchy1"/>
    <dgm:cxn modelId="{6601CAD9-50E9-4525-9CA9-A4746FC7DE52}" type="presOf" srcId="{AF0E7BBF-E641-46D1-BB5E-4CA354B0ECD1}" destId="{1389F4DA-5685-4D9D-A038-635E631DA642}" srcOrd="0" destOrd="0" presId="urn:microsoft.com/office/officeart/2005/8/layout/hierarchy1"/>
    <dgm:cxn modelId="{8D264175-D8D3-4F0B-BCBC-83AF9EB8E926}" type="presOf" srcId="{8FC331DF-A479-4F06-A4DC-FFB79077FB17}" destId="{1D8DBF6A-2EE4-4D95-8BE8-DCB071F4FF13}" srcOrd="0" destOrd="0" presId="urn:microsoft.com/office/officeart/2005/8/layout/hierarchy1"/>
    <dgm:cxn modelId="{A2B18B23-09AB-404B-BC93-BBAEC4CE5D9B}" srcId="{7987B7F9-BB74-4FCF-92EB-BD9EECD58748}" destId="{9135A19A-5134-4BBC-875C-D19C2EA558D3}" srcOrd="0" destOrd="0" parTransId="{1D929F82-ECCF-445F-9A60-8739640F381B}" sibTransId="{29B0160A-1A21-45B2-B0BA-1AAF1F8B6C81}"/>
    <dgm:cxn modelId="{BF51E2A5-8C33-4F9F-B2E7-2DBC362C6650}" srcId="{D318C33E-2080-403E-A3D7-C49F1BCAEBA4}" destId="{E7718778-6A43-4D91-9C5D-24F440319FB7}" srcOrd="0" destOrd="0" parTransId="{FAE6C9E3-25E2-4856-96B8-3AF94F1A9443}" sibTransId="{D694951B-879D-4B00-AFC2-BF487FE2AFB8}"/>
    <dgm:cxn modelId="{8EFD2DD5-6D07-49F8-8ECE-8DC59E45940E}" type="presOf" srcId="{1D929F82-ECCF-445F-9A60-8739640F381B}" destId="{CBBCF740-E773-4683-AF85-2DADFD13A7F2}" srcOrd="0" destOrd="0" presId="urn:microsoft.com/office/officeart/2005/8/layout/hierarchy1"/>
    <dgm:cxn modelId="{CE13D610-2D4F-4E02-B48F-1485DEDF8405}" type="presOf" srcId="{331807DA-8854-4E65-A8A3-F3BF2B255686}" destId="{B121E71B-EDF0-49C4-944B-BBAAFA02AC80}" srcOrd="0" destOrd="0" presId="urn:microsoft.com/office/officeart/2005/8/layout/hierarchy1"/>
    <dgm:cxn modelId="{4C88FB58-20C1-48F8-AAEF-1A16AF24733A}" srcId="{14679CFD-6048-4230-9C73-6D9D44AEB3A1}" destId="{46B57583-E4BB-40F0-9D06-9235BD3B9D8D}" srcOrd="1" destOrd="0" parTransId="{AF0E7BBF-E641-46D1-BB5E-4CA354B0ECD1}" sibTransId="{EDA9C7FB-373E-4AE6-A3CF-DECB3CAC34E3}"/>
    <dgm:cxn modelId="{5862650C-3908-4103-A815-9113FC6D2C61}" type="presOf" srcId="{EA44E4FB-F7ED-47FE-BFCB-3031F224CAA8}" destId="{50D78E29-5A92-406C-9E18-368CAE1DACFB}" srcOrd="0" destOrd="0" presId="urn:microsoft.com/office/officeart/2005/8/layout/hierarchy1"/>
    <dgm:cxn modelId="{EEECF41F-DA9E-40D6-8361-2D4FEE5A0258}" srcId="{B82C807C-CF42-47DA-A802-3C4215D4D4B5}" destId="{54DA8C7E-779F-4CEC-94E4-079FA6F034E8}" srcOrd="0" destOrd="0" parTransId="{97AD6FC3-96FF-46EE-891E-9F76DA34518B}" sibTransId="{94FBF042-863B-4387-A508-DA39F563DF33}"/>
    <dgm:cxn modelId="{109684A3-21E3-474A-A34F-A4686613312A}" type="presOf" srcId="{4A1C5CBD-F29F-4CF5-892B-D4114A21BF1F}" destId="{4294198D-54FA-404B-9B13-FD1D5F30411B}" srcOrd="0" destOrd="0" presId="urn:microsoft.com/office/officeart/2005/8/layout/hierarchy1"/>
    <dgm:cxn modelId="{7EE76B70-D6AA-46B0-8F66-A021D01A92F0}" type="presOf" srcId="{14679CFD-6048-4230-9C73-6D9D44AEB3A1}" destId="{00FC2EDA-0B5E-4DEA-AD65-67CFA084A456}" srcOrd="0" destOrd="0" presId="urn:microsoft.com/office/officeart/2005/8/layout/hierarchy1"/>
    <dgm:cxn modelId="{FD93BE91-6B5C-4843-B061-00D5810FD740}" type="presOf" srcId="{D4F88D68-1FB3-4039-B764-9214A6BFF0B5}" destId="{6D3E83C2-E9BF-4937-B041-471471BCD470}" srcOrd="0" destOrd="0" presId="urn:microsoft.com/office/officeart/2005/8/layout/hierarchy1"/>
    <dgm:cxn modelId="{DE6C7B42-D051-49C6-8553-ECC47D8647D1}" type="presOf" srcId="{458C96B6-1F53-4F0E-9229-E5046F377126}" destId="{D71FE85E-FA10-45A0-87E4-74DFC047DB32}" srcOrd="0" destOrd="0" presId="urn:microsoft.com/office/officeart/2005/8/layout/hierarchy1"/>
    <dgm:cxn modelId="{6FDB9A25-6162-46FA-891D-09199D184B4F}" type="presOf" srcId="{583B5830-B762-45AC-826F-B58CC64CB37D}" destId="{2E9B0C90-EE16-436F-A69D-922E75752146}" srcOrd="0" destOrd="0" presId="urn:microsoft.com/office/officeart/2005/8/layout/hierarchy1"/>
    <dgm:cxn modelId="{4B28432A-E5CB-4A8E-B272-E78AC1059389}" type="presOf" srcId="{7987B7F9-BB74-4FCF-92EB-BD9EECD58748}" destId="{88B46A09-181F-46C5-AAD2-FD08ADFA66AC}" srcOrd="0" destOrd="0" presId="urn:microsoft.com/office/officeart/2005/8/layout/hierarchy1"/>
    <dgm:cxn modelId="{E43C7385-E1B1-4B5A-A0D1-1ADA9BDEBE02}" srcId="{D4F88D68-1FB3-4039-B764-9214A6BFF0B5}" destId="{14679CFD-6048-4230-9C73-6D9D44AEB3A1}" srcOrd="0" destOrd="0" parTransId="{DE3DADEF-0BC3-4296-8B45-AE4E7BAECC4A}" sibTransId="{C5127C11-349C-45A2-9689-5581FFFF5BCA}"/>
    <dgm:cxn modelId="{61523FD4-5B2F-473A-A3CA-D84BFB7D282A}" type="presParOf" srcId="{6D3E83C2-E9BF-4937-B041-471471BCD470}" destId="{F7C7DA33-0B9B-4E48-9A21-9593B15DF406}" srcOrd="0" destOrd="0" presId="urn:microsoft.com/office/officeart/2005/8/layout/hierarchy1"/>
    <dgm:cxn modelId="{6F04C989-42C3-48D1-AE3C-D14C1250D8EB}" type="presParOf" srcId="{F7C7DA33-0B9B-4E48-9A21-9593B15DF406}" destId="{8D0BBC89-A14F-4BD6-8143-BCD7F08ADDED}" srcOrd="0" destOrd="0" presId="urn:microsoft.com/office/officeart/2005/8/layout/hierarchy1"/>
    <dgm:cxn modelId="{14224B72-19C8-441A-A3B2-FDEA48A3CF9C}" type="presParOf" srcId="{8D0BBC89-A14F-4BD6-8143-BCD7F08ADDED}" destId="{42ADE440-1431-4610-A792-633436166B6F}" srcOrd="0" destOrd="0" presId="urn:microsoft.com/office/officeart/2005/8/layout/hierarchy1"/>
    <dgm:cxn modelId="{564DDE97-0B0D-4463-A747-096D1ACEFE12}" type="presParOf" srcId="{8D0BBC89-A14F-4BD6-8143-BCD7F08ADDED}" destId="{00FC2EDA-0B5E-4DEA-AD65-67CFA084A456}" srcOrd="1" destOrd="0" presId="urn:microsoft.com/office/officeart/2005/8/layout/hierarchy1"/>
    <dgm:cxn modelId="{A9CAEF8D-C7DF-4863-81F7-8D2EB0557DF4}" type="presParOf" srcId="{F7C7DA33-0B9B-4E48-9A21-9593B15DF406}" destId="{96CD2532-CBBD-4F40-9B96-B2E074703DF3}" srcOrd="1" destOrd="0" presId="urn:microsoft.com/office/officeart/2005/8/layout/hierarchy1"/>
    <dgm:cxn modelId="{DEC9D718-E142-4D32-9B72-4DECA2E1E8D4}" type="presParOf" srcId="{96CD2532-CBBD-4F40-9B96-B2E074703DF3}" destId="{1D8DBF6A-2EE4-4D95-8BE8-DCB071F4FF13}" srcOrd="0" destOrd="0" presId="urn:microsoft.com/office/officeart/2005/8/layout/hierarchy1"/>
    <dgm:cxn modelId="{D921A01C-7DF3-4ECB-98CA-F3B167D04F33}" type="presParOf" srcId="{96CD2532-CBBD-4F40-9B96-B2E074703DF3}" destId="{8AD3A4C2-9ED2-4ECE-B696-04DB1FB2B5D2}" srcOrd="1" destOrd="0" presId="urn:microsoft.com/office/officeart/2005/8/layout/hierarchy1"/>
    <dgm:cxn modelId="{FFAE9331-0592-4066-90DD-1AFD8D8D9FC5}" type="presParOf" srcId="{8AD3A4C2-9ED2-4ECE-B696-04DB1FB2B5D2}" destId="{5465F995-600C-41C6-B065-F4CC6F58FE60}" srcOrd="0" destOrd="0" presId="urn:microsoft.com/office/officeart/2005/8/layout/hierarchy1"/>
    <dgm:cxn modelId="{564A35C5-6D98-40D4-B964-476616B2C3F2}" type="presParOf" srcId="{5465F995-600C-41C6-B065-F4CC6F58FE60}" destId="{7B606440-E401-4C45-8F6B-59B8333B5B39}" srcOrd="0" destOrd="0" presId="urn:microsoft.com/office/officeart/2005/8/layout/hierarchy1"/>
    <dgm:cxn modelId="{276FD2B8-5423-4AC6-81A2-94B4471B0B26}" type="presParOf" srcId="{5465F995-600C-41C6-B065-F4CC6F58FE60}" destId="{88B46A09-181F-46C5-AAD2-FD08ADFA66AC}" srcOrd="1" destOrd="0" presId="urn:microsoft.com/office/officeart/2005/8/layout/hierarchy1"/>
    <dgm:cxn modelId="{1D09E0A2-1B12-4660-9294-5A9996C16030}" type="presParOf" srcId="{8AD3A4C2-9ED2-4ECE-B696-04DB1FB2B5D2}" destId="{2516216E-4A96-421F-808F-D7165C8770E4}" srcOrd="1" destOrd="0" presId="urn:microsoft.com/office/officeart/2005/8/layout/hierarchy1"/>
    <dgm:cxn modelId="{03C70B20-5B0E-43B7-99E5-DC8B5941576E}" type="presParOf" srcId="{2516216E-4A96-421F-808F-D7165C8770E4}" destId="{CBBCF740-E773-4683-AF85-2DADFD13A7F2}" srcOrd="0" destOrd="0" presId="urn:microsoft.com/office/officeart/2005/8/layout/hierarchy1"/>
    <dgm:cxn modelId="{86BC9422-CF5F-4DCB-BD4A-A637AA417B46}" type="presParOf" srcId="{2516216E-4A96-421F-808F-D7165C8770E4}" destId="{39CE733F-3806-43F5-99BE-F6A61111476D}" srcOrd="1" destOrd="0" presId="urn:microsoft.com/office/officeart/2005/8/layout/hierarchy1"/>
    <dgm:cxn modelId="{E8BD36D2-A4CB-4429-8A9E-AE306FDA5432}" type="presParOf" srcId="{39CE733F-3806-43F5-99BE-F6A61111476D}" destId="{E92EA117-50D0-4E51-B438-3ACE52C99F7F}" srcOrd="0" destOrd="0" presId="urn:microsoft.com/office/officeart/2005/8/layout/hierarchy1"/>
    <dgm:cxn modelId="{CCD34EF0-EF3D-4447-AF12-84E17D50F57F}" type="presParOf" srcId="{E92EA117-50D0-4E51-B438-3ACE52C99F7F}" destId="{616FA13E-37F0-476A-A48C-CF1CE331D7A2}" srcOrd="0" destOrd="0" presId="urn:microsoft.com/office/officeart/2005/8/layout/hierarchy1"/>
    <dgm:cxn modelId="{4DBDBC83-952F-47F0-9B4E-0C11EAE93CCE}" type="presParOf" srcId="{E92EA117-50D0-4E51-B438-3ACE52C99F7F}" destId="{3C5730BE-EE9E-44AC-B449-D3657CAAEEAC}" srcOrd="1" destOrd="0" presId="urn:microsoft.com/office/officeart/2005/8/layout/hierarchy1"/>
    <dgm:cxn modelId="{A3D048CE-BA67-430F-A2F4-8E838B75E5DA}" type="presParOf" srcId="{39CE733F-3806-43F5-99BE-F6A61111476D}" destId="{4A013A91-32D9-4A74-9318-3123088CFEDE}" srcOrd="1" destOrd="0" presId="urn:microsoft.com/office/officeart/2005/8/layout/hierarchy1"/>
    <dgm:cxn modelId="{E63C3E00-C264-4835-9734-D6ED4146C70C}" type="presParOf" srcId="{2516216E-4A96-421F-808F-D7165C8770E4}" destId="{2E9B0C90-EE16-436F-A69D-922E75752146}" srcOrd="2" destOrd="0" presId="urn:microsoft.com/office/officeart/2005/8/layout/hierarchy1"/>
    <dgm:cxn modelId="{E7614FFC-6B44-4B7E-AD40-E90CB8B81097}" type="presParOf" srcId="{2516216E-4A96-421F-808F-D7165C8770E4}" destId="{A22AB97E-C169-45DC-AA01-245707BB525F}" srcOrd="3" destOrd="0" presId="urn:microsoft.com/office/officeart/2005/8/layout/hierarchy1"/>
    <dgm:cxn modelId="{B7A76165-3FA8-493B-9FF7-BA95EBE955F2}" type="presParOf" srcId="{A22AB97E-C169-45DC-AA01-245707BB525F}" destId="{2B3C5028-DC39-4A21-9677-1B25062D704A}" srcOrd="0" destOrd="0" presId="urn:microsoft.com/office/officeart/2005/8/layout/hierarchy1"/>
    <dgm:cxn modelId="{20E45B78-23AF-4398-A1A1-6C22B71FDC3A}" type="presParOf" srcId="{2B3C5028-DC39-4A21-9677-1B25062D704A}" destId="{D7BB7F2E-51B7-4BF3-869A-D9A8764D9F1B}" srcOrd="0" destOrd="0" presId="urn:microsoft.com/office/officeart/2005/8/layout/hierarchy1"/>
    <dgm:cxn modelId="{6E67BC9A-EE2E-4133-A035-52402E236D75}" type="presParOf" srcId="{2B3C5028-DC39-4A21-9677-1B25062D704A}" destId="{05CC7167-B913-47D4-BEDA-C65B8C34A790}" srcOrd="1" destOrd="0" presId="urn:microsoft.com/office/officeart/2005/8/layout/hierarchy1"/>
    <dgm:cxn modelId="{C8BCA459-B4AA-40C6-8A65-5DD43D9BA085}" type="presParOf" srcId="{A22AB97E-C169-45DC-AA01-245707BB525F}" destId="{577E21B7-7BE8-4159-A0AD-1696DAB9507F}" srcOrd="1" destOrd="0" presId="urn:microsoft.com/office/officeart/2005/8/layout/hierarchy1"/>
    <dgm:cxn modelId="{33F5B6A9-0597-4724-9A78-095551DF92D0}" type="presParOf" srcId="{2516216E-4A96-421F-808F-D7165C8770E4}" destId="{B121E71B-EDF0-49C4-944B-BBAAFA02AC80}" srcOrd="4" destOrd="0" presId="urn:microsoft.com/office/officeart/2005/8/layout/hierarchy1"/>
    <dgm:cxn modelId="{810ADBEF-7FD8-4982-9CC9-CCBA2E06EDBF}" type="presParOf" srcId="{2516216E-4A96-421F-808F-D7165C8770E4}" destId="{FCC8A406-B8ED-434F-A607-381ABBF45CAC}" srcOrd="5" destOrd="0" presId="urn:microsoft.com/office/officeart/2005/8/layout/hierarchy1"/>
    <dgm:cxn modelId="{157B5207-1E9C-495B-BB72-D3C4960A2DF1}" type="presParOf" srcId="{FCC8A406-B8ED-434F-A607-381ABBF45CAC}" destId="{1A1A1F7F-AC8C-4A1A-AA67-E5625AA33241}" srcOrd="0" destOrd="0" presId="urn:microsoft.com/office/officeart/2005/8/layout/hierarchy1"/>
    <dgm:cxn modelId="{9BB15E3C-F628-432A-97C6-D12DFFD891D6}" type="presParOf" srcId="{1A1A1F7F-AC8C-4A1A-AA67-E5625AA33241}" destId="{A22E154B-2E18-472A-9F86-CB65615CEB92}" srcOrd="0" destOrd="0" presId="urn:microsoft.com/office/officeart/2005/8/layout/hierarchy1"/>
    <dgm:cxn modelId="{FB52077E-02D0-4EE3-8473-7590D156AF4B}" type="presParOf" srcId="{1A1A1F7F-AC8C-4A1A-AA67-E5625AA33241}" destId="{27DB6740-4C85-4A3B-BBE8-F76B7E481A36}" srcOrd="1" destOrd="0" presId="urn:microsoft.com/office/officeart/2005/8/layout/hierarchy1"/>
    <dgm:cxn modelId="{2C697AF2-4517-4281-BC1F-A01E1A429D49}" type="presParOf" srcId="{FCC8A406-B8ED-434F-A607-381ABBF45CAC}" destId="{70C2F660-25DA-4F5F-8B91-C1B1ACDCB686}" srcOrd="1" destOrd="0" presId="urn:microsoft.com/office/officeart/2005/8/layout/hierarchy1"/>
    <dgm:cxn modelId="{C7A72A6D-1C53-4915-B7F2-115022EE752C}" type="presParOf" srcId="{70C2F660-25DA-4F5F-8B91-C1B1ACDCB686}" destId="{CA6C613F-2D7A-4D35-AA8F-3B7F8F5C669B}" srcOrd="0" destOrd="0" presId="urn:microsoft.com/office/officeart/2005/8/layout/hierarchy1"/>
    <dgm:cxn modelId="{EC86E9A7-FC1E-4454-B50F-7A8FA75ABA35}" type="presParOf" srcId="{70C2F660-25DA-4F5F-8B91-C1B1ACDCB686}" destId="{75780F02-247A-40A7-8F3F-9EBEDC06735B}" srcOrd="1" destOrd="0" presId="urn:microsoft.com/office/officeart/2005/8/layout/hierarchy1"/>
    <dgm:cxn modelId="{2C226DBD-C72B-467B-B761-71C783E62980}" type="presParOf" srcId="{75780F02-247A-40A7-8F3F-9EBEDC06735B}" destId="{8D5B9177-2B23-41D3-A932-9FABBA4DB86B}" srcOrd="0" destOrd="0" presId="urn:microsoft.com/office/officeart/2005/8/layout/hierarchy1"/>
    <dgm:cxn modelId="{7941251A-5388-4DA0-9008-F1B1C946F496}" type="presParOf" srcId="{8D5B9177-2B23-41D3-A932-9FABBA4DB86B}" destId="{2494CDAE-DCEF-4289-9397-536D81CDA3CA}" srcOrd="0" destOrd="0" presId="urn:microsoft.com/office/officeart/2005/8/layout/hierarchy1"/>
    <dgm:cxn modelId="{11F61980-79D7-4877-8317-68E9EB1664AA}" type="presParOf" srcId="{8D5B9177-2B23-41D3-A932-9FABBA4DB86B}" destId="{11A32C99-F96E-4C11-AAE6-9C5191290BA7}" srcOrd="1" destOrd="0" presId="urn:microsoft.com/office/officeart/2005/8/layout/hierarchy1"/>
    <dgm:cxn modelId="{EF61667B-1A79-4E87-8D78-052DED5DEDEC}" type="presParOf" srcId="{75780F02-247A-40A7-8F3F-9EBEDC06735B}" destId="{FB36B89D-2B1D-4892-87E6-16B053675E68}" srcOrd="1" destOrd="0" presId="urn:microsoft.com/office/officeart/2005/8/layout/hierarchy1"/>
    <dgm:cxn modelId="{65DA34A4-83C6-4807-AC63-3D658B6B0FC0}" type="presParOf" srcId="{70C2F660-25DA-4F5F-8B91-C1B1ACDCB686}" destId="{D71FE85E-FA10-45A0-87E4-74DFC047DB32}" srcOrd="2" destOrd="0" presId="urn:microsoft.com/office/officeart/2005/8/layout/hierarchy1"/>
    <dgm:cxn modelId="{2F733854-FF90-49B9-A660-3E14FADA2E01}" type="presParOf" srcId="{70C2F660-25DA-4F5F-8B91-C1B1ACDCB686}" destId="{76D968CA-F70E-4E65-BA17-8D835929AE52}" srcOrd="3" destOrd="0" presId="urn:microsoft.com/office/officeart/2005/8/layout/hierarchy1"/>
    <dgm:cxn modelId="{2543D49B-A797-4971-8956-873A08314E12}" type="presParOf" srcId="{76D968CA-F70E-4E65-BA17-8D835929AE52}" destId="{35861540-D519-4F66-9D47-9EEA4D0C5B5E}" srcOrd="0" destOrd="0" presId="urn:microsoft.com/office/officeart/2005/8/layout/hierarchy1"/>
    <dgm:cxn modelId="{4041E203-36D8-45A9-82A2-F62AF0EDE444}" type="presParOf" srcId="{35861540-D519-4F66-9D47-9EEA4D0C5B5E}" destId="{0763E425-DC84-471D-AB28-1F3330CE6BE0}" srcOrd="0" destOrd="0" presId="urn:microsoft.com/office/officeart/2005/8/layout/hierarchy1"/>
    <dgm:cxn modelId="{55D5CE8D-F8A2-4933-A1BC-88FB4B01C58E}" type="presParOf" srcId="{35861540-D519-4F66-9D47-9EEA4D0C5B5E}" destId="{8C7E46BB-7562-4222-9F73-E838DBE6AD15}" srcOrd="1" destOrd="0" presId="urn:microsoft.com/office/officeart/2005/8/layout/hierarchy1"/>
    <dgm:cxn modelId="{87DC8F5F-490E-4FCE-850B-AE89A6B96BCE}" type="presParOf" srcId="{76D968CA-F70E-4E65-BA17-8D835929AE52}" destId="{7A640F98-B719-4529-BE28-819791DFA632}" srcOrd="1" destOrd="0" presId="urn:microsoft.com/office/officeart/2005/8/layout/hierarchy1"/>
    <dgm:cxn modelId="{7C7E1709-65E3-47E1-869D-047E559C2067}" type="presParOf" srcId="{70C2F660-25DA-4F5F-8B91-C1B1ACDCB686}" destId="{FD7C139D-2ECF-4B51-B4FC-129DAC9B898B}" srcOrd="4" destOrd="0" presId="urn:microsoft.com/office/officeart/2005/8/layout/hierarchy1"/>
    <dgm:cxn modelId="{70AE0B4B-18DC-433B-87AF-2DFFD1475BEB}" type="presParOf" srcId="{70C2F660-25DA-4F5F-8B91-C1B1ACDCB686}" destId="{43774145-2C57-4A83-82CF-55210C9C982B}" srcOrd="5" destOrd="0" presId="urn:microsoft.com/office/officeart/2005/8/layout/hierarchy1"/>
    <dgm:cxn modelId="{5959A544-DCD2-497C-844F-4306780561D1}" type="presParOf" srcId="{43774145-2C57-4A83-82CF-55210C9C982B}" destId="{5AF2EB5F-FB4D-4E53-80F8-21E4B4DC929E}" srcOrd="0" destOrd="0" presId="urn:microsoft.com/office/officeart/2005/8/layout/hierarchy1"/>
    <dgm:cxn modelId="{A005C6DA-DEFD-4AE9-A055-09B702D709C2}" type="presParOf" srcId="{5AF2EB5F-FB4D-4E53-80F8-21E4B4DC929E}" destId="{51B337B9-5426-4615-A276-5DDEBAF73C35}" srcOrd="0" destOrd="0" presId="urn:microsoft.com/office/officeart/2005/8/layout/hierarchy1"/>
    <dgm:cxn modelId="{31F65CBE-56CA-4EFF-971E-E6955CBADF42}" type="presParOf" srcId="{5AF2EB5F-FB4D-4E53-80F8-21E4B4DC929E}" destId="{50D78E29-5A92-406C-9E18-368CAE1DACFB}" srcOrd="1" destOrd="0" presId="urn:microsoft.com/office/officeart/2005/8/layout/hierarchy1"/>
    <dgm:cxn modelId="{2E12FA48-B3BB-4502-BADB-23BBF550662D}" type="presParOf" srcId="{43774145-2C57-4A83-82CF-55210C9C982B}" destId="{2557513B-F941-4578-ABBF-CF37D684D544}" srcOrd="1" destOrd="0" presId="urn:microsoft.com/office/officeart/2005/8/layout/hierarchy1"/>
    <dgm:cxn modelId="{696B1D5C-9CE1-4FFF-8EBF-20C57C2F091D}" type="presParOf" srcId="{2516216E-4A96-421F-808F-D7165C8770E4}" destId="{4037225E-6CF0-4745-B61B-6FCE6A20979D}" srcOrd="6" destOrd="0" presId="urn:microsoft.com/office/officeart/2005/8/layout/hierarchy1"/>
    <dgm:cxn modelId="{6A29ACDB-7767-4B70-ADC5-3F0C9EFC0362}" type="presParOf" srcId="{2516216E-4A96-421F-808F-D7165C8770E4}" destId="{4BF4F079-427C-4A5D-8E63-C62B6C2CFE2D}" srcOrd="7" destOrd="0" presId="urn:microsoft.com/office/officeart/2005/8/layout/hierarchy1"/>
    <dgm:cxn modelId="{2B1EA1B0-98A9-4E6E-9C83-86444A6A2BC8}" type="presParOf" srcId="{4BF4F079-427C-4A5D-8E63-C62B6C2CFE2D}" destId="{2C990B63-0E40-4546-8AD3-F93342D663B7}" srcOrd="0" destOrd="0" presId="urn:microsoft.com/office/officeart/2005/8/layout/hierarchy1"/>
    <dgm:cxn modelId="{4552602F-C643-42E3-8912-EF3E397B7ED0}" type="presParOf" srcId="{2C990B63-0E40-4546-8AD3-F93342D663B7}" destId="{72C217E6-BCEC-4C9A-805B-B0521C1B4232}" srcOrd="0" destOrd="0" presId="urn:microsoft.com/office/officeart/2005/8/layout/hierarchy1"/>
    <dgm:cxn modelId="{8AF3E500-9729-4655-8437-DE797BE4C3E7}" type="presParOf" srcId="{2C990B63-0E40-4546-8AD3-F93342D663B7}" destId="{04FF6BB2-CFEC-49B6-A6F9-941015766CBA}" srcOrd="1" destOrd="0" presId="urn:microsoft.com/office/officeart/2005/8/layout/hierarchy1"/>
    <dgm:cxn modelId="{936FED86-BFDE-4795-B9D2-D5A8D4E379C5}" type="presParOf" srcId="{4BF4F079-427C-4A5D-8E63-C62B6C2CFE2D}" destId="{485C4A94-4498-4CD2-A1FF-E805ED354E6D}" srcOrd="1" destOrd="0" presId="urn:microsoft.com/office/officeart/2005/8/layout/hierarchy1"/>
    <dgm:cxn modelId="{FC9E4079-C93B-4BB5-8E2C-94CB71D2D926}" type="presParOf" srcId="{485C4A94-4498-4CD2-A1FF-E805ED354E6D}" destId="{83F253C7-27A3-4C64-A943-7ED71D2DCEBC}" srcOrd="0" destOrd="0" presId="urn:microsoft.com/office/officeart/2005/8/layout/hierarchy1"/>
    <dgm:cxn modelId="{49A1E62E-2ECB-4909-823E-EE8FD06F3986}" type="presParOf" srcId="{485C4A94-4498-4CD2-A1FF-E805ED354E6D}" destId="{77F6D8CB-0F14-4F6E-8B8D-E1FC34CB1D24}" srcOrd="1" destOrd="0" presId="urn:microsoft.com/office/officeart/2005/8/layout/hierarchy1"/>
    <dgm:cxn modelId="{BBAB19FE-90A3-47D8-83DB-0C5EC810B3E0}" type="presParOf" srcId="{77F6D8CB-0F14-4F6E-8B8D-E1FC34CB1D24}" destId="{9DFC47D2-784E-49D8-9DF4-1D47755EB8D8}" srcOrd="0" destOrd="0" presId="urn:microsoft.com/office/officeart/2005/8/layout/hierarchy1"/>
    <dgm:cxn modelId="{ACDDF567-7C23-4D43-B8D9-A4147071FFE0}" type="presParOf" srcId="{9DFC47D2-784E-49D8-9DF4-1D47755EB8D8}" destId="{F91D3879-F792-4C79-8D35-A23E557F44FD}" srcOrd="0" destOrd="0" presId="urn:microsoft.com/office/officeart/2005/8/layout/hierarchy1"/>
    <dgm:cxn modelId="{FBC6B9AE-6598-4C96-8ABD-49D22AA06275}" type="presParOf" srcId="{9DFC47D2-784E-49D8-9DF4-1D47755EB8D8}" destId="{4CD61E1C-52B8-4323-99CF-A0E133C5E588}" srcOrd="1" destOrd="0" presId="urn:microsoft.com/office/officeart/2005/8/layout/hierarchy1"/>
    <dgm:cxn modelId="{604EB470-8DFF-4E93-A177-BFFAF3C228CA}" type="presParOf" srcId="{77F6D8CB-0F14-4F6E-8B8D-E1FC34CB1D24}" destId="{868FC41F-BCDB-457B-964D-6C3367252649}" srcOrd="1" destOrd="0" presId="urn:microsoft.com/office/officeart/2005/8/layout/hierarchy1"/>
    <dgm:cxn modelId="{F5CECFA1-E59E-4997-B701-1ED31E5500BE}" type="presParOf" srcId="{485C4A94-4498-4CD2-A1FF-E805ED354E6D}" destId="{87B53806-5131-4829-B8DE-3E6F5323FFC1}" srcOrd="2" destOrd="0" presId="urn:microsoft.com/office/officeart/2005/8/layout/hierarchy1"/>
    <dgm:cxn modelId="{2816E349-640C-46D4-A89D-DCD0FD05F47D}" type="presParOf" srcId="{485C4A94-4498-4CD2-A1FF-E805ED354E6D}" destId="{7845DF73-EFCB-4BB7-887B-24D9C94641DF}" srcOrd="3" destOrd="0" presId="urn:microsoft.com/office/officeart/2005/8/layout/hierarchy1"/>
    <dgm:cxn modelId="{866E3748-B425-4C05-9C07-57FDC079BCBC}" type="presParOf" srcId="{7845DF73-EFCB-4BB7-887B-24D9C94641DF}" destId="{16B65EB2-8EC1-4500-B2DD-0B41440FEDF9}" srcOrd="0" destOrd="0" presId="urn:microsoft.com/office/officeart/2005/8/layout/hierarchy1"/>
    <dgm:cxn modelId="{5EA1F697-FC76-40A8-AFB0-BE5B44732908}" type="presParOf" srcId="{16B65EB2-8EC1-4500-B2DD-0B41440FEDF9}" destId="{BE072D0D-E60A-4EFC-96AD-D4EAC02C7E1E}" srcOrd="0" destOrd="0" presId="urn:microsoft.com/office/officeart/2005/8/layout/hierarchy1"/>
    <dgm:cxn modelId="{51348E97-9293-46CF-93C8-532182723830}" type="presParOf" srcId="{16B65EB2-8EC1-4500-B2DD-0B41440FEDF9}" destId="{95310F23-F555-4388-8C5E-1A4C4B7DA518}" srcOrd="1" destOrd="0" presId="urn:microsoft.com/office/officeart/2005/8/layout/hierarchy1"/>
    <dgm:cxn modelId="{B5431043-EC37-4283-BD31-65304BFB1ADD}" type="presParOf" srcId="{7845DF73-EFCB-4BB7-887B-24D9C94641DF}" destId="{5513D4D7-D360-4BAD-808C-B639B9B561F7}" srcOrd="1" destOrd="0" presId="urn:microsoft.com/office/officeart/2005/8/layout/hierarchy1"/>
    <dgm:cxn modelId="{A7137D8B-754C-43B5-89F2-7618DC841422}" type="presParOf" srcId="{96CD2532-CBBD-4F40-9B96-B2E074703DF3}" destId="{1389F4DA-5685-4D9D-A038-635E631DA642}" srcOrd="2" destOrd="0" presId="urn:microsoft.com/office/officeart/2005/8/layout/hierarchy1"/>
    <dgm:cxn modelId="{0C105C9E-346E-4BA2-ABBA-964616EF1836}" type="presParOf" srcId="{96CD2532-CBBD-4F40-9B96-B2E074703DF3}" destId="{D9F60E80-A38B-4DA6-A70A-2500A9AB2965}" srcOrd="3" destOrd="0" presId="urn:microsoft.com/office/officeart/2005/8/layout/hierarchy1"/>
    <dgm:cxn modelId="{691CBAB2-96FF-4ED9-AE58-E019DD0BC101}" type="presParOf" srcId="{D9F60E80-A38B-4DA6-A70A-2500A9AB2965}" destId="{856470C5-95CB-4CB1-8C04-A5D403E6E474}" srcOrd="0" destOrd="0" presId="urn:microsoft.com/office/officeart/2005/8/layout/hierarchy1"/>
    <dgm:cxn modelId="{48D34AD4-19F9-4C35-9E13-0A90698BF635}" type="presParOf" srcId="{856470C5-95CB-4CB1-8C04-A5D403E6E474}" destId="{75A285F8-9FEA-49BC-8EA7-38C75F9E675E}" srcOrd="0" destOrd="0" presId="urn:microsoft.com/office/officeart/2005/8/layout/hierarchy1"/>
    <dgm:cxn modelId="{21ECB582-5658-482B-BB4E-1FB389548BA2}" type="presParOf" srcId="{856470C5-95CB-4CB1-8C04-A5D403E6E474}" destId="{85D0113B-FD27-487D-929D-EB935D40A373}" srcOrd="1" destOrd="0" presId="urn:microsoft.com/office/officeart/2005/8/layout/hierarchy1"/>
    <dgm:cxn modelId="{BEBC1114-44A9-4A86-904F-4A2DAD0940CB}" type="presParOf" srcId="{D9F60E80-A38B-4DA6-A70A-2500A9AB2965}" destId="{C749AF12-5085-4138-A227-99F3272D96D0}" srcOrd="1" destOrd="0" presId="urn:microsoft.com/office/officeart/2005/8/layout/hierarchy1"/>
    <dgm:cxn modelId="{46A2D782-2BA8-4318-BF90-06BED10CBDEF}" type="presParOf" srcId="{96CD2532-CBBD-4F40-9B96-B2E074703DF3}" destId="{950CADB0-23DF-4E4A-8AEA-6D9D1EABAF1C}" srcOrd="4" destOrd="0" presId="urn:microsoft.com/office/officeart/2005/8/layout/hierarchy1"/>
    <dgm:cxn modelId="{20EE64BE-9CD2-4533-A82D-38D67FD869CC}" type="presParOf" srcId="{96CD2532-CBBD-4F40-9B96-B2E074703DF3}" destId="{FF0680D2-15D7-46E1-9971-8E766669FDA9}" srcOrd="5" destOrd="0" presId="urn:microsoft.com/office/officeart/2005/8/layout/hierarchy1"/>
    <dgm:cxn modelId="{3125F27C-208F-4521-A05F-46A88496A7D9}" type="presParOf" srcId="{FF0680D2-15D7-46E1-9971-8E766669FDA9}" destId="{15961A39-181E-4CE5-81E1-B4A0C179B362}" srcOrd="0" destOrd="0" presId="urn:microsoft.com/office/officeart/2005/8/layout/hierarchy1"/>
    <dgm:cxn modelId="{6EC3842F-FDD5-4B9C-8838-B7E82A2A707E}" type="presParOf" srcId="{15961A39-181E-4CE5-81E1-B4A0C179B362}" destId="{5210D69B-CE3B-470B-8FBE-A59F20F7181B}" srcOrd="0" destOrd="0" presId="urn:microsoft.com/office/officeart/2005/8/layout/hierarchy1"/>
    <dgm:cxn modelId="{39317CAA-38B7-4C9C-9973-45B1FD51F5EE}" type="presParOf" srcId="{15961A39-181E-4CE5-81E1-B4A0C179B362}" destId="{8D826190-3B40-4A48-BA86-00DED9A6031E}" srcOrd="1" destOrd="0" presId="urn:microsoft.com/office/officeart/2005/8/layout/hierarchy1"/>
    <dgm:cxn modelId="{F3719CF8-1590-4C09-BFEA-6862C2A61CAB}" type="presParOf" srcId="{FF0680D2-15D7-46E1-9971-8E766669FDA9}" destId="{FBF80C65-EE98-4659-95BC-58912F9BD79D}" srcOrd="1" destOrd="0" presId="urn:microsoft.com/office/officeart/2005/8/layout/hierarchy1"/>
    <dgm:cxn modelId="{E2941582-DBFD-4411-B1D4-1B4B31369B16}" type="presParOf" srcId="{FBF80C65-EE98-4659-95BC-58912F9BD79D}" destId="{386B9BD5-9812-4D91-85B0-77539588229C}" srcOrd="0" destOrd="0" presId="urn:microsoft.com/office/officeart/2005/8/layout/hierarchy1"/>
    <dgm:cxn modelId="{5FB90EAF-B727-48FE-91DB-F0E9A1B37DA5}" type="presParOf" srcId="{FBF80C65-EE98-4659-95BC-58912F9BD79D}" destId="{02B8594B-96CA-4730-8347-1317B167E06A}" srcOrd="1" destOrd="0" presId="urn:microsoft.com/office/officeart/2005/8/layout/hierarchy1"/>
    <dgm:cxn modelId="{6BC6A389-9084-410F-BDB3-ED8F82FEDB54}" type="presParOf" srcId="{02B8594B-96CA-4730-8347-1317B167E06A}" destId="{179108E7-22AB-4B38-8DC5-A063B2CDF1D1}" srcOrd="0" destOrd="0" presId="urn:microsoft.com/office/officeart/2005/8/layout/hierarchy1"/>
    <dgm:cxn modelId="{7DFAFB60-4093-4678-A22A-D4172810B13B}" type="presParOf" srcId="{179108E7-22AB-4B38-8DC5-A063B2CDF1D1}" destId="{C0804A23-740B-4953-AB1E-C3351696D068}" srcOrd="0" destOrd="0" presId="urn:microsoft.com/office/officeart/2005/8/layout/hierarchy1"/>
    <dgm:cxn modelId="{72A62407-0CE8-4646-87DE-DAB22B8150BC}" type="presParOf" srcId="{179108E7-22AB-4B38-8DC5-A063B2CDF1D1}" destId="{6A71E19C-DDDE-477B-BA7E-B73B87A50A66}" srcOrd="1" destOrd="0" presId="urn:microsoft.com/office/officeart/2005/8/layout/hierarchy1"/>
    <dgm:cxn modelId="{64316FFC-A386-4B0E-8CF2-CBBF8BB0B7C5}" type="presParOf" srcId="{02B8594B-96CA-4730-8347-1317B167E06A}" destId="{CA4DBB5E-5E21-4434-85EF-1BB61E4CF665}" srcOrd="1" destOrd="0" presId="urn:microsoft.com/office/officeart/2005/8/layout/hierarchy1"/>
    <dgm:cxn modelId="{DC6FB4AE-6DCB-4932-9BFC-295935EC0EC8}" type="presParOf" srcId="{FBF80C65-EE98-4659-95BC-58912F9BD79D}" destId="{4294198D-54FA-404B-9B13-FD1D5F30411B}" srcOrd="2" destOrd="0" presId="urn:microsoft.com/office/officeart/2005/8/layout/hierarchy1"/>
    <dgm:cxn modelId="{6F69D6C6-FF92-4714-B375-54587BF2AD3B}" type="presParOf" srcId="{FBF80C65-EE98-4659-95BC-58912F9BD79D}" destId="{EBD5C4E8-6340-4181-B692-CDF1884FA67D}" srcOrd="3" destOrd="0" presId="urn:microsoft.com/office/officeart/2005/8/layout/hierarchy1"/>
    <dgm:cxn modelId="{15FE146A-DD7A-46B1-AEC3-43800145F653}" type="presParOf" srcId="{EBD5C4E8-6340-4181-B692-CDF1884FA67D}" destId="{54A652AE-3917-4121-B758-ECF4EF99310A}" srcOrd="0" destOrd="0" presId="urn:microsoft.com/office/officeart/2005/8/layout/hierarchy1"/>
    <dgm:cxn modelId="{EB5CA754-A346-4C66-A904-FF399994CE54}" type="presParOf" srcId="{54A652AE-3917-4121-B758-ECF4EF99310A}" destId="{77040243-492E-4162-B793-24BDA4EEF500}" srcOrd="0" destOrd="0" presId="urn:microsoft.com/office/officeart/2005/8/layout/hierarchy1"/>
    <dgm:cxn modelId="{D5A2ED11-443D-4182-BDA2-4B1209741BA4}" type="presParOf" srcId="{54A652AE-3917-4121-B758-ECF4EF99310A}" destId="{E72F07FD-4832-4420-B8F5-22EEF8A691A6}" srcOrd="1" destOrd="0" presId="urn:microsoft.com/office/officeart/2005/8/layout/hierarchy1"/>
    <dgm:cxn modelId="{1ED54060-5DE3-4439-80B7-502A3772A202}" type="presParOf" srcId="{EBD5C4E8-6340-4181-B692-CDF1884FA67D}" destId="{91056FCB-F7FE-423C-8637-5DD80332B96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7CF4D-2B5F-4FA8-89C1-471B7AE18597}">
      <dsp:nvSpPr>
        <dsp:cNvPr id="0" name=""/>
        <dsp:cNvSpPr/>
      </dsp:nvSpPr>
      <dsp:spPr>
        <a:xfrm>
          <a:off x="1071570" y="0"/>
          <a:ext cx="1071570" cy="595316"/>
        </a:xfrm>
        <a:prstGeom prst="trapezoid">
          <a:avLst>
            <a:gd name="adj" fmla="val 9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المعرفة</a:t>
          </a:r>
          <a:endParaRPr lang="en-US" sz="2000" kern="1200" dirty="0"/>
        </a:p>
      </dsp:txBody>
      <dsp:txXfrm>
        <a:off x="1071570" y="0"/>
        <a:ext cx="1071570" cy="595316"/>
      </dsp:txXfrm>
    </dsp:sp>
    <dsp:sp modelId="{D01D59A8-0F93-417B-8C07-360DE3F4D1E8}">
      <dsp:nvSpPr>
        <dsp:cNvPr id="0" name=""/>
        <dsp:cNvSpPr/>
      </dsp:nvSpPr>
      <dsp:spPr>
        <a:xfrm>
          <a:off x="535785" y="595316"/>
          <a:ext cx="2143140" cy="595316"/>
        </a:xfrm>
        <a:prstGeom prst="trapezoid">
          <a:avLst>
            <a:gd name="adj" fmla="val 90000"/>
          </a:avLst>
        </a:prstGeom>
        <a:gradFill rotWithShape="0">
          <a:gsLst>
            <a:gs pos="0">
              <a:schemeClr val="accent5">
                <a:hueOff val="-1505437"/>
                <a:satOff val="7815"/>
                <a:lumOff val="5686"/>
                <a:alphaOff val="0"/>
                <a:shade val="51000"/>
                <a:satMod val="130000"/>
              </a:schemeClr>
            </a:gs>
            <a:gs pos="80000">
              <a:schemeClr val="accent5">
                <a:hueOff val="-1505437"/>
                <a:satOff val="7815"/>
                <a:lumOff val="5686"/>
                <a:alphaOff val="0"/>
                <a:shade val="93000"/>
                <a:satMod val="130000"/>
              </a:schemeClr>
            </a:gs>
            <a:gs pos="100000">
              <a:schemeClr val="accent5">
                <a:hueOff val="-1505437"/>
                <a:satOff val="7815"/>
                <a:lumOff val="5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المعلومات</a:t>
          </a:r>
          <a:endParaRPr lang="en-US" sz="3000" kern="1200" dirty="0"/>
        </a:p>
      </dsp:txBody>
      <dsp:txXfrm>
        <a:off x="910834" y="595316"/>
        <a:ext cx="1393041" cy="595316"/>
      </dsp:txXfrm>
    </dsp:sp>
    <dsp:sp modelId="{31452EB9-795A-4D92-BAB6-CA4BB0C70375}">
      <dsp:nvSpPr>
        <dsp:cNvPr id="0" name=""/>
        <dsp:cNvSpPr/>
      </dsp:nvSpPr>
      <dsp:spPr>
        <a:xfrm>
          <a:off x="0" y="1190633"/>
          <a:ext cx="3214710" cy="595316"/>
        </a:xfrm>
        <a:prstGeom prst="trapezoid">
          <a:avLst>
            <a:gd name="adj" fmla="val 90000"/>
          </a:avLst>
        </a:prstGeom>
        <a:gradFill rotWithShape="0">
          <a:gsLst>
            <a:gs pos="0">
              <a:schemeClr val="accent5">
                <a:hueOff val="-3010874"/>
                <a:satOff val="15631"/>
                <a:lumOff val="11372"/>
                <a:alphaOff val="0"/>
                <a:shade val="51000"/>
                <a:satMod val="130000"/>
              </a:schemeClr>
            </a:gs>
            <a:gs pos="80000">
              <a:schemeClr val="accent5">
                <a:hueOff val="-3010874"/>
                <a:satOff val="15631"/>
                <a:lumOff val="11372"/>
                <a:alphaOff val="0"/>
                <a:shade val="93000"/>
                <a:satMod val="130000"/>
              </a:schemeClr>
            </a:gs>
            <a:gs pos="100000">
              <a:schemeClr val="accent5">
                <a:hueOff val="-3010874"/>
                <a:satOff val="15631"/>
                <a:lumOff val="1137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البيانــــــــــــــات</a:t>
          </a:r>
          <a:endParaRPr lang="en-US" sz="3000" kern="1200" dirty="0"/>
        </a:p>
      </dsp:txBody>
      <dsp:txXfrm>
        <a:off x="562574" y="1190633"/>
        <a:ext cx="2089561" cy="5953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4198D-54FA-404B-9B13-FD1D5F30411B}">
      <dsp:nvSpPr>
        <dsp:cNvPr id="0" name=""/>
        <dsp:cNvSpPr/>
      </dsp:nvSpPr>
      <dsp:spPr>
        <a:xfrm>
          <a:off x="7574607" y="1859681"/>
          <a:ext cx="575825" cy="55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165"/>
              </a:lnTo>
              <a:lnTo>
                <a:pt x="575825" y="379165"/>
              </a:lnTo>
              <a:lnTo>
                <a:pt x="575825" y="55639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9BD5-9812-4D91-85B0-77539588229C}">
      <dsp:nvSpPr>
        <dsp:cNvPr id="0" name=""/>
        <dsp:cNvSpPr/>
      </dsp:nvSpPr>
      <dsp:spPr>
        <a:xfrm>
          <a:off x="7010298" y="1859681"/>
          <a:ext cx="564308" cy="556392"/>
        </a:xfrm>
        <a:custGeom>
          <a:avLst/>
          <a:gdLst/>
          <a:ahLst/>
          <a:cxnLst/>
          <a:rect l="0" t="0" r="0" b="0"/>
          <a:pathLst>
            <a:path>
              <a:moveTo>
                <a:pt x="564308" y="0"/>
              </a:moveTo>
              <a:lnTo>
                <a:pt x="564308" y="379165"/>
              </a:lnTo>
              <a:lnTo>
                <a:pt x="0" y="379165"/>
              </a:lnTo>
              <a:lnTo>
                <a:pt x="0" y="55639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0CADB0-23DF-4E4A-8AEA-6D9D1EABAF1C}">
      <dsp:nvSpPr>
        <dsp:cNvPr id="0" name=""/>
        <dsp:cNvSpPr/>
      </dsp:nvSpPr>
      <dsp:spPr>
        <a:xfrm>
          <a:off x="5082686" y="906893"/>
          <a:ext cx="2491920" cy="599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364"/>
              </a:lnTo>
              <a:lnTo>
                <a:pt x="2491920" y="422364"/>
              </a:lnTo>
              <a:lnTo>
                <a:pt x="2491920" y="59959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9F4DA-5685-4D9D-A038-635E631DA642}">
      <dsp:nvSpPr>
        <dsp:cNvPr id="0" name=""/>
        <dsp:cNvSpPr/>
      </dsp:nvSpPr>
      <dsp:spPr>
        <a:xfrm>
          <a:off x="1989827" y="906893"/>
          <a:ext cx="3092858" cy="595023"/>
        </a:xfrm>
        <a:custGeom>
          <a:avLst/>
          <a:gdLst/>
          <a:ahLst/>
          <a:cxnLst/>
          <a:rect l="0" t="0" r="0" b="0"/>
          <a:pathLst>
            <a:path>
              <a:moveTo>
                <a:pt x="3092858" y="0"/>
              </a:moveTo>
              <a:lnTo>
                <a:pt x="3092858" y="417796"/>
              </a:lnTo>
              <a:lnTo>
                <a:pt x="0" y="417796"/>
              </a:lnTo>
              <a:lnTo>
                <a:pt x="0" y="59502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B53806-5131-4829-B8DE-3E6F5323FFC1}">
      <dsp:nvSpPr>
        <dsp:cNvPr id="0" name=""/>
        <dsp:cNvSpPr/>
      </dsp:nvSpPr>
      <dsp:spPr>
        <a:xfrm>
          <a:off x="5890108" y="2817971"/>
          <a:ext cx="538797" cy="55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165"/>
              </a:lnTo>
              <a:lnTo>
                <a:pt x="538797" y="379165"/>
              </a:lnTo>
              <a:lnTo>
                <a:pt x="538797" y="556392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253C7-27A3-4C64-A943-7ED71D2DCEBC}">
      <dsp:nvSpPr>
        <dsp:cNvPr id="0" name=""/>
        <dsp:cNvSpPr/>
      </dsp:nvSpPr>
      <dsp:spPr>
        <a:xfrm>
          <a:off x="5374096" y="2817971"/>
          <a:ext cx="516012" cy="588172"/>
        </a:xfrm>
        <a:custGeom>
          <a:avLst/>
          <a:gdLst/>
          <a:ahLst/>
          <a:cxnLst/>
          <a:rect l="0" t="0" r="0" b="0"/>
          <a:pathLst>
            <a:path>
              <a:moveTo>
                <a:pt x="516012" y="0"/>
              </a:moveTo>
              <a:lnTo>
                <a:pt x="516012" y="410944"/>
              </a:lnTo>
              <a:lnTo>
                <a:pt x="0" y="410944"/>
              </a:lnTo>
              <a:lnTo>
                <a:pt x="0" y="588172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7225E-6CF0-4745-B61B-6FCE6A20979D}">
      <dsp:nvSpPr>
        <dsp:cNvPr id="0" name=""/>
        <dsp:cNvSpPr/>
      </dsp:nvSpPr>
      <dsp:spPr>
        <a:xfrm>
          <a:off x="4090060" y="1897863"/>
          <a:ext cx="1800048" cy="55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165"/>
              </a:lnTo>
              <a:lnTo>
                <a:pt x="1800048" y="379165"/>
              </a:lnTo>
              <a:lnTo>
                <a:pt x="1800048" y="55639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7C139D-2ECF-4B51-B4FC-129DAC9B898B}">
      <dsp:nvSpPr>
        <dsp:cNvPr id="0" name=""/>
        <dsp:cNvSpPr/>
      </dsp:nvSpPr>
      <dsp:spPr>
        <a:xfrm>
          <a:off x="3562240" y="3025073"/>
          <a:ext cx="628322" cy="55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165"/>
              </a:lnTo>
              <a:lnTo>
                <a:pt x="628322" y="379165"/>
              </a:lnTo>
              <a:lnTo>
                <a:pt x="628322" y="556392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FE85E-FA10-45A0-87E4-74DFC047DB32}">
      <dsp:nvSpPr>
        <dsp:cNvPr id="0" name=""/>
        <dsp:cNvSpPr/>
      </dsp:nvSpPr>
      <dsp:spPr>
        <a:xfrm>
          <a:off x="3056666" y="3025073"/>
          <a:ext cx="505574" cy="592533"/>
        </a:xfrm>
        <a:custGeom>
          <a:avLst/>
          <a:gdLst/>
          <a:ahLst/>
          <a:cxnLst/>
          <a:rect l="0" t="0" r="0" b="0"/>
          <a:pathLst>
            <a:path>
              <a:moveTo>
                <a:pt x="505574" y="0"/>
              </a:moveTo>
              <a:lnTo>
                <a:pt x="505574" y="415306"/>
              </a:lnTo>
              <a:lnTo>
                <a:pt x="0" y="415306"/>
              </a:lnTo>
              <a:lnTo>
                <a:pt x="0" y="592533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6C613F-2D7A-4D35-AA8F-3B7F8F5C669B}">
      <dsp:nvSpPr>
        <dsp:cNvPr id="0" name=""/>
        <dsp:cNvSpPr/>
      </dsp:nvSpPr>
      <dsp:spPr>
        <a:xfrm>
          <a:off x="1418323" y="3025073"/>
          <a:ext cx="2143917" cy="556392"/>
        </a:xfrm>
        <a:custGeom>
          <a:avLst/>
          <a:gdLst/>
          <a:ahLst/>
          <a:cxnLst/>
          <a:rect l="0" t="0" r="0" b="0"/>
          <a:pathLst>
            <a:path>
              <a:moveTo>
                <a:pt x="2143917" y="0"/>
              </a:moveTo>
              <a:lnTo>
                <a:pt x="2143917" y="379165"/>
              </a:lnTo>
              <a:lnTo>
                <a:pt x="0" y="379165"/>
              </a:lnTo>
              <a:lnTo>
                <a:pt x="0" y="556392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21E71B-EDF0-49C4-944B-BBAAFA02AC80}">
      <dsp:nvSpPr>
        <dsp:cNvPr id="0" name=""/>
        <dsp:cNvSpPr/>
      </dsp:nvSpPr>
      <dsp:spPr>
        <a:xfrm>
          <a:off x="3562240" y="1897863"/>
          <a:ext cx="527819" cy="556392"/>
        </a:xfrm>
        <a:custGeom>
          <a:avLst/>
          <a:gdLst/>
          <a:ahLst/>
          <a:cxnLst/>
          <a:rect l="0" t="0" r="0" b="0"/>
          <a:pathLst>
            <a:path>
              <a:moveTo>
                <a:pt x="527819" y="0"/>
              </a:moveTo>
              <a:lnTo>
                <a:pt x="527819" y="379165"/>
              </a:lnTo>
              <a:lnTo>
                <a:pt x="0" y="379165"/>
              </a:lnTo>
              <a:lnTo>
                <a:pt x="0" y="55639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B0C90-EE16-436F-A69D-922E75752146}">
      <dsp:nvSpPr>
        <dsp:cNvPr id="0" name=""/>
        <dsp:cNvSpPr/>
      </dsp:nvSpPr>
      <dsp:spPr>
        <a:xfrm>
          <a:off x="1426042" y="1897863"/>
          <a:ext cx="2664017" cy="556392"/>
        </a:xfrm>
        <a:custGeom>
          <a:avLst/>
          <a:gdLst/>
          <a:ahLst/>
          <a:cxnLst/>
          <a:rect l="0" t="0" r="0" b="0"/>
          <a:pathLst>
            <a:path>
              <a:moveTo>
                <a:pt x="2664017" y="0"/>
              </a:moveTo>
              <a:lnTo>
                <a:pt x="2664017" y="379165"/>
              </a:lnTo>
              <a:lnTo>
                <a:pt x="0" y="379165"/>
              </a:lnTo>
              <a:lnTo>
                <a:pt x="0" y="55639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CF740-E773-4683-AF85-2DADFD13A7F2}">
      <dsp:nvSpPr>
        <dsp:cNvPr id="0" name=""/>
        <dsp:cNvSpPr/>
      </dsp:nvSpPr>
      <dsp:spPr>
        <a:xfrm>
          <a:off x="332320" y="1897863"/>
          <a:ext cx="3757740" cy="556392"/>
        </a:xfrm>
        <a:custGeom>
          <a:avLst/>
          <a:gdLst/>
          <a:ahLst/>
          <a:cxnLst/>
          <a:rect l="0" t="0" r="0" b="0"/>
          <a:pathLst>
            <a:path>
              <a:moveTo>
                <a:pt x="3757740" y="0"/>
              </a:moveTo>
              <a:lnTo>
                <a:pt x="3757740" y="379165"/>
              </a:lnTo>
              <a:lnTo>
                <a:pt x="0" y="379165"/>
              </a:lnTo>
              <a:lnTo>
                <a:pt x="0" y="55639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8DBF6A-2EE4-4D95-8BE8-DCB071F4FF13}">
      <dsp:nvSpPr>
        <dsp:cNvPr id="0" name=""/>
        <dsp:cNvSpPr/>
      </dsp:nvSpPr>
      <dsp:spPr>
        <a:xfrm>
          <a:off x="4090060" y="906893"/>
          <a:ext cx="992625" cy="599591"/>
        </a:xfrm>
        <a:custGeom>
          <a:avLst/>
          <a:gdLst/>
          <a:ahLst/>
          <a:cxnLst/>
          <a:rect l="0" t="0" r="0" b="0"/>
          <a:pathLst>
            <a:path>
              <a:moveTo>
                <a:pt x="992625" y="0"/>
              </a:moveTo>
              <a:lnTo>
                <a:pt x="992625" y="422364"/>
              </a:lnTo>
              <a:lnTo>
                <a:pt x="0" y="422364"/>
              </a:lnTo>
              <a:lnTo>
                <a:pt x="0" y="59959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DE440-1431-4610-A792-633436166B6F}">
      <dsp:nvSpPr>
        <dsp:cNvPr id="0" name=""/>
        <dsp:cNvSpPr/>
      </dsp:nvSpPr>
      <dsp:spPr>
        <a:xfrm>
          <a:off x="4467195" y="560743"/>
          <a:ext cx="1230982" cy="346149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FC2EDA-0B5E-4DEA-AD65-67CFA084A456}">
      <dsp:nvSpPr>
        <dsp:cNvPr id="0" name=""/>
        <dsp:cNvSpPr/>
      </dsp:nvSpPr>
      <dsp:spPr>
        <a:xfrm>
          <a:off x="4679761" y="762682"/>
          <a:ext cx="1230982" cy="34614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نظام الحاسوب</a:t>
          </a:r>
          <a:endParaRPr lang="ar-JO" sz="1400" b="1" kern="1200" dirty="0"/>
        </a:p>
      </dsp:txBody>
      <dsp:txXfrm>
        <a:off x="4689899" y="772820"/>
        <a:ext cx="1210706" cy="325873"/>
      </dsp:txXfrm>
    </dsp:sp>
    <dsp:sp modelId="{7B606440-E401-4C45-8F6B-59B8333B5B39}">
      <dsp:nvSpPr>
        <dsp:cNvPr id="0" name=""/>
        <dsp:cNvSpPr/>
      </dsp:nvSpPr>
      <dsp:spPr>
        <a:xfrm>
          <a:off x="3639650" y="1506485"/>
          <a:ext cx="900820" cy="391377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46A09-181F-46C5-AAD2-FD08ADFA66AC}">
      <dsp:nvSpPr>
        <dsp:cNvPr id="0" name=""/>
        <dsp:cNvSpPr/>
      </dsp:nvSpPr>
      <dsp:spPr>
        <a:xfrm>
          <a:off x="3852216" y="1708423"/>
          <a:ext cx="900820" cy="39137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المعدات</a:t>
          </a:r>
          <a:endParaRPr lang="ar-JO" sz="1400" b="1" kern="1200" dirty="0"/>
        </a:p>
      </dsp:txBody>
      <dsp:txXfrm>
        <a:off x="3863679" y="1719886"/>
        <a:ext cx="877894" cy="368451"/>
      </dsp:txXfrm>
    </dsp:sp>
    <dsp:sp modelId="{616FA13E-37F0-476A-A48C-CF1CE331D7A2}">
      <dsp:nvSpPr>
        <dsp:cNvPr id="0" name=""/>
        <dsp:cNvSpPr/>
      </dsp:nvSpPr>
      <dsp:spPr>
        <a:xfrm>
          <a:off x="694" y="2454255"/>
          <a:ext cx="663251" cy="485987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730BE-EE9E-44AC-B449-D3657CAAEEAC}">
      <dsp:nvSpPr>
        <dsp:cNvPr id="0" name=""/>
        <dsp:cNvSpPr/>
      </dsp:nvSpPr>
      <dsp:spPr>
        <a:xfrm>
          <a:off x="213261" y="2656193"/>
          <a:ext cx="663251" cy="48598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وحدات ادخال</a:t>
          </a:r>
          <a:endParaRPr lang="ar-JO" sz="1400" b="1" kern="1200" dirty="0"/>
        </a:p>
      </dsp:txBody>
      <dsp:txXfrm>
        <a:off x="227495" y="2670427"/>
        <a:ext cx="634783" cy="457519"/>
      </dsp:txXfrm>
    </dsp:sp>
    <dsp:sp modelId="{D7BB7F2E-51B7-4BF3-869A-D9A8764D9F1B}">
      <dsp:nvSpPr>
        <dsp:cNvPr id="0" name=""/>
        <dsp:cNvSpPr/>
      </dsp:nvSpPr>
      <dsp:spPr>
        <a:xfrm>
          <a:off x="1089079" y="2454255"/>
          <a:ext cx="673926" cy="436374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C7167-B913-47D4-BEDA-C65B8C34A790}">
      <dsp:nvSpPr>
        <dsp:cNvPr id="0" name=""/>
        <dsp:cNvSpPr/>
      </dsp:nvSpPr>
      <dsp:spPr>
        <a:xfrm>
          <a:off x="1301645" y="2656193"/>
          <a:ext cx="673926" cy="43637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وحدات  إخراج</a:t>
          </a:r>
          <a:endParaRPr lang="ar-JO" sz="1400" b="1" kern="1200" dirty="0"/>
        </a:p>
      </dsp:txBody>
      <dsp:txXfrm>
        <a:off x="1314426" y="2668974"/>
        <a:ext cx="648364" cy="410812"/>
      </dsp:txXfrm>
    </dsp:sp>
    <dsp:sp modelId="{A22E154B-2E18-472A-9F86-CB65615CEB92}">
      <dsp:nvSpPr>
        <dsp:cNvPr id="0" name=""/>
        <dsp:cNvSpPr/>
      </dsp:nvSpPr>
      <dsp:spPr>
        <a:xfrm>
          <a:off x="3041208" y="2454255"/>
          <a:ext cx="1042064" cy="570818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DB6740-4C85-4A3B-BBE8-F76B7E481A36}">
      <dsp:nvSpPr>
        <dsp:cNvPr id="0" name=""/>
        <dsp:cNvSpPr/>
      </dsp:nvSpPr>
      <dsp:spPr>
        <a:xfrm>
          <a:off x="3253775" y="2656193"/>
          <a:ext cx="1042064" cy="57081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وحدة 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المعالجه مركزية</a:t>
          </a:r>
          <a:endParaRPr lang="ar-JO" sz="1400" b="1" kern="1200" dirty="0"/>
        </a:p>
      </dsp:txBody>
      <dsp:txXfrm>
        <a:off x="3270494" y="2672912"/>
        <a:ext cx="1008626" cy="537380"/>
      </dsp:txXfrm>
    </dsp:sp>
    <dsp:sp modelId="{2494CDAE-DCEF-4289-9397-536D81CDA3CA}">
      <dsp:nvSpPr>
        <dsp:cNvPr id="0" name=""/>
        <dsp:cNvSpPr/>
      </dsp:nvSpPr>
      <dsp:spPr>
        <a:xfrm>
          <a:off x="783251" y="3581466"/>
          <a:ext cx="1270143" cy="613312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32C99-F96E-4C11-AAE6-9C5191290BA7}">
      <dsp:nvSpPr>
        <dsp:cNvPr id="0" name=""/>
        <dsp:cNvSpPr/>
      </dsp:nvSpPr>
      <dsp:spPr>
        <a:xfrm>
          <a:off x="995817" y="3783404"/>
          <a:ext cx="1270143" cy="61331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وحدة 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 الحساب والمنطق</a:t>
          </a:r>
          <a:endParaRPr lang="ar-JO" sz="1400" b="1" kern="1200" dirty="0"/>
        </a:p>
      </dsp:txBody>
      <dsp:txXfrm>
        <a:off x="1013780" y="3801367"/>
        <a:ext cx="1234217" cy="577386"/>
      </dsp:txXfrm>
    </dsp:sp>
    <dsp:sp modelId="{0763E425-DC84-471D-AB28-1F3330CE6BE0}">
      <dsp:nvSpPr>
        <dsp:cNvPr id="0" name=""/>
        <dsp:cNvSpPr/>
      </dsp:nvSpPr>
      <dsp:spPr>
        <a:xfrm>
          <a:off x="2635478" y="3617607"/>
          <a:ext cx="842375" cy="547092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7E46BB-7562-4222-9F73-E838DBE6AD15}">
      <dsp:nvSpPr>
        <dsp:cNvPr id="0" name=""/>
        <dsp:cNvSpPr/>
      </dsp:nvSpPr>
      <dsp:spPr>
        <a:xfrm>
          <a:off x="2848045" y="3819545"/>
          <a:ext cx="842375" cy="547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المسجلات</a:t>
          </a:r>
          <a:endParaRPr lang="ar-SA" sz="1600" b="1" kern="1200" dirty="0"/>
        </a:p>
      </dsp:txBody>
      <dsp:txXfrm>
        <a:off x="2864069" y="3835569"/>
        <a:ext cx="810327" cy="515044"/>
      </dsp:txXfrm>
    </dsp:sp>
    <dsp:sp modelId="{51B337B9-5426-4615-A276-5DDEBAF73C35}">
      <dsp:nvSpPr>
        <dsp:cNvPr id="0" name=""/>
        <dsp:cNvSpPr/>
      </dsp:nvSpPr>
      <dsp:spPr>
        <a:xfrm>
          <a:off x="3746036" y="3581466"/>
          <a:ext cx="889054" cy="429765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D78E29-5A92-406C-9E18-368CAE1DACFB}">
      <dsp:nvSpPr>
        <dsp:cNvPr id="0" name=""/>
        <dsp:cNvSpPr/>
      </dsp:nvSpPr>
      <dsp:spPr>
        <a:xfrm>
          <a:off x="3958602" y="3783404"/>
          <a:ext cx="889054" cy="42976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وحدة التحكم</a:t>
          </a:r>
          <a:endParaRPr lang="ar-JO" sz="1400" b="1" kern="1200" dirty="0"/>
        </a:p>
      </dsp:txBody>
      <dsp:txXfrm>
        <a:off x="3971189" y="3795991"/>
        <a:ext cx="863880" cy="404591"/>
      </dsp:txXfrm>
    </dsp:sp>
    <dsp:sp modelId="{72C217E6-BCEC-4C9A-805B-B0521C1B4232}">
      <dsp:nvSpPr>
        <dsp:cNvPr id="0" name=""/>
        <dsp:cNvSpPr/>
      </dsp:nvSpPr>
      <dsp:spPr>
        <a:xfrm>
          <a:off x="5558310" y="2454255"/>
          <a:ext cx="663596" cy="363716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FF6BB2-CFEC-49B6-A6F9-941015766CBA}">
      <dsp:nvSpPr>
        <dsp:cNvPr id="0" name=""/>
        <dsp:cNvSpPr/>
      </dsp:nvSpPr>
      <dsp:spPr>
        <a:xfrm>
          <a:off x="5770877" y="2656193"/>
          <a:ext cx="663596" cy="36371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الذاكرة</a:t>
          </a:r>
          <a:endParaRPr lang="ar-JO" sz="1400" b="1" kern="1200" dirty="0"/>
        </a:p>
      </dsp:txBody>
      <dsp:txXfrm>
        <a:off x="5781530" y="2666846"/>
        <a:ext cx="642290" cy="342410"/>
      </dsp:txXfrm>
    </dsp:sp>
    <dsp:sp modelId="{F91D3879-F792-4C79-8D35-A23E557F44FD}">
      <dsp:nvSpPr>
        <dsp:cNvPr id="0" name=""/>
        <dsp:cNvSpPr/>
      </dsp:nvSpPr>
      <dsp:spPr>
        <a:xfrm>
          <a:off x="5047865" y="3406144"/>
          <a:ext cx="652461" cy="495013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61E1C-52B8-4323-99CF-A0E133C5E588}">
      <dsp:nvSpPr>
        <dsp:cNvPr id="0" name=""/>
        <dsp:cNvSpPr/>
      </dsp:nvSpPr>
      <dsp:spPr>
        <a:xfrm>
          <a:off x="5260431" y="3608082"/>
          <a:ext cx="652461" cy="49501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الذاكرة الرئيسية</a:t>
          </a:r>
          <a:endParaRPr lang="ar-JO" sz="1400" b="1" kern="1200" dirty="0"/>
        </a:p>
      </dsp:txBody>
      <dsp:txXfrm>
        <a:off x="5274929" y="3622580"/>
        <a:ext cx="623465" cy="466017"/>
      </dsp:txXfrm>
    </dsp:sp>
    <dsp:sp modelId="{BE072D0D-E60A-4EFC-96AD-D4EAC02C7E1E}">
      <dsp:nvSpPr>
        <dsp:cNvPr id="0" name=""/>
        <dsp:cNvSpPr/>
      </dsp:nvSpPr>
      <dsp:spPr>
        <a:xfrm>
          <a:off x="6137818" y="3374364"/>
          <a:ext cx="582174" cy="60838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10F23-F555-4388-8C5E-1A4C4B7DA518}">
      <dsp:nvSpPr>
        <dsp:cNvPr id="0" name=""/>
        <dsp:cNvSpPr/>
      </dsp:nvSpPr>
      <dsp:spPr>
        <a:xfrm>
          <a:off x="6350385" y="3576302"/>
          <a:ext cx="582174" cy="60838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الذاكرة الثانوية</a:t>
          </a:r>
          <a:endParaRPr lang="ar-JO" sz="1400" b="1" kern="1200" dirty="0"/>
        </a:p>
      </dsp:txBody>
      <dsp:txXfrm>
        <a:off x="6367436" y="3593353"/>
        <a:ext cx="548072" cy="574278"/>
      </dsp:txXfrm>
    </dsp:sp>
    <dsp:sp modelId="{75A285F8-9FEA-49BC-8EA7-38C75F9E675E}">
      <dsp:nvSpPr>
        <dsp:cNvPr id="0" name=""/>
        <dsp:cNvSpPr/>
      </dsp:nvSpPr>
      <dsp:spPr>
        <a:xfrm>
          <a:off x="1492470" y="1501917"/>
          <a:ext cx="994715" cy="400513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D0113B-FD27-487D-929D-EB935D40A373}">
      <dsp:nvSpPr>
        <dsp:cNvPr id="0" name=""/>
        <dsp:cNvSpPr/>
      </dsp:nvSpPr>
      <dsp:spPr>
        <a:xfrm>
          <a:off x="1705036" y="1703855"/>
          <a:ext cx="994715" cy="40051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المستخدم</a:t>
          </a:r>
          <a:endParaRPr lang="ar-JO" sz="1400" b="1" kern="1200" dirty="0"/>
        </a:p>
      </dsp:txBody>
      <dsp:txXfrm>
        <a:off x="1716767" y="1715586"/>
        <a:ext cx="971253" cy="377051"/>
      </dsp:txXfrm>
    </dsp:sp>
    <dsp:sp modelId="{5210D69B-CE3B-470B-8FBE-A59F20F7181B}">
      <dsp:nvSpPr>
        <dsp:cNvPr id="0" name=""/>
        <dsp:cNvSpPr/>
      </dsp:nvSpPr>
      <dsp:spPr>
        <a:xfrm>
          <a:off x="7125899" y="1506485"/>
          <a:ext cx="897415" cy="353195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826190-3B40-4A48-BA86-00DED9A6031E}">
      <dsp:nvSpPr>
        <dsp:cNvPr id="0" name=""/>
        <dsp:cNvSpPr/>
      </dsp:nvSpPr>
      <dsp:spPr>
        <a:xfrm>
          <a:off x="7338466" y="1708423"/>
          <a:ext cx="897415" cy="35319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البرمجيات</a:t>
          </a:r>
          <a:endParaRPr lang="ar-JO" sz="1400" b="1" kern="1200" dirty="0"/>
        </a:p>
      </dsp:txBody>
      <dsp:txXfrm>
        <a:off x="7348811" y="1718768"/>
        <a:ext cx="876725" cy="332505"/>
      </dsp:txXfrm>
    </dsp:sp>
    <dsp:sp modelId="{C0804A23-740B-4953-AB1E-C3351696D068}">
      <dsp:nvSpPr>
        <dsp:cNvPr id="0" name=""/>
        <dsp:cNvSpPr/>
      </dsp:nvSpPr>
      <dsp:spPr>
        <a:xfrm>
          <a:off x="6647039" y="2416073"/>
          <a:ext cx="726518" cy="48374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1E19C-DDDE-477B-BA7E-B73B87A50A66}">
      <dsp:nvSpPr>
        <dsp:cNvPr id="0" name=""/>
        <dsp:cNvSpPr/>
      </dsp:nvSpPr>
      <dsp:spPr>
        <a:xfrm>
          <a:off x="6859606" y="2618012"/>
          <a:ext cx="726518" cy="48374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البرمجيات التطبيقية</a:t>
          </a:r>
          <a:endParaRPr lang="ar-JO" sz="1400" b="1" kern="1200" dirty="0"/>
        </a:p>
      </dsp:txBody>
      <dsp:txXfrm>
        <a:off x="6873774" y="2632180"/>
        <a:ext cx="698182" cy="455404"/>
      </dsp:txXfrm>
    </dsp:sp>
    <dsp:sp modelId="{77040243-492E-4162-B793-24BDA4EEF500}">
      <dsp:nvSpPr>
        <dsp:cNvPr id="0" name=""/>
        <dsp:cNvSpPr/>
      </dsp:nvSpPr>
      <dsp:spPr>
        <a:xfrm>
          <a:off x="7798690" y="2416073"/>
          <a:ext cx="703484" cy="51481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F07FD-4832-4420-B8F5-22EEF8A691A6}">
      <dsp:nvSpPr>
        <dsp:cNvPr id="0" name=""/>
        <dsp:cNvSpPr/>
      </dsp:nvSpPr>
      <dsp:spPr>
        <a:xfrm>
          <a:off x="8011257" y="2618012"/>
          <a:ext cx="703484" cy="51481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400" b="1" kern="1200" dirty="0" smtClean="0"/>
            <a:t>برمجيات النظام</a:t>
          </a:r>
          <a:endParaRPr lang="ar-JO" sz="1400" b="1" kern="1200" dirty="0"/>
        </a:p>
      </dsp:txBody>
      <dsp:txXfrm>
        <a:off x="8026335" y="2633090"/>
        <a:ext cx="673328" cy="484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48D2A5-B541-4EC3-B31B-B31AD0297D51}" type="datetimeFigureOut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883687C-B5D5-4B68-B657-3FDCAE391E3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54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1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1" y="6356352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DE6EA-E5E9-4032-8DED-D40ECD35D5A6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1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76801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1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1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1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D0A55-E91C-4C48-888F-313B431B7659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B8D67-0B7E-4093-BFF6-FEC5A235BE3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084C0-8FE2-40E4-AB94-0D30F4F566F5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3E8C3-500E-4D6C-BDCF-CCBEDACFDC1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FC11E-EBAB-4C35-85A9-CB172610E7A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68C2E5A-4437-474B-8E14-952F49683F5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0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7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04801" y="5791202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74" r:id="rId12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A9DDB5-E6DB-4098-8AFC-241929D83A84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علوم الحاسب وتقنية المعلومات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نظم المعلومات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مدخل إلى تقنية المعلومات(</a:t>
            </a:r>
            <a:r>
              <a:rPr lang="en-US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0902-741</a:t>
            </a: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)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لثاني</a:t>
            </a: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en-US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1433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en-US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1434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أ.مروان الحاج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DB0441C-E34F-480D-B400-E9763129635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dirty="0" smtClean="0">
                <a:solidFill>
                  <a:srgbClr val="376092"/>
                </a:solidFill>
                <a:cs typeface="Arial" pitchFamily="34" charset="0"/>
              </a:rPr>
              <a:t>المحاضرة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الأولى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الفصل الأول:</a:t>
            </a:r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مفاهيم أساسية في تكنولوجيا المعلومات</a:t>
            </a: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Basic Concepts of IT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5A23EE-C38D-43A1-88C7-C0A1C31C5B4A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أهداف الفصل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28602" y="1600200"/>
            <a:ext cx="8643998" cy="135732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التعرف على اهم المفاهيم الاساسية الخاصة بتكنولوجيا المعلومات (الحاسوب ،</a:t>
            </a:r>
            <a:r>
              <a:rPr lang="ar-SA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JO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البيانات ، المعلومات ، المعرفة ، تكنولوجيا المعلومات ).</a:t>
            </a:r>
            <a:endParaRPr lang="ar-SA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SA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6409CCA-2DA1-469A-9B96-61D5DDBBB6F4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28602" y="3171836"/>
            <a:ext cx="8643998" cy="12858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marL="342900" indent="-342900" algn="r" rt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التعرف على انواع الحواسيب المختلفة والمقارنة بينها من حيث (الاداء والقدرة ، السعة التخزينية ، الثمن ، اماكن الاستخدام ).</a:t>
            </a:r>
            <a:endParaRPr lang="ar-SA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342900" indent="-342900" algn="r" rt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342900" indent="-342900" algn="r" rt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ar-SA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28602" y="4672034"/>
            <a:ext cx="8643998" cy="10001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marL="342900" indent="-342900" algn="r" rt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التعرف على اجزاء الحاسوب الشخصي (وحدة النظام ، المدخلات ، المخرجات) .</a:t>
            </a:r>
            <a:endParaRPr lang="ar-SA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342900" indent="-342900" algn="r" rt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342900" indent="-342900" algn="r" rt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ar-SA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1570037"/>
            <a:ext cx="8229600" cy="4525963"/>
          </a:xfrm>
        </p:spPr>
        <p:txBody>
          <a:bodyPr rtlCol="1">
            <a:normAutofit fontScale="85000" lnSpcReduction="20000"/>
          </a:bodyPr>
          <a:lstStyle/>
          <a:p>
            <a:pPr algn="just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400" dirty="0" smtClean="0"/>
              <a:t>اصبحت الحواسيب مظهرا حضاريا مألوفا في كثير من الأماكن العامة والخاصة، واصبح استخدامها في المؤسسات والدوائر الحكومية</a:t>
            </a:r>
            <a:r>
              <a:rPr lang="en-US" sz="2400" dirty="0" smtClean="0"/>
              <a:t> </a:t>
            </a:r>
            <a:r>
              <a:rPr lang="ar-JO" sz="2400" dirty="0" smtClean="0"/>
              <a:t>والخاصة حتميا لا مناص منه ،ناهيك عن الدور البالغ الأهمية الذي تمثله في المؤسسات التعليمية</a:t>
            </a:r>
            <a:r>
              <a:rPr lang="ar-SA" sz="2400" dirty="0" smtClean="0"/>
              <a:t>.</a:t>
            </a:r>
          </a:p>
          <a:p>
            <a:pPr algn="just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400" dirty="0" smtClean="0"/>
              <a:t>هذا الجهاز واسع الانتشار دخل الى معظم البيوت، واصبح وجوده اساسا،</a:t>
            </a:r>
            <a:r>
              <a:rPr lang="ar-SA" sz="2400" dirty="0" smtClean="0"/>
              <a:t> </a:t>
            </a:r>
            <a:r>
              <a:rPr lang="ar-JO" sz="2400" dirty="0" smtClean="0"/>
              <a:t>خاصة مع انخفاض سعره نسبيا، و امكانية استخدامه في الاتصال مع الآخرين (الشبكة العالمية واسعة الانتشار</a:t>
            </a:r>
            <a:r>
              <a:rPr lang="en-US" sz="2400" dirty="0" smtClean="0"/>
              <a:t>WWW</a:t>
            </a:r>
            <a:r>
              <a:rPr lang="ar-JO" sz="2400" dirty="0" smtClean="0"/>
              <a:t>).</a:t>
            </a:r>
            <a:endParaRPr lang="ar-SA" sz="2400" dirty="0" smtClean="0"/>
          </a:p>
          <a:p>
            <a:pPr algn="just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dirty="0" smtClean="0"/>
          </a:p>
          <a:p>
            <a:pPr algn="just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400" dirty="0" smtClean="0"/>
              <a:t>في عالم اتصف بالعولمة، اصبحت المعلومات متاحة للجميع ، على أن تتوفر الوسائل اللازمة للوصول الى هذه المعلومات.</a:t>
            </a:r>
            <a:endParaRPr lang="ar-SA" sz="2400" dirty="0" smtClean="0"/>
          </a:p>
          <a:p>
            <a:pPr algn="just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dirty="0" smtClean="0"/>
          </a:p>
          <a:p>
            <a:pPr algn="just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400" dirty="0" smtClean="0"/>
              <a:t>من هنا يهدف</a:t>
            </a:r>
            <a:r>
              <a:rPr lang="ar-SA" sz="2400" dirty="0" smtClean="0"/>
              <a:t> هذا </a:t>
            </a:r>
            <a:r>
              <a:rPr lang="ar-JO" sz="2400" dirty="0" smtClean="0"/>
              <a:t> المساق الى محو الأمية الحاسوبية، عن طريق تعريف الطالب بالحاسوب (اجزاؤه، مكوناته،استخداماته...) </a:t>
            </a:r>
            <a:endParaRPr lang="ar-JO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مفاهيم عامة في الحاسوب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00100" y="1447800"/>
            <a:ext cx="8572500" cy="2339975"/>
          </a:xfrm>
        </p:spPr>
        <p:txBody>
          <a:bodyPr/>
          <a:lstStyle/>
          <a:p>
            <a:pPr algn="just" rtl="1" eaLnBrk="1" hangingPunct="1"/>
            <a:r>
              <a:rPr lang="ar-JO" sz="2900" b="1" u="sng" dirty="0" smtClean="0">
                <a:cs typeface="Arabic Transparent" pitchFamily="2" charset="-78"/>
              </a:rPr>
              <a:t>الحاسوب (</a:t>
            </a:r>
            <a:r>
              <a:rPr lang="en-US" sz="2900" b="1" u="sng" dirty="0" smtClean="0">
                <a:cs typeface="Arabic Transparent" pitchFamily="2" charset="-78"/>
              </a:rPr>
              <a:t>Computer</a:t>
            </a:r>
            <a:r>
              <a:rPr lang="ar-JO" sz="2900" b="1" u="sng" dirty="0" smtClean="0">
                <a:cs typeface="Arabic Transparent" pitchFamily="2" charset="-78"/>
              </a:rPr>
              <a:t>):</a:t>
            </a:r>
            <a:r>
              <a:rPr lang="ar-SA" sz="2900" b="1" u="sng" dirty="0" smtClean="0">
                <a:cs typeface="Arabic Transparent" pitchFamily="2" charset="-78"/>
              </a:rPr>
              <a:t> </a:t>
            </a:r>
          </a:p>
          <a:p>
            <a:pPr algn="just" rtl="1" eaLnBrk="1" hangingPunct="1">
              <a:lnSpc>
                <a:spcPct val="120000"/>
              </a:lnSpc>
              <a:buFont typeface="Arial" charset="0"/>
              <a:buNone/>
            </a:pPr>
            <a:r>
              <a:rPr lang="ar-SA" sz="2400" b="1" dirty="0" smtClean="0">
                <a:cs typeface="Arabic Transparent" pitchFamily="2" charset="-78"/>
              </a:rPr>
              <a:t>   هو</a:t>
            </a:r>
            <a:r>
              <a:rPr lang="ar-JO" sz="2400" b="1" dirty="0" smtClean="0"/>
              <a:t>عبارة عن جهاز الكتروني</a:t>
            </a:r>
            <a:r>
              <a:rPr lang="ar-SA" sz="2400" b="1" dirty="0" smtClean="0"/>
              <a:t> </a:t>
            </a:r>
            <a:r>
              <a:rPr lang="ar-JO" sz="2400" b="1" dirty="0" smtClean="0"/>
              <a:t>مصنوع من مكونات</a:t>
            </a:r>
            <a:r>
              <a:rPr lang="ar-SA" sz="2400" b="1" dirty="0" smtClean="0"/>
              <a:t> مادية</a:t>
            </a:r>
            <a:r>
              <a:rPr lang="ar-JO" sz="2400" b="1" dirty="0" smtClean="0"/>
              <a:t> منفصلة</a:t>
            </a:r>
            <a:r>
              <a:rPr lang="ar-SA" sz="2400" b="1" dirty="0" smtClean="0"/>
              <a:t> </a:t>
            </a:r>
            <a:r>
              <a:rPr lang="ar-JO" sz="2400" b="1" dirty="0" smtClean="0"/>
              <a:t>(</a:t>
            </a:r>
            <a:r>
              <a:rPr lang="en-US" sz="2400" b="1" dirty="0" smtClean="0">
                <a:cs typeface="Arial" charset="0"/>
              </a:rPr>
              <a:t>Hardware</a:t>
            </a:r>
            <a:r>
              <a:rPr lang="ar-JO" sz="2400" b="1" dirty="0" smtClean="0"/>
              <a:t>)</a:t>
            </a:r>
            <a:r>
              <a:rPr lang="ar-SA" sz="2400" b="1" dirty="0" smtClean="0"/>
              <a:t>، </a:t>
            </a:r>
            <a:r>
              <a:rPr lang="ar-JO" sz="2400" b="1" dirty="0" smtClean="0"/>
              <a:t>يتم</a:t>
            </a:r>
            <a:r>
              <a:rPr lang="ar-SA" sz="2400" b="1" dirty="0" smtClean="0"/>
              <a:t> </a:t>
            </a:r>
            <a:r>
              <a:rPr lang="ar-JO" sz="2400" b="1" dirty="0" smtClean="0"/>
              <a:t>ربطها ثم توجيهها باستخدام أوامر خاصة</a:t>
            </a:r>
            <a:r>
              <a:rPr lang="ar-SA" sz="2400" b="1" dirty="0" smtClean="0"/>
              <a:t> البرمجيات </a:t>
            </a:r>
            <a:r>
              <a:rPr lang="ar-JO" sz="2400" b="1" dirty="0" smtClean="0"/>
              <a:t>(</a:t>
            </a:r>
            <a:r>
              <a:rPr lang="en-US" sz="2400" b="1" dirty="0" smtClean="0">
                <a:cs typeface="Arial" charset="0"/>
              </a:rPr>
              <a:t>Software</a:t>
            </a:r>
            <a:r>
              <a:rPr lang="ar-JO" sz="2400" b="1" dirty="0" smtClean="0"/>
              <a:t>)</a:t>
            </a:r>
            <a:r>
              <a:rPr lang="ar-SA" sz="2400" b="1" dirty="0" smtClean="0"/>
              <a:t> وذلك</a:t>
            </a:r>
            <a:r>
              <a:rPr lang="ar-JO" sz="2400" b="1" dirty="0" smtClean="0"/>
              <a:t> لمعالجة</a:t>
            </a:r>
            <a:r>
              <a:rPr lang="ar-SA" sz="2400" b="1" dirty="0" smtClean="0"/>
              <a:t> </a:t>
            </a:r>
            <a:r>
              <a:rPr lang="ar-JO" sz="2400" b="1" dirty="0" smtClean="0"/>
              <a:t>وادارة </a:t>
            </a:r>
            <a:r>
              <a:rPr lang="ar-SA" sz="2400" b="1" dirty="0" smtClean="0"/>
              <a:t>البيانات أو </a:t>
            </a:r>
            <a:r>
              <a:rPr lang="ar-JO" sz="2400" b="1" dirty="0" smtClean="0"/>
              <a:t>المعلومات</a:t>
            </a:r>
            <a:r>
              <a:rPr lang="ar-SA" sz="2400" b="1" dirty="0" smtClean="0"/>
              <a:t> .</a:t>
            </a:r>
            <a:endParaRPr lang="ar-SA" sz="2600" b="1" dirty="0" smtClean="0"/>
          </a:p>
          <a:p>
            <a:pPr algn="just" rtl="1" eaLnBrk="1" hangingPunct="1">
              <a:buFont typeface="Arial" charset="0"/>
              <a:buNone/>
            </a:pPr>
            <a:endParaRPr lang="ar-SA" dirty="0" smtClean="0"/>
          </a:p>
          <a:p>
            <a:pPr algn="just" rtl="1" eaLnBrk="1" hangingPunct="1">
              <a:buFont typeface="Arial" charset="0"/>
              <a:buNone/>
            </a:pPr>
            <a:endParaRPr lang="ar-SA" dirty="0" smtClean="0"/>
          </a:p>
          <a:p>
            <a:pPr algn="just" rtl="1" eaLnBrk="1" hangingPunct="1">
              <a:buFont typeface="Arial" charset="0"/>
              <a:buNone/>
            </a:pPr>
            <a:endParaRPr lang="ar-SA" dirty="0" smtClean="0"/>
          </a:p>
          <a:p>
            <a:pPr algn="just" rtl="1" eaLnBrk="1" hangingPunct="1">
              <a:buFont typeface="Arial" charset="0"/>
              <a:buNone/>
            </a:pPr>
            <a:endParaRPr lang="ar-JO" dirty="0" smtClean="0"/>
          </a:p>
          <a:p>
            <a:pPr algn="just" rtl="1" eaLnBrk="1" hangingPunct="1"/>
            <a:endParaRPr lang="ar-JO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pc8l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6513" y="3429000"/>
            <a:ext cx="4357687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مفاهيم عامة في الحاسوب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33450" y="1524000"/>
            <a:ext cx="8229600" cy="1471610"/>
          </a:xfrm>
        </p:spPr>
        <p:txBody>
          <a:bodyPr rtlCol="1">
            <a:normAutofit fontScale="70000" lnSpcReduction="20000"/>
          </a:bodyPr>
          <a:lstStyle/>
          <a:p>
            <a:pPr algn="just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3600" b="1" u="sng" dirty="0" smtClean="0"/>
              <a:t>البيانات(</a:t>
            </a:r>
            <a:r>
              <a:rPr lang="en-US" sz="3600" b="1" u="sng" dirty="0" smtClean="0"/>
              <a:t>Data</a:t>
            </a:r>
            <a:r>
              <a:rPr lang="ar-JO" sz="3600" b="1" u="sng" dirty="0" smtClean="0"/>
              <a:t>):</a:t>
            </a:r>
            <a:endParaRPr lang="ar-SA" sz="3600" b="1" u="sng" dirty="0" smtClean="0"/>
          </a:p>
          <a:p>
            <a:pPr algn="just" rtl="1" eaLnBrk="1" fontAlgn="auto" hangingPunct="1">
              <a:lnSpc>
                <a:spcPct val="1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1" dirty="0" smtClean="0"/>
              <a:t>    وهي عبارة عن مجموعة من ال</a:t>
            </a:r>
            <a:r>
              <a:rPr lang="ar-JO" sz="2800" b="1" dirty="0" smtClean="0"/>
              <a:t>حقائق </a:t>
            </a:r>
            <a:r>
              <a:rPr lang="ar-SA" sz="2800" b="1" dirty="0" smtClean="0"/>
              <a:t>ال</a:t>
            </a:r>
            <a:r>
              <a:rPr lang="ar-JO" sz="2800" b="1" dirty="0" smtClean="0"/>
              <a:t>مجردة</a:t>
            </a:r>
            <a:r>
              <a:rPr lang="ar-SA" sz="2800" b="1" dirty="0" smtClean="0"/>
              <a:t> التي </a:t>
            </a:r>
            <a:r>
              <a:rPr lang="ar-JO" sz="2800" b="1" dirty="0" smtClean="0"/>
              <a:t>ليس لها معنى</a:t>
            </a:r>
            <a:r>
              <a:rPr lang="ar-SA" sz="2800" b="1" dirty="0" smtClean="0"/>
              <a:t> </a:t>
            </a:r>
            <a:r>
              <a:rPr lang="ar-JO" sz="2800" b="1" dirty="0" smtClean="0"/>
              <a:t>مفهوم نسبيا</a:t>
            </a:r>
            <a:r>
              <a:rPr lang="ar-SA" sz="2800" b="1" dirty="0" smtClean="0"/>
              <a:t> ، حيث تعد البيانات بمثابة المادة الخام التي لا يمكن الاستفادة منها الا بعد ان يتم معالجتها. </a:t>
            </a:r>
            <a:endParaRPr lang="ar-JO" sz="2800" b="1" dirty="0" smtClean="0"/>
          </a:p>
          <a:p>
            <a:pPr algn="just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dirty="0" smtClean="0"/>
          </a:p>
          <a:p>
            <a:pPr algn="l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0" y="2909389"/>
            <a:ext cx="8443913" cy="1071563"/>
          </a:xfrm>
          <a:prstGeom prst="rect">
            <a:avLst/>
          </a:prstGeom>
        </p:spPr>
        <p:txBody>
          <a:bodyPr rtlCol="1">
            <a:normAutofit fontScale="92500" lnSpcReduction="10000"/>
          </a:bodyPr>
          <a:lstStyle/>
          <a:p>
            <a:pPr marL="342900" indent="-342900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500" b="1" u="sng" dirty="0">
                <a:latin typeface="+mn-lt"/>
                <a:cs typeface="+mn-cs"/>
              </a:rPr>
              <a:t>المعلومات(</a:t>
            </a:r>
            <a:r>
              <a:rPr lang="en-US" sz="2500" b="1" u="sng" dirty="0">
                <a:latin typeface="+mn-lt"/>
                <a:cs typeface="+mn-cs"/>
              </a:rPr>
              <a:t>Information</a:t>
            </a:r>
            <a:r>
              <a:rPr lang="ar-JO" sz="2500" b="1" u="sng" dirty="0">
                <a:latin typeface="+mn-lt"/>
                <a:cs typeface="+mn-cs"/>
              </a:rPr>
              <a:t>):</a:t>
            </a:r>
            <a:endParaRPr lang="ar-SA" sz="2500" b="1" u="sng" dirty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ar-SA" sz="2000" b="1" dirty="0">
                <a:latin typeface="+mn-lt"/>
                <a:cs typeface="+mn-cs"/>
              </a:rPr>
              <a:t>   </a:t>
            </a:r>
            <a:r>
              <a:rPr lang="ar-JO" sz="2000" b="1" dirty="0">
                <a:latin typeface="+mn-lt"/>
                <a:cs typeface="+mn-cs"/>
              </a:rPr>
              <a:t>هي</a:t>
            </a:r>
            <a:r>
              <a:rPr lang="ar-SA" sz="2000" b="1" dirty="0">
                <a:latin typeface="+mn-lt"/>
                <a:cs typeface="+mn-cs"/>
              </a:rPr>
              <a:t> عبارة عن</a:t>
            </a:r>
            <a:r>
              <a:rPr lang="ar-JO" sz="2000" b="1" dirty="0">
                <a:latin typeface="+mn-lt"/>
                <a:cs typeface="+mn-cs"/>
              </a:rPr>
              <a:t> بيانات تم معالجتها بحيث اصبح لها معنى مفهوم نسبيا</a:t>
            </a:r>
            <a:r>
              <a:rPr lang="ar-SA" sz="2000" b="1" dirty="0">
                <a:latin typeface="+mn-lt"/>
                <a:cs typeface="+mn-cs"/>
              </a:rPr>
              <a:t>، بلاضافة الى امكانية استخدامها .</a:t>
            </a:r>
            <a:endParaRPr lang="ar-JO" sz="2000" b="1" dirty="0">
              <a:latin typeface="+mn-lt"/>
              <a:cs typeface="+mn-cs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>
              <a:latin typeface="+mn-lt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244970" y="4138612"/>
            <a:ext cx="4943480" cy="157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2400" b="1" dirty="0">
                <a:latin typeface="Calibri" pitchFamily="34" charset="0"/>
              </a:rPr>
              <a:t> </a:t>
            </a:r>
            <a:r>
              <a:rPr lang="ar-JO" sz="2000" b="1" u="sng" dirty="0" smtClean="0">
                <a:latin typeface="Calibri" pitchFamily="34" charset="0"/>
              </a:rPr>
              <a:t>المعرفة(</a:t>
            </a:r>
            <a:r>
              <a:rPr lang="en-US" sz="2000" b="1" u="sng" dirty="0">
                <a:latin typeface="Calibri" pitchFamily="34" charset="0"/>
              </a:rPr>
              <a:t>Knowledge</a:t>
            </a:r>
            <a:r>
              <a:rPr lang="ar-JO" sz="2000" b="1" u="sng" dirty="0">
                <a:latin typeface="Calibri" pitchFamily="34" charset="0"/>
              </a:rPr>
              <a:t>):</a:t>
            </a:r>
            <a:endParaRPr lang="ar-SA" sz="2000" b="1" u="sng" dirty="0">
              <a:latin typeface="Calibri" pitchFamily="34" charset="0"/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ar-SA" sz="2800" dirty="0">
                <a:latin typeface="Calibri" pitchFamily="34" charset="0"/>
              </a:rPr>
              <a:t>   </a:t>
            </a:r>
            <a:r>
              <a:rPr lang="ar-JO" b="1" dirty="0">
                <a:latin typeface="Calibri" pitchFamily="34" charset="0"/>
              </a:rPr>
              <a:t>هي</a:t>
            </a:r>
            <a:r>
              <a:rPr lang="ar-SA" b="1" dirty="0">
                <a:latin typeface="Calibri" pitchFamily="34" charset="0"/>
              </a:rPr>
              <a:t> عبارة عن حصيلة استخدام المعلومات وتطبيقها </a:t>
            </a:r>
            <a:r>
              <a:rPr lang="ar-SA" b="1" dirty="0" smtClean="0">
                <a:latin typeface="Calibri" pitchFamily="34" charset="0"/>
              </a:rPr>
              <a:t>،</a:t>
            </a:r>
          </a:p>
          <a:p>
            <a:pPr marL="342900" indent="-342900" algn="just">
              <a:spcBef>
                <a:spcPct val="20000"/>
              </a:spcBef>
            </a:pPr>
            <a:r>
              <a:rPr lang="ar-SA" b="1" dirty="0" smtClean="0">
                <a:latin typeface="Calibri" pitchFamily="34" charset="0"/>
              </a:rPr>
              <a:t> </a:t>
            </a:r>
            <a:r>
              <a:rPr lang="ar-SA" b="1" dirty="0">
                <a:latin typeface="Calibri" pitchFamily="34" charset="0"/>
              </a:rPr>
              <a:t>او </a:t>
            </a:r>
            <a:r>
              <a:rPr lang="ar-JO" b="1" dirty="0">
                <a:latin typeface="Calibri" pitchFamily="34" charset="0"/>
              </a:rPr>
              <a:t>معلومات</a:t>
            </a:r>
            <a:r>
              <a:rPr lang="ar-SA" b="1" dirty="0">
                <a:latin typeface="Calibri" pitchFamily="34" charset="0"/>
              </a:rPr>
              <a:t> </a:t>
            </a:r>
            <a:r>
              <a:rPr lang="ar-JO" b="1" dirty="0">
                <a:latin typeface="Calibri" pitchFamily="34" charset="0"/>
              </a:rPr>
              <a:t>خضعت للتطبيق والممارسة.</a:t>
            </a:r>
            <a:r>
              <a:rPr lang="ar-SA" b="1" dirty="0">
                <a:latin typeface="Calibri" pitchFamily="34" charset="0"/>
              </a:rPr>
              <a:t> </a:t>
            </a:r>
            <a:endParaRPr lang="ar-JO" b="1" dirty="0">
              <a:latin typeface="Calibri" pitchFamily="34" charset="0"/>
            </a:endParaRPr>
          </a:p>
        </p:txBody>
      </p:sp>
      <p:graphicFrame>
        <p:nvGraphicFramePr>
          <p:cNvPr id="10" name="Content Placeholder 6"/>
          <p:cNvGraphicFramePr>
            <a:graphicFrameLocks/>
          </p:cNvGraphicFramePr>
          <p:nvPr/>
        </p:nvGraphicFramePr>
        <p:xfrm>
          <a:off x="833408" y="4067179"/>
          <a:ext cx="3214710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/>
      <p:bldGraphic spid="10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كيف يعمل الحاسوب؟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447800"/>
            <a:ext cx="8786812" cy="4857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JO"/>
          </a:p>
        </p:txBody>
      </p:sp>
      <p:sp>
        <p:nvSpPr>
          <p:cNvPr id="5" name="Rounded Rectangle 4"/>
          <p:cNvSpPr/>
          <p:nvPr/>
        </p:nvSpPr>
        <p:spPr>
          <a:xfrm>
            <a:off x="1604962" y="1978025"/>
            <a:ext cx="1714500" cy="71437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2000" dirty="0">
                <a:solidFill>
                  <a:schemeClr val="tx1"/>
                </a:solidFill>
              </a:rPr>
              <a:t>إدخال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(Input)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76712" y="1978025"/>
            <a:ext cx="1714500" cy="7143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2000" dirty="0">
                <a:solidFill>
                  <a:schemeClr val="tx1"/>
                </a:solidFill>
              </a:rPr>
              <a:t>معالجة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(Processing)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05587" y="1978025"/>
            <a:ext cx="1714500" cy="7143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2000" dirty="0">
                <a:solidFill>
                  <a:schemeClr val="tx1"/>
                </a:solidFill>
              </a:rPr>
              <a:t>إخراج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(Output)</a:t>
            </a:r>
            <a:endParaRPr lang="ar-JO" sz="20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>
            <a:off x="3319462" y="2335213"/>
            <a:ext cx="857250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3"/>
            <a:endCxn id="7" idx="1"/>
          </p:cNvCxnSpPr>
          <p:nvPr/>
        </p:nvCxnSpPr>
        <p:spPr>
          <a:xfrm>
            <a:off x="5891212" y="2335213"/>
            <a:ext cx="714375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6748462" y="1585913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ar-JO" sz="2000">
                <a:latin typeface="Calibri" pitchFamily="34" charset="0"/>
              </a:rPr>
              <a:t>معلومات</a:t>
            </a: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1789112" y="1620838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ar-JO" sz="2000">
                <a:latin typeface="Calibri" pitchFamily="34" charset="0"/>
              </a:rPr>
              <a:t>بيانات</a:t>
            </a:r>
          </a:p>
        </p:txBody>
      </p:sp>
      <p:cxnSp>
        <p:nvCxnSpPr>
          <p:cNvPr id="12" name="Shape 17"/>
          <p:cNvCxnSpPr>
            <a:stCxn id="7" idx="2"/>
            <a:endCxn id="5" idx="2"/>
          </p:cNvCxnSpPr>
          <p:nvPr/>
        </p:nvCxnSpPr>
        <p:spPr>
          <a:xfrm rot="5400000">
            <a:off x="4962525" y="190500"/>
            <a:ext cx="1587" cy="5002213"/>
          </a:xfrm>
          <a:prstGeom prst="bentConnector3">
            <a:avLst>
              <a:gd name="adj1" fmla="val 14395466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4605337" y="2876550"/>
            <a:ext cx="1357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ar-JO" sz="1600" b="1">
                <a:latin typeface="Calibri" pitchFamily="34" charset="0"/>
              </a:rPr>
              <a:t>تغذية راجعة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7712" y="3376613"/>
            <a:ext cx="8358188" cy="236988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2800" b="1" dirty="0">
                <a:latin typeface="+mn-lt"/>
                <a:cs typeface="+mn-cs"/>
              </a:rPr>
              <a:t>يقوم الكمبيوتر بتنفيذ </a:t>
            </a:r>
            <a:r>
              <a:rPr lang="ar-SA" sz="2800" b="1" dirty="0" smtClean="0">
                <a:latin typeface="+mn-lt"/>
                <a:cs typeface="+mn-cs"/>
              </a:rPr>
              <a:t>ثلاث </a:t>
            </a:r>
            <a:r>
              <a:rPr lang="ar-JO" sz="2800" b="1" dirty="0">
                <a:latin typeface="+mn-lt"/>
                <a:cs typeface="+mn-cs"/>
              </a:rPr>
              <a:t>عمليات أساسية:</a:t>
            </a:r>
          </a:p>
          <a:p>
            <a:pPr marL="342900" indent="-342900" algn="r" rtl="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JO" sz="2000" dirty="0">
                <a:latin typeface="+mn-lt"/>
                <a:cs typeface="+mn-cs"/>
              </a:rPr>
              <a:t>إدخال أو استقبال البيانات</a:t>
            </a:r>
            <a:r>
              <a:rPr lang="ar-SA" sz="2000" dirty="0">
                <a:latin typeface="+mn-lt"/>
                <a:cs typeface="+mn-cs"/>
              </a:rPr>
              <a:t> عن طريق وحدات الادخال </a:t>
            </a:r>
            <a:r>
              <a:rPr lang="ar-JO" sz="2000" dirty="0">
                <a:latin typeface="+mn-lt"/>
                <a:cs typeface="+mn-cs"/>
              </a:rPr>
              <a:t> (</a:t>
            </a:r>
            <a:r>
              <a:rPr lang="ar-SA" sz="2000" dirty="0">
                <a:latin typeface="+mn-lt"/>
                <a:cs typeface="+mn-cs"/>
              </a:rPr>
              <a:t> </a:t>
            </a:r>
            <a:r>
              <a:rPr lang="en-US" sz="2000" b="1" dirty="0">
                <a:latin typeface="+mn-lt"/>
                <a:cs typeface="+mn-cs"/>
              </a:rPr>
              <a:t>Input Unit</a:t>
            </a:r>
            <a:r>
              <a:rPr lang="ar-JO" sz="2000" dirty="0">
                <a:latin typeface="+mn-lt"/>
                <a:cs typeface="+mn-cs"/>
              </a:rPr>
              <a:t>).</a:t>
            </a:r>
          </a:p>
          <a:p>
            <a:pPr marL="342900" indent="-342900" algn="r" rtl="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JO" sz="2000" dirty="0">
                <a:latin typeface="+mn-lt"/>
                <a:cs typeface="+mn-cs"/>
              </a:rPr>
              <a:t>معالجة البيانات</a:t>
            </a:r>
            <a:r>
              <a:rPr lang="ar-SA" sz="2000" dirty="0">
                <a:latin typeface="+mn-lt"/>
                <a:cs typeface="+mn-cs"/>
              </a:rPr>
              <a:t> وتحويلها</a:t>
            </a:r>
            <a:r>
              <a:rPr lang="ar-JO" sz="2000" dirty="0">
                <a:latin typeface="+mn-lt"/>
                <a:cs typeface="+mn-cs"/>
              </a:rPr>
              <a:t> إلى معلومات</a:t>
            </a:r>
            <a:r>
              <a:rPr lang="en-US" sz="2000" dirty="0">
                <a:latin typeface="+mn-lt"/>
                <a:cs typeface="+mn-cs"/>
              </a:rPr>
              <a:t> </a:t>
            </a:r>
            <a:r>
              <a:rPr lang="ar-SA" sz="2000" dirty="0">
                <a:latin typeface="+mn-lt"/>
                <a:cs typeface="+mn-cs"/>
              </a:rPr>
              <a:t>عن طريق وحدات المعالجة ( </a:t>
            </a:r>
            <a:r>
              <a:rPr lang="en-US" sz="2000" b="1" dirty="0">
                <a:latin typeface="+mn-lt"/>
                <a:cs typeface="+mn-cs"/>
              </a:rPr>
              <a:t>Processing Unit</a:t>
            </a:r>
            <a:r>
              <a:rPr lang="ar-JO" sz="2000" dirty="0">
                <a:latin typeface="+mn-lt"/>
                <a:cs typeface="+mn-cs"/>
              </a:rPr>
              <a:t>).</a:t>
            </a:r>
            <a:endParaRPr lang="ar-SA" sz="2000" dirty="0">
              <a:latin typeface="+mn-lt"/>
              <a:cs typeface="+mn-cs"/>
            </a:endParaRPr>
          </a:p>
          <a:p>
            <a:pPr marL="342900" indent="-342900" algn="r" rtl="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JO" sz="2000" dirty="0" smtClean="0">
                <a:latin typeface="+mn-lt"/>
                <a:cs typeface="+mn-cs"/>
              </a:rPr>
              <a:t>إظهار </a:t>
            </a:r>
            <a:r>
              <a:rPr lang="ar-JO" sz="2000" dirty="0">
                <a:latin typeface="+mn-lt"/>
                <a:cs typeface="+mn-cs"/>
              </a:rPr>
              <a:t>المعلومات المخرجة</a:t>
            </a:r>
            <a:r>
              <a:rPr lang="ar-SA" sz="2000" dirty="0">
                <a:latin typeface="+mn-lt"/>
                <a:cs typeface="+mn-cs"/>
              </a:rPr>
              <a:t> عن طريق وحدات الاخراج</a:t>
            </a:r>
            <a:r>
              <a:rPr lang="ar-JO" sz="2000" dirty="0">
                <a:latin typeface="+mn-lt"/>
                <a:cs typeface="+mn-cs"/>
              </a:rPr>
              <a:t> (</a:t>
            </a:r>
            <a:r>
              <a:rPr lang="ar-SA" sz="2000" dirty="0">
                <a:latin typeface="+mn-lt"/>
                <a:cs typeface="+mn-cs"/>
              </a:rPr>
              <a:t> </a:t>
            </a:r>
            <a:r>
              <a:rPr lang="en-US" sz="2000" b="1" dirty="0">
                <a:latin typeface="+mn-lt"/>
                <a:cs typeface="+mn-cs"/>
              </a:rPr>
              <a:t>Output Unit</a:t>
            </a:r>
            <a:r>
              <a:rPr lang="ar-JO" sz="2000" dirty="0">
                <a:latin typeface="+mn-lt"/>
                <a:cs typeface="+mn-c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1-1-نظام الحاسوب(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Computer System</a:t>
            </a:r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362614"/>
              </p:ext>
            </p:extLst>
          </p:nvPr>
        </p:nvGraphicFramePr>
        <p:xfrm>
          <a:off x="580964" y="1285860"/>
          <a:ext cx="8715436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1-1-نظام الحاسوب(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Computer System</a:t>
            </a:r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5800" y="1279525"/>
            <a:ext cx="8229600" cy="4525963"/>
          </a:xfrm>
        </p:spPr>
        <p:txBody>
          <a:bodyPr rtlCol="1">
            <a:normAutofit/>
          </a:bodyPr>
          <a:lstStyle/>
          <a:p>
            <a:pPr algn="just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b="1" dirty="0" smtClean="0"/>
              <a:t>يتكون نظام الحاسوب (</a:t>
            </a:r>
            <a:r>
              <a:rPr lang="en-US" sz="2800" b="1" dirty="0" smtClean="0"/>
              <a:t>Computer System</a:t>
            </a:r>
            <a:r>
              <a:rPr lang="ar-JO" b="1" dirty="0" smtClean="0"/>
              <a:t>) من:</a:t>
            </a:r>
          </a:p>
          <a:p>
            <a:pPr marL="514350" indent="-514350" algn="just" rtl="1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ar-JO" b="1" u="sng" dirty="0" smtClean="0"/>
              <a:t>المعدات (</a:t>
            </a:r>
            <a:r>
              <a:rPr lang="en-US" sz="2800" b="1" u="sng" dirty="0" smtClean="0"/>
              <a:t>Hardware</a:t>
            </a:r>
            <a:r>
              <a:rPr lang="ar-JO" b="1" u="sng" dirty="0" smtClean="0"/>
              <a:t>): </a:t>
            </a:r>
            <a:r>
              <a:rPr lang="ar-JO" dirty="0" smtClean="0"/>
              <a:t>هي الأجزاء الملموسة من الحاسوب مثل الشاشات والطابعات والفأرة ولوحة المفاتيح.</a:t>
            </a:r>
            <a:endParaRPr lang="en-US" dirty="0" smtClean="0"/>
          </a:p>
          <a:p>
            <a:pPr marL="514350" indent="-514350" algn="just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2" name="Picture 7" descr="hw0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1725" y="3035300"/>
            <a:ext cx="4867275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1-1-نظام الحاسوب(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Computer System</a:t>
            </a:r>
            <a:r>
              <a:rPr lang="ar-JO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229600" cy="4525963"/>
          </a:xfrm>
        </p:spPr>
        <p:txBody>
          <a:bodyPr rtlCol="1">
            <a:normAutofit/>
          </a:bodyPr>
          <a:lstStyle/>
          <a:p>
            <a:pPr marL="514350" indent="-514350" algn="just" rtl="1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ar-JO" b="1" u="sng" dirty="0" smtClean="0"/>
              <a:t>البرمجيات(</a:t>
            </a:r>
            <a:r>
              <a:rPr lang="en-US" b="1" u="sng" dirty="0" smtClean="0"/>
              <a:t>Software</a:t>
            </a:r>
            <a:r>
              <a:rPr lang="ar-JO" b="1" u="sng" dirty="0" smtClean="0"/>
              <a:t>):</a:t>
            </a:r>
            <a:endParaRPr lang="en-US" b="1" u="sng" dirty="0" smtClean="0"/>
          </a:p>
          <a:p>
            <a:pPr marL="514350" indent="-514350" algn="just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   </a:t>
            </a:r>
            <a:r>
              <a:rPr lang="ar-JO" dirty="0" smtClean="0"/>
              <a:t>هي المكونات غير الملموسة من برامج ومجموعة تعليمات تتحكم وتوجه عمل المعدات</a:t>
            </a:r>
            <a:endParaRPr lang="en-US" dirty="0" smtClean="0"/>
          </a:p>
          <a:p>
            <a:pPr marL="514350" indent="-514350" algn="just" rtl="1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ar-JO" dirty="0" smtClean="0"/>
          </a:p>
          <a:p>
            <a:pPr marL="514350" indent="-514350" algn="just" rtl="1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ar-SA" b="1" u="sng" dirty="0" smtClean="0"/>
              <a:t>ا</a:t>
            </a:r>
            <a:r>
              <a:rPr lang="ar-JO" b="1" u="sng" dirty="0" smtClean="0"/>
              <a:t>لمستخدمون(</a:t>
            </a:r>
            <a:r>
              <a:rPr lang="en-US" b="1" u="sng" dirty="0" smtClean="0"/>
              <a:t>Users</a:t>
            </a:r>
            <a:r>
              <a:rPr lang="ar-JO" b="1" u="sng" dirty="0" smtClean="0"/>
              <a:t>):</a:t>
            </a:r>
            <a:endParaRPr lang="en-US" b="1" u="sng" dirty="0" smtClean="0"/>
          </a:p>
          <a:p>
            <a:pPr marL="514350" indent="-514350" algn="just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JO" dirty="0" smtClean="0"/>
              <a:t>هو شخص ينفذ البرمجيات على الحاسوب لإنجاز بعض المهام.</a:t>
            </a:r>
          </a:p>
          <a:p>
            <a:pPr algn="l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1-2-تكنولوجيا المعلومات (</a:t>
            </a:r>
            <a:r>
              <a:rPr lang="en-US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Information Technology</a:t>
            </a:r>
            <a:r>
              <a:rPr lang="ar-JO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34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8229600" cy="4525963"/>
          </a:xfrm>
        </p:spPr>
        <p:txBody>
          <a:bodyPr/>
          <a:lstStyle/>
          <a:p>
            <a:pPr algn="just" rtl="1" eaLnBrk="1" hangingPunct="1"/>
            <a:r>
              <a:rPr lang="ar-JO" sz="2800" b="1" u="sng" dirty="0" smtClean="0"/>
              <a:t>تكنولوجيا المعلومات</a:t>
            </a:r>
            <a:r>
              <a:rPr lang="en-US" sz="2800" b="1" u="sng" dirty="0" smtClean="0">
                <a:cs typeface="Arial" charset="0"/>
              </a:rPr>
              <a:t> </a:t>
            </a:r>
            <a:r>
              <a:rPr lang="ar-JO" sz="2800" b="1" u="sng" dirty="0" smtClean="0"/>
              <a:t>(</a:t>
            </a:r>
            <a:r>
              <a:rPr lang="en-US" sz="2000" b="1" u="sng" dirty="0" smtClean="0">
                <a:cs typeface="Arial" charset="0"/>
              </a:rPr>
              <a:t>Information Technology</a:t>
            </a:r>
            <a:r>
              <a:rPr lang="ar-JO" sz="2800" b="1" u="sng" dirty="0" smtClean="0"/>
              <a:t>) :</a:t>
            </a:r>
            <a:endParaRPr lang="en-US" sz="2800" b="1" u="sng" dirty="0" smtClean="0">
              <a:cs typeface="Arial" charset="0"/>
            </a:endParaRPr>
          </a:p>
          <a:p>
            <a:pPr algn="just" rtl="1" eaLnBrk="1" hangingPunct="1">
              <a:buFont typeface="Arial" charset="0"/>
              <a:buNone/>
            </a:pPr>
            <a:r>
              <a:rPr lang="en-US" sz="2800" dirty="0" smtClean="0">
                <a:cs typeface="Arial" charset="0"/>
              </a:rPr>
              <a:t>   </a:t>
            </a:r>
            <a:r>
              <a:rPr lang="ar-JO" sz="2800" dirty="0" smtClean="0"/>
              <a:t>عبارة عن مجموعة من </a:t>
            </a:r>
            <a:r>
              <a:rPr lang="ar-JO" sz="2800" u="sng" dirty="0" smtClean="0"/>
              <a:t>الادوات(</a:t>
            </a:r>
            <a:r>
              <a:rPr lang="en-US" sz="2400" u="sng" dirty="0" smtClean="0">
                <a:cs typeface="Arial" charset="0"/>
              </a:rPr>
              <a:t>Tools</a:t>
            </a:r>
            <a:r>
              <a:rPr lang="ar-JO" sz="2800" u="sng" dirty="0" smtClean="0"/>
              <a:t>)</a:t>
            </a:r>
            <a:r>
              <a:rPr lang="ar-JO" sz="2800" dirty="0" smtClean="0"/>
              <a:t> التي تساعدنا في استقبال البيانات و معالجتها وتخزينها واسترجاعها وطباعتها ونقلها </a:t>
            </a:r>
            <a:r>
              <a:rPr lang="ar-JO" sz="2800" u="sng" dirty="0" smtClean="0"/>
              <a:t>بشكل الكتروني(</a:t>
            </a:r>
            <a:r>
              <a:rPr lang="en-US" sz="2400" u="sng" dirty="0" smtClean="0">
                <a:cs typeface="Arial" charset="0"/>
              </a:rPr>
              <a:t>Electronic form</a:t>
            </a:r>
            <a:r>
              <a:rPr lang="ar-JO" sz="2800" u="sng" dirty="0" smtClean="0"/>
              <a:t>)</a:t>
            </a:r>
            <a:r>
              <a:rPr lang="ar-JO" sz="2800" dirty="0" smtClean="0"/>
              <a:t>، سواءا كانت على شكل نص  او صوت اوصورة او فيديو وذلك باستخدام الحاسوب.</a:t>
            </a:r>
            <a:endParaRPr lang="en-US" sz="2800" dirty="0" smtClean="0">
              <a:cs typeface="Arial" charset="0"/>
            </a:endParaRPr>
          </a:p>
          <a:p>
            <a:pPr algn="just" rtl="1" eaLnBrk="1" hangingPunct="1"/>
            <a:r>
              <a:rPr lang="ar-JO" sz="2800" b="1" dirty="0" smtClean="0"/>
              <a:t>الأدوات(</a:t>
            </a:r>
            <a:r>
              <a:rPr lang="en-US" sz="2000" b="1" dirty="0" smtClean="0">
                <a:cs typeface="Arial" charset="0"/>
              </a:rPr>
              <a:t>Tools</a:t>
            </a:r>
            <a:r>
              <a:rPr lang="ar-JO" sz="2800" b="1" dirty="0" smtClean="0"/>
              <a:t>): </a:t>
            </a:r>
            <a:r>
              <a:rPr lang="ar-JO" sz="2800" dirty="0" smtClean="0"/>
              <a:t>مثل الحاسوب والطابعه والاقراص والانترنت وتطبيقات تعدد الوسائط</a:t>
            </a:r>
            <a:r>
              <a:rPr lang="ar-SA" sz="2800" dirty="0" smtClean="0"/>
              <a:t>، الموبايل</a:t>
            </a:r>
            <a:r>
              <a:rPr lang="ar-JO" sz="2800" dirty="0" smtClean="0"/>
              <a:t>.</a:t>
            </a:r>
            <a:r>
              <a:rPr lang="ar-SA" sz="2800" dirty="0" smtClean="0"/>
              <a:t>..</a:t>
            </a:r>
            <a:r>
              <a:rPr lang="ar-JO" sz="2800" dirty="0" smtClean="0"/>
              <a:t>الخ</a:t>
            </a:r>
            <a:endParaRPr lang="ar-SA" sz="2800" dirty="0" smtClean="0"/>
          </a:p>
          <a:p>
            <a:pPr algn="just" rtl="1" eaLnBrk="1" hangingPunct="1"/>
            <a:r>
              <a:rPr lang="ar-JO" sz="2800" u="sng" dirty="0" smtClean="0"/>
              <a:t>تكنولوجيا المعلومات والاتصال(</a:t>
            </a:r>
            <a:r>
              <a:rPr lang="en-US" sz="2000" u="sng" dirty="0" smtClean="0"/>
              <a:t>Information and Communication Technology</a:t>
            </a:r>
            <a:r>
              <a:rPr lang="ar-JO" sz="2800" u="sng" dirty="0" smtClean="0"/>
              <a:t>)(</a:t>
            </a:r>
            <a:r>
              <a:rPr lang="en-US" sz="2000" u="sng" dirty="0" smtClean="0"/>
              <a:t>ICT</a:t>
            </a:r>
            <a:r>
              <a:rPr lang="ar-JO" sz="2800" u="sng" dirty="0" smtClean="0"/>
              <a:t>):</a:t>
            </a:r>
            <a:r>
              <a:rPr lang="ar-JO" sz="2800" dirty="0" smtClean="0"/>
              <a:t> هوتوسيع لمصطلح تكنولوجيا المعلومات ضمن </a:t>
            </a:r>
            <a:r>
              <a:rPr lang="ar-JO" sz="2800" u="sng" dirty="0" smtClean="0"/>
              <a:t>قطاع التعليم</a:t>
            </a:r>
            <a:r>
              <a:rPr lang="ar-JO" sz="2800" dirty="0" smtClean="0"/>
              <a:t>.</a:t>
            </a:r>
            <a:endParaRPr lang="ar-JO" sz="2800" u="sng" dirty="0" smtClean="0"/>
          </a:p>
          <a:p>
            <a:pPr algn="just" rtl="1" eaLnBrk="1" hangingPunct="1"/>
            <a:endParaRPr lang="ar-JO" sz="2800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14505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486400"/>
            <a:ext cx="1456340" cy="872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54100" y="1574800"/>
            <a:ext cx="8229600" cy="4525963"/>
          </a:xfrm>
        </p:spPr>
        <p:txBody>
          <a:bodyPr/>
          <a:lstStyle/>
          <a:p>
            <a:pPr eaLnBrk="1" hangingPunct="1"/>
            <a:r>
              <a:rPr lang="ar-JO" dirty="0" smtClean="0"/>
              <a:t>تتفق الحواسيب بأنها جميعها تعالج البيانات و يتم تصنيفها الى أنواع حسب إختلافها في :</a:t>
            </a:r>
          </a:p>
          <a:p>
            <a:pPr marL="914400" lvl="1" indent="-457200" eaLnBrk="1" hangingPunct="1">
              <a:buFont typeface="Arial" pitchFamily="34" charset="0"/>
              <a:buChar char="•"/>
            </a:pPr>
            <a:r>
              <a:rPr lang="ar-JO" dirty="0" smtClean="0"/>
              <a:t>الأداء</a:t>
            </a:r>
          </a:p>
          <a:p>
            <a:pPr marL="914400" lvl="1" indent="-457200" eaLnBrk="1" hangingPunct="1">
              <a:buFont typeface="Arial" pitchFamily="34" charset="0"/>
              <a:buChar char="•"/>
            </a:pPr>
            <a:r>
              <a:rPr lang="ar-JO" dirty="0" smtClean="0"/>
              <a:t>سعة التخزين</a:t>
            </a:r>
          </a:p>
          <a:p>
            <a:pPr marL="914400" lvl="1" indent="-457200" eaLnBrk="1" hangingPunct="1">
              <a:buFont typeface="Arial" pitchFamily="34" charset="0"/>
              <a:buChar char="•"/>
            </a:pPr>
            <a:r>
              <a:rPr lang="ar-JO" dirty="0" smtClean="0"/>
              <a:t>الثمن</a:t>
            </a:r>
          </a:p>
          <a:p>
            <a:pPr marL="914400" lvl="1" indent="-457200" eaLnBrk="1" hangingPunct="1">
              <a:buFont typeface="Arial" pitchFamily="34" charset="0"/>
              <a:buChar char="•"/>
            </a:pPr>
            <a:r>
              <a:rPr lang="ar-JO" dirty="0" smtClean="0"/>
              <a:t>الحجم</a:t>
            </a:r>
          </a:p>
          <a:p>
            <a:pPr marL="914400" lvl="1" indent="-457200" eaLnBrk="1" hangingPunct="1">
              <a:buFont typeface="Arial" pitchFamily="34" charset="0"/>
              <a:buChar char="•"/>
            </a:pPr>
            <a:r>
              <a:rPr lang="ar-JO" dirty="0" smtClean="0"/>
              <a:t>اماكن الأستخدام</a:t>
            </a:r>
          </a:p>
          <a:p>
            <a:pPr lvl="1" eaLnBrk="1" hangingPunct="1">
              <a:buFont typeface="Arial" charset="0"/>
              <a:buNone/>
            </a:pPr>
            <a:endParaRPr lang="ar-JO" dirty="0" smtClean="0"/>
          </a:p>
          <a:p>
            <a:pPr lvl="1" eaLnBrk="1" hangingPunct="1"/>
            <a:endParaRPr lang="ar-JO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157663" y="1546225"/>
            <a:ext cx="5214937" cy="4525963"/>
          </a:xfrm>
        </p:spPr>
        <p:txBody>
          <a:bodyPr/>
          <a:lstStyle/>
          <a:p>
            <a:pPr marL="514350" indent="-514350" rtl="1" eaLnBrk="1" hangingPunct="1">
              <a:buFont typeface="Calibri" pitchFamily="34" charset="0"/>
              <a:buAutoNum type="arabicPeriod"/>
            </a:pPr>
            <a:r>
              <a:rPr lang="ar-JO" sz="2400" b="1" dirty="0" smtClean="0"/>
              <a:t>الحواسيب العملاقه(</a:t>
            </a:r>
            <a:r>
              <a:rPr lang="en-US" sz="2400" b="1" dirty="0" smtClean="0">
                <a:cs typeface="Arial" charset="0"/>
              </a:rPr>
              <a:t>Super Computers</a:t>
            </a:r>
            <a:r>
              <a:rPr lang="ar-JO" sz="2400" b="1" dirty="0" smtClean="0"/>
              <a:t>):</a:t>
            </a:r>
            <a:endParaRPr lang="ar-SA" sz="2400" b="1" dirty="0" smtClean="0"/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حواسيب قوية جدا</a:t>
            </a:r>
            <a:r>
              <a:rPr lang="ar-SA" sz="2400" dirty="0" smtClean="0"/>
              <a:t> 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مكلفة جدا</a:t>
            </a:r>
            <a:r>
              <a:rPr lang="ar-SA" sz="24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قادرة على معالجة مليارات التعليمات بلحظة</a:t>
            </a:r>
            <a:r>
              <a:rPr lang="ar-SA" sz="24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 تستخدم في التنبؤ بالحالة الجوية،أو التنقيب عن النفط ، أو مراقبة حالة الرياح والضغط لمجسم تصميم اختباري</a:t>
            </a:r>
            <a:r>
              <a:rPr lang="en-US" sz="2400" dirty="0" smtClean="0"/>
              <a:t> </a:t>
            </a:r>
            <a:r>
              <a:rPr lang="ar-SA" sz="2400" dirty="0" smtClean="0"/>
              <a:t>لهيكل طائرة في أنفاق الرياح الضخمة</a:t>
            </a:r>
            <a:r>
              <a:rPr lang="ar-JO" sz="2400" dirty="0" smtClean="0"/>
              <a:t>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p715043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3" y="1795463"/>
            <a:ext cx="362902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357553" y="1417638"/>
            <a:ext cx="5543559" cy="4525962"/>
          </a:xfrm>
        </p:spPr>
        <p:txBody>
          <a:bodyPr rtlCol="1">
            <a:normAutofit fontScale="92500" lnSpcReduction="10000"/>
          </a:bodyPr>
          <a:lstStyle/>
          <a:p>
            <a:pPr marL="514350" indent="-514350" rtl="1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ar-JO" sz="2600" b="1" dirty="0" smtClean="0"/>
              <a:t>الحواسيب الكبيره(</a:t>
            </a:r>
            <a:r>
              <a:rPr lang="en-US" sz="2600" b="1" dirty="0" smtClean="0"/>
              <a:t>Mainframes</a:t>
            </a:r>
            <a:r>
              <a:rPr lang="ar-JO" sz="2600" b="1" dirty="0" smtClean="0"/>
              <a:t>): </a:t>
            </a:r>
          </a:p>
          <a:p>
            <a:pPr marL="514350" lvl="1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ذات قدرات عالية(بحيث تعالج ملايين التعليمات في الثانية الواحدة)</a:t>
            </a:r>
            <a:endParaRPr lang="ar-SA" sz="2000" dirty="0" smtClean="0"/>
          </a:p>
          <a:p>
            <a:pPr marL="514350" lvl="1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غالية الثمن</a:t>
            </a:r>
            <a:endParaRPr lang="ar-SA" sz="2000" dirty="0" smtClean="0"/>
          </a:p>
          <a:p>
            <a:pPr marL="514350" lvl="1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كبيرة الحجم، بحجم غرفة،وتحتاج الى بيئة محكمة لابقاءه باردا وبعيدا عن الغبار</a:t>
            </a:r>
            <a:endParaRPr lang="ar-SA" sz="2000" dirty="0" smtClean="0"/>
          </a:p>
          <a:p>
            <a:pPr marL="514350" lvl="1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تخدم مئات المستخدمين في وقت واحد</a:t>
            </a:r>
            <a:endParaRPr lang="ar-SA" sz="2000" dirty="0" smtClean="0"/>
          </a:p>
          <a:p>
            <a:pPr marL="514350" lvl="1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تستخدم في الشركات الكبيرة ، مثل البنوك والمنظمات الكبيرة، لمعالجة كميات كبيرة من البيانات، كتحضير ملايين الشيكات،او الفواتير والطلبيات</a:t>
            </a:r>
            <a:r>
              <a:rPr lang="ar-SA" sz="2400" b="1" dirty="0" smtClean="0"/>
              <a:t>.</a:t>
            </a:r>
          </a:p>
          <a:p>
            <a:pPr marL="514350" lvl="1" indent="-514350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ar-JO" sz="2400" b="1" dirty="0" smtClean="0"/>
          </a:p>
          <a:p>
            <a:pPr marL="514350" lvl="1" indent="-514350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b="1" dirty="0" smtClean="0"/>
          </a:p>
          <a:p>
            <a:pPr marL="514350" indent="-514350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sz="2400" b="1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2" descr="C:\Documents and Settings\maelhaj\Desktop\mainfra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98" y="1846251"/>
            <a:ext cx="3381694" cy="3362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00500" y="1357313"/>
            <a:ext cx="4972050" cy="4525962"/>
          </a:xfrm>
        </p:spPr>
        <p:txBody>
          <a:bodyPr/>
          <a:lstStyle/>
          <a:p>
            <a:pPr marL="514350" lvl="1" indent="-514350" rtl="1" eaLnBrk="1" hangingPunct="1">
              <a:buFont typeface="Arial" charset="0"/>
              <a:buChar char="•"/>
            </a:pPr>
            <a:r>
              <a:rPr lang="ar-SA" sz="2000" b="1" dirty="0" smtClean="0"/>
              <a:t>ت</a:t>
            </a:r>
            <a:r>
              <a:rPr lang="ar-JO" sz="2000" b="1" dirty="0" smtClean="0"/>
              <a:t>كون</a:t>
            </a:r>
            <a:r>
              <a:rPr lang="ar-SA" sz="2000" b="1" dirty="0" smtClean="0"/>
              <a:t> الحواسيب الكبيرة (</a:t>
            </a:r>
            <a:r>
              <a:rPr lang="en-US" sz="2000" b="1" dirty="0" smtClean="0">
                <a:cs typeface="Arial" charset="0"/>
              </a:rPr>
              <a:t>Mainframe</a:t>
            </a:r>
            <a:r>
              <a:rPr lang="ar-SA" sz="2000" b="1" dirty="0" smtClean="0"/>
              <a:t>)</a:t>
            </a:r>
            <a:r>
              <a:rPr lang="ar-JO" sz="2000" b="1" dirty="0" smtClean="0"/>
              <a:t> على شكل جهاز مركزي متصل بمجموعة من الطرفيات (</a:t>
            </a:r>
            <a:r>
              <a:rPr lang="en-US" sz="2000" b="1" dirty="0" smtClean="0">
                <a:cs typeface="Arial" charset="0"/>
              </a:rPr>
              <a:t>Terminals</a:t>
            </a:r>
            <a:r>
              <a:rPr lang="ar-JO" sz="2000" b="1" dirty="0" smtClean="0"/>
              <a:t>) شاشات و لوحات مفاتيح.</a:t>
            </a:r>
            <a:endParaRPr lang="en-US" sz="2000" b="1" dirty="0" smtClean="0">
              <a:cs typeface="Arial" charset="0"/>
            </a:endParaRPr>
          </a:p>
          <a:p>
            <a:pPr marL="514350" lvl="1" indent="-514350" rtl="1" eaLnBrk="1" hangingPunct="1">
              <a:buFont typeface="Arial" charset="0"/>
              <a:buNone/>
            </a:pPr>
            <a:endParaRPr lang="ar-JO" sz="2000" b="1" dirty="0" smtClean="0"/>
          </a:p>
          <a:p>
            <a:pPr marL="514350" lvl="1" indent="-514350" rtl="1" eaLnBrk="1" hangingPunct="1">
              <a:buFont typeface="Arial" pitchFamily="34" charset="0"/>
              <a:buChar char="•"/>
            </a:pPr>
            <a:r>
              <a:rPr lang="ar-JO" sz="2000" b="1" dirty="0" smtClean="0"/>
              <a:t> الطرفيات نوعان:</a:t>
            </a:r>
          </a:p>
          <a:p>
            <a:pPr marL="971550" lvl="3" indent="-514350" rtl="1" eaLnBrk="1" hangingPunct="1">
              <a:buFont typeface="Arial" pitchFamily="34" charset="0"/>
              <a:buChar char="•"/>
            </a:pPr>
            <a:r>
              <a:rPr lang="ar-JO" sz="1600" b="1" dirty="0" smtClean="0"/>
              <a:t>طرفيات صماء(</a:t>
            </a:r>
            <a:r>
              <a:rPr lang="en-US" sz="1600" b="1" dirty="0" smtClean="0">
                <a:cs typeface="Arial" charset="0"/>
              </a:rPr>
              <a:t>Dump Terminals</a:t>
            </a:r>
            <a:r>
              <a:rPr lang="ar-JO" sz="1600" b="1" dirty="0" smtClean="0"/>
              <a:t>):</a:t>
            </a:r>
            <a:r>
              <a:rPr lang="en-US" sz="1600" b="1" dirty="0" smtClean="0">
                <a:cs typeface="Arial" charset="0"/>
              </a:rPr>
              <a:t> </a:t>
            </a:r>
            <a:r>
              <a:rPr lang="ar-JO" sz="1600" b="1" dirty="0" smtClean="0"/>
              <a:t>تقوم بالادخال و الاخراج فقط</a:t>
            </a:r>
            <a:r>
              <a:rPr lang="en-US" sz="1600" b="1" dirty="0" smtClean="0">
                <a:cs typeface="Arial" charset="0"/>
              </a:rPr>
              <a:t>. </a:t>
            </a:r>
          </a:p>
          <a:p>
            <a:pPr marL="514350" lvl="2" indent="-514350" rtl="1" eaLnBrk="1" hangingPunct="1">
              <a:buFont typeface="Arial" charset="0"/>
              <a:buNone/>
            </a:pPr>
            <a:endParaRPr lang="ar-JO" sz="2000" b="1" dirty="0" smtClean="0"/>
          </a:p>
          <a:p>
            <a:pPr marL="971550" lvl="3" indent="-514350" rtl="1" eaLnBrk="1" hangingPunct="1">
              <a:buFont typeface="Arial" pitchFamily="34" charset="0"/>
              <a:buChar char="•"/>
            </a:pPr>
            <a:r>
              <a:rPr lang="ar-JO" sz="1600" b="1" dirty="0" smtClean="0"/>
              <a:t>طرفيات ذكية (</a:t>
            </a:r>
            <a:r>
              <a:rPr lang="en-US" sz="1600" b="1" dirty="0" smtClean="0">
                <a:cs typeface="Arial" charset="0"/>
              </a:rPr>
              <a:t>Intelligent Terminals</a:t>
            </a:r>
            <a:r>
              <a:rPr lang="ar-JO" sz="1600" b="1" dirty="0" smtClean="0"/>
              <a:t>): تتحمل جزء من المعالجة بالاضافة الى الادخال و الاخراج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mainfram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643063"/>
            <a:ext cx="35718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238500" y="1524000"/>
            <a:ext cx="6286500" cy="4525963"/>
          </a:xfrm>
        </p:spPr>
        <p:txBody>
          <a:bodyPr/>
          <a:lstStyle/>
          <a:p>
            <a:pPr marL="514350" indent="-514350" rtl="1" eaLnBrk="1" hangingPunct="1">
              <a:buFont typeface="Calibri" pitchFamily="34" charset="0"/>
              <a:buAutoNum type="arabicPeriod" startAt="3"/>
            </a:pPr>
            <a:r>
              <a:rPr lang="ar-JO" sz="2400" b="1" dirty="0" smtClean="0"/>
              <a:t>الحواسيب المتوسطة (</a:t>
            </a:r>
            <a:r>
              <a:rPr lang="en-US" sz="2400" b="1" dirty="0" smtClean="0">
                <a:cs typeface="Arial" charset="0"/>
              </a:rPr>
              <a:t>Mini Computers</a:t>
            </a:r>
            <a:r>
              <a:rPr lang="ar-JO" sz="2400" b="1" dirty="0" smtClean="0"/>
              <a:t>)</a:t>
            </a:r>
            <a:r>
              <a:rPr lang="ar-SA" sz="2400" b="1" dirty="0" smtClean="0"/>
              <a:t>: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أصغر حجما من الحواسيب الكبيرة، بحجم خزانة الملفات</a:t>
            </a:r>
            <a:r>
              <a:rPr lang="ar-SA" sz="24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تعتبر وسطا في الطاقة بين الحواسيب</a:t>
            </a:r>
            <a:r>
              <a:rPr lang="ar-SA" sz="24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تستخدم في الاعمال التجارية الكبيرة والمعقدة نوعا ما</a:t>
            </a:r>
            <a:r>
              <a:rPr lang="ar-SA" sz="24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400" dirty="0" smtClean="0"/>
              <a:t>تستخدم في الاماكن التي يكون فيها استخدام الحواسيب الشخصية غير مناسب والحواسيب الكبيرة غالية الثمن</a:t>
            </a:r>
            <a:r>
              <a:rPr lang="ar-SA" sz="2400" dirty="0" smtClean="0"/>
              <a:t> </a:t>
            </a:r>
            <a:r>
              <a:rPr lang="en-US" dirty="0" smtClean="0">
                <a:cs typeface="Arial" charset="0"/>
              </a:rPr>
              <a:t>.</a:t>
            </a:r>
            <a:r>
              <a:rPr lang="ar-SA" dirty="0" smtClean="0"/>
              <a:t> </a:t>
            </a:r>
            <a:endParaRPr lang="ar-JO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 descr="pundit-switched-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13" y="1714500"/>
            <a:ext cx="1957387" cy="360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429000" y="1600200"/>
            <a:ext cx="5572125" cy="4525963"/>
          </a:xfrm>
        </p:spPr>
        <p:txBody>
          <a:bodyPr/>
          <a:lstStyle/>
          <a:p>
            <a:pPr marL="514350" indent="-514350" rtl="1" eaLnBrk="1" hangingPunct="1">
              <a:buFont typeface="Calibri" pitchFamily="34" charset="0"/>
              <a:buAutoNum type="arabicPeriod" startAt="4"/>
            </a:pPr>
            <a:r>
              <a:rPr lang="ar-JO" sz="2400" b="1" dirty="0" smtClean="0"/>
              <a:t>الحواسيب الشخصية(</a:t>
            </a:r>
            <a:r>
              <a:rPr lang="en-US" sz="2400" b="1" dirty="0" smtClean="0">
                <a:cs typeface="Arial" charset="0"/>
              </a:rPr>
              <a:t>Personal Computers</a:t>
            </a:r>
            <a:r>
              <a:rPr lang="ar-JO" sz="2400" b="1" dirty="0" smtClean="0"/>
              <a:t>)</a:t>
            </a:r>
            <a:r>
              <a:rPr lang="ar-SA" sz="2400" b="1" dirty="0" smtClean="0"/>
              <a:t>:</a:t>
            </a:r>
            <a:endParaRPr lang="ar-JO" sz="2400" b="1" dirty="0" smtClean="0"/>
          </a:p>
          <a:p>
            <a:pPr marL="514350" lvl="1" indent="-514350" rtl="1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ar-JO" sz="2000" dirty="0" smtClean="0"/>
              <a:t>هي أصغر حجما بحيث يمكن وضعها على طاولة</a:t>
            </a:r>
            <a:r>
              <a:rPr lang="ar-SA" sz="2000" dirty="0" smtClean="0"/>
              <a:t>.</a:t>
            </a:r>
          </a:p>
          <a:p>
            <a:pPr marL="514350" lvl="1" indent="-514350" rtl="1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ar-JO" sz="2000" dirty="0" smtClean="0"/>
              <a:t>ارخصها ثمنا، </a:t>
            </a:r>
            <a:r>
              <a:rPr lang="ar-SA" sz="2000" dirty="0" smtClean="0"/>
              <a:t>واكثرها شيوعا </a:t>
            </a:r>
            <a:r>
              <a:rPr lang="ar-JO" sz="2000" dirty="0" smtClean="0"/>
              <a:t>في متناول الجميع تقريبا</a:t>
            </a:r>
            <a:r>
              <a:rPr lang="ar-SA" sz="2000" dirty="0" smtClean="0"/>
              <a:t>.</a:t>
            </a:r>
            <a:endParaRPr lang="ar-JO" sz="2000" dirty="0" smtClean="0"/>
          </a:p>
          <a:p>
            <a:pPr marL="514350" lvl="1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أمثلة عليها:</a:t>
            </a:r>
          </a:p>
          <a:p>
            <a:pPr marL="971550" lvl="3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1600" dirty="0" smtClean="0"/>
              <a:t>الحاسوب الشخصي </a:t>
            </a:r>
            <a:r>
              <a:rPr lang="en-US" sz="1600" dirty="0" smtClean="0">
                <a:cs typeface="Arial" charset="0"/>
              </a:rPr>
              <a:t>IBM</a:t>
            </a:r>
          </a:p>
          <a:p>
            <a:pPr marL="971550" lvl="3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1600" dirty="0" smtClean="0"/>
              <a:t>الحواسيب المتوافقة مع </a:t>
            </a:r>
            <a:r>
              <a:rPr lang="en-US" sz="1600" dirty="0" smtClean="0">
                <a:cs typeface="Arial" charset="0"/>
              </a:rPr>
              <a:t>IBM</a:t>
            </a:r>
          </a:p>
          <a:p>
            <a:pPr marL="971550" lvl="3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1600" dirty="0" smtClean="0"/>
              <a:t>حواسيب </a:t>
            </a:r>
            <a:r>
              <a:rPr lang="en-US" dirty="0" smtClean="0">
                <a:cs typeface="Arial" charset="0"/>
              </a:rPr>
              <a:t>Apple Macintosh</a:t>
            </a:r>
            <a:endParaRPr lang="ar-JO" dirty="0" smtClean="0"/>
          </a:p>
          <a:p>
            <a:pPr marL="514350" indent="-514350" rtl="1" eaLnBrk="1" hangingPunct="1"/>
            <a:endParaRPr lang="en-US" sz="2400" b="1" dirty="0" smtClean="0">
              <a:cs typeface="Arial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personalcom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2357438"/>
            <a:ext cx="36433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357438" y="1600200"/>
            <a:ext cx="6329362" cy="4525963"/>
          </a:xfrm>
        </p:spPr>
        <p:txBody>
          <a:bodyPr/>
          <a:lstStyle/>
          <a:p>
            <a:pPr marL="514350" indent="-514350" rtl="1" eaLnBrk="1" hangingPunct="1">
              <a:buFont typeface="Calibri" pitchFamily="34" charset="0"/>
              <a:buAutoNum type="arabicPeriod" startAt="5"/>
            </a:pPr>
            <a:r>
              <a:rPr lang="ar-JO" sz="2400" b="1" dirty="0" smtClean="0"/>
              <a:t>الحواسيب المحموله(</a:t>
            </a:r>
            <a:r>
              <a:rPr lang="en-US" sz="2400" b="1" dirty="0" smtClean="0">
                <a:cs typeface="Arial" charset="0"/>
              </a:rPr>
              <a:t>Laptop Computers</a:t>
            </a:r>
            <a:r>
              <a:rPr lang="ar-JO" sz="2400" b="1" dirty="0" smtClean="0"/>
              <a:t>)</a:t>
            </a:r>
            <a:r>
              <a:rPr lang="ar-SA" sz="2400" b="1" dirty="0" smtClean="0"/>
              <a:t>: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حجم حقيبة اليد</a:t>
            </a:r>
            <a:r>
              <a:rPr lang="ar-SA" sz="2000" dirty="0" smtClean="0"/>
              <a:t> 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يمكن نقلها من مكان الى آخر بمنتهى السهولة</a:t>
            </a:r>
            <a:r>
              <a:rPr lang="ar-SA" sz="20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تمتلك شاشة و لوحة مفاتيح صغيرة الحجم</a:t>
            </a:r>
            <a:r>
              <a:rPr lang="ar-SA" sz="20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نفس قوة الحواسيب الشخصية</a:t>
            </a:r>
            <a:r>
              <a:rPr lang="ar-SA" sz="20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اغلى ثمنا</a:t>
            </a:r>
            <a:r>
              <a:rPr lang="ar-SA" sz="2000" dirty="0" smtClean="0"/>
              <a:t>.</a:t>
            </a:r>
          </a:p>
          <a:p>
            <a:pPr marL="514350" indent="-514350" rtl="1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sz="2000" dirty="0" smtClean="0"/>
              <a:t>يمكن وصلها بمصدر تيار كهربائي اوتشغيلها على البطارية</a:t>
            </a:r>
            <a:r>
              <a:rPr lang="ar-SA" sz="2000" dirty="0" smtClean="0"/>
              <a:t>.</a:t>
            </a:r>
            <a:endParaRPr lang="ar-JO" sz="2000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Hp-Laptop-Computers-300x30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928813"/>
            <a:ext cx="321468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71813" y="1600200"/>
            <a:ext cx="5972175" cy="4525963"/>
          </a:xfrm>
        </p:spPr>
        <p:txBody>
          <a:bodyPr rtlCol="1">
            <a:normAutofit fontScale="92500" lnSpcReduction="10000"/>
          </a:bodyPr>
          <a:lstStyle/>
          <a:p>
            <a:pPr marL="514350" indent="-514350" rtl="1" eaLnBrk="1" fontAlgn="auto" hangingPunct="1"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ar-JO" sz="2400" b="1" dirty="0" smtClean="0"/>
              <a:t>حواسيب الجيب(الكفية)(</a:t>
            </a:r>
            <a:r>
              <a:rPr lang="en-US" sz="2400" b="1" dirty="0" smtClean="0"/>
              <a:t>Palmtop Computers</a:t>
            </a:r>
            <a:r>
              <a:rPr lang="ar-JO" sz="2400" b="1" dirty="0" smtClean="0"/>
              <a:t>)</a:t>
            </a:r>
            <a:r>
              <a:rPr lang="ar-SA" sz="2400" b="1" dirty="0" smtClean="0"/>
              <a:t>:</a:t>
            </a:r>
          </a:p>
          <a:p>
            <a:pPr marL="514350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صغيرة بحجم كف اليد</a:t>
            </a:r>
            <a:r>
              <a:rPr lang="ar-SA" sz="2000" dirty="0" smtClean="0"/>
              <a:t> .</a:t>
            </a:r>
          </a:p>
          <a:p>
            <a:pPr marL="514350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تمتلك شاشة ولوحة مفاتيح صغيرتي الحجم</a:t>
            </a:r>
            <a:r>
              <a:rPr lang="ar-SA" sz="2000" dirty="0" smtClean="0"/>
              <a:t>.</a:t>
            </a:r>
          </a:p>
          <a:p>
            <a:pPr marL="514350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تقوم ببعض الوظائف التي تقوم بها الحواسيب ا</a:t>
            </a:r>
            <a:r>
              <a:rPr lang="ar-SA" sz="2000" dirty="0" smtClean="0"/>
              <a:t>لمحمولة</a:t>
            </a:r>
            <a:r>
              <a:rPr lang="ar-JO" sz="2000" dirty="0" smtClean="0"/>
              <a:t> ولكن بشكل ابسط</a:t>
            </a:r>
            <a:r>
              <a:rPr lang="ar-SA" sz="2000" dirty="0" smtClean="0"/>
              <a:t>.</a:t>
            </a:r>
          </a:p>
          <a:p>
            <a:pPr marL="514350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000" dirty="0" smtClean="0"/>
              <a:t>يمكن نقل الملفات منها الى الحواسيب الشخصية .</a:t>
            </a:r>
          </a:p>
          <a:p>
            <a:pPr marL="514350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اسعارها منخفضة نسبيا</a:t>
            </a:r>
            <a:r>
              <a:rPr lang="ar-SA" sz="2000" dirty="0" smtClean="0"/>
              <a:t>.</a:t>
            </a:r>
          </a:p>
          <a:p>
            <a:pPr marL="514350" indent="-514350" rtl="1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sz="2000" dirty="0" smtClean="0"/>
              <a:t>من امثلتها جهاز المساعد الرقمي الشخصي(</a:t>
            </a:r>
            <a:r>
              <a:rPr lang="en-US" sz="2000" dirty="0" smtClean="0"/>
              <a:t>Personal Digital Assistant</a:t>
            </a:r>
            <a:r>
              <a:rPr lang="ar-JO" sz="2000" dirty="0" smtClean="0"/>
              <a:t>) اللذي يستخدم من اجل عمليات الحساب وتحديد المواعيد وارسال واستقبال البريد الالكتروني، والاطلاع على الملاحظات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6" descr="benq_p50_pda_phon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000250"/>
            <a:ext cx="28575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1-3-أنواع الحواسيب(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Types of Computer</a:t>
            </a:r>
            <a:r>
              <a:rPr lang="ar-JO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ar-SA" sz="40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357554" y="1589088"/>
            <a:ext cx="5500696" cy="4625975"/>
          </a:xfrm>
        </p:spPr>
        <p:txBody>
          <a:bodyPr rtlCol="1">
            <a:normAutofit/>
          </a:bodyPr>
          <a:lstStyle/>
          <a:p>
            <a:pPr marL="514350" indent="-514350" rtl="1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ar-JO" sz="2000" b="1" dirty="0" smtClean="0"/>
              <a:t>حواسيب الشبكه</a:t>
            </a:r>
            <a:r>
              <a:rPr lang="ar-SA" sz="2000" b="1" dirty="0" smtClean="0"/>
              <a:t> </a:t>
            </a:r>
            <a:r>
              <a:rPr lang="ar-JO" sz="2000" b="1" dirty="0" smtClean="0"/>
              <a:t>(</a:t>
            </a:r>
            <a:r>
              <a:rPr lang="en-US" sz="2000" b="1" dirty="0" smtClean="0"/>
              <a:t>Network Computer</a:t>
            </a:r>
            <a:r>
              <a:rPr lang="ar-JO" sz="2000" b="1" dirty="0" smtClean="0"/>
              <a:t>):</a:t>
            </a:r>
            <a:endParaRPr lang="ar-SA" sz="2000" b="1" dirty="0" smtClean="0"/>
          </a:p>
          <a:p>
            <a:pPr marL="514350" indent="-514350" rtl="1"/>
            <a:r>
              <a:rPr lang="ar-JO" sz="2400" dirty="0" smtClean="0"/>
              <a:t>يتم في هذا النوع ربط مجموعة من الحواسيب(قد تكون حواسيب شخصية) باستخدام شبكة ربط ما، وقد يكون الربط كالتالي:</a:t>
            </a:r>
            <a:endParaRPr lang="en-US" sz="2400" dirty="0" smtClean="0"/>
          </a:p>
          <a:p>
            <a:pPr marL="914400" lvl="1" indent="-514350" rtl="1">
              <a:buFont typeface="Arial" pitchFamily="34" charset="0"/>
              <a:buChar char="•"/>
            </a:pPr>
            <a:r>
              <a:rPr lang="ar-JO" sz="2000" dirty="0" smtClean="0"/>
              <a:t>شبكة خادم بعملاء(ٍ</a:t>
            </a:r>
            <a:r>
              <a:rPr lang="en-US" sz="2000" dirty="0" smtClean="0"/>
              <a:t>Server –Client Network</a:t>
            </a:r>
            <a:r>
              <a:rPr lang="ar-JO" sz="2000" dirty="0" smtClean="0"/>
              <a:t> ): في هذا النوع يتم اختيار جهاز ذو مواصفات عالية ليكون خادما (</a:t>
            </a:r>
            <a:r>
              <a:rPr lang="en-US" sz="2000" dirty="0" smtClean="0"/>
              <a:t>Server</a:t>
            </a:r>
            <a:r>
              <a:rPr lang="ar-JO" sz="2000" dirty="0" smtClean="0"/>
              <a:t>) بحيث يحتوي البرمجيات اللازم استخدامها من قبل اجهزة حاسوب اخرى (</a:t>
            </a:r>
            <a:r>
              <a:rPr lang="en-US" sz="2000" dirty="0" smtClean="0"/>
              <a:t>Clients</a:t>
            </a:r>
            <a:r>
              <a:rPr lang="ar-JO" sz="2000" dirty="0" smtClean="0"/>
              <a:t>)مرتبطة مع الخادم بشبكة وصل.</a:t>
            </a:r>
            <a:endParaRPr lang="en-US" sz="2000" dirty="0" smtClean="0"/>
          </a:p>
          <a:p>
            <a:pPr marL="914400" lvl="1" indent="-514350" rtl="1">
              <a:buFont typeface="Arial" pitchFamily="34" charset="0"/>
              <a:buChar char="•"/>
            </a:pPr>
            <a:r>
              <a:rPr lang="ar-JO" sz="2000" dirty="0" smtClean="0"/>
              <a:t>شبكة</a:t>
            </a:r>
            <a:r>
              <a:rPr lang="en-US" sz="2000" dirty="0" smtClean="0"/>
              <a:t> </a:t>
            </a:r>
            <a:r>
              <a:rPr lang="ar-JO" sz="2000" dirty="0" smtClean="0"/>
              <a:t>عمل جماعي(</a:t>
            </a:r>
            <a:r>
              <a:rPr lang="en-US" sz="1800" dirty="0" err="1" smtClean="0"/>
              <a:t>WorkGroup</a:t>
            </a:r>
            <a:r>
              <a:rPr lang="en-US" sz="1800" dirty="0" smtClean="0"/>
              <a:t> Network</a:t>
            </a:r>
            <a:r>
              <a:rPr lang="ar-JO" sz="2000" dirty="0" smtClean="0"/>
              <a:t>):مجموعة من الحواسيب المتصلة معا بشبكة،بهدف المشاركة بالمصادر المتوفرة</a:t>
            </a:r>
            <a:endParaRPr lang="ar-JO" sz="1600" dirty="0" smtClean="0"/>
          </a:p>
          <a:p>
            <a:pPr marL="514350" indent="-514350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ar-JO" sz="1600" dirty="0" smtClean="0"/>
          </a:p>
          <a:p>
            <a:pPr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ar-JO" sz="16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7" descr="client-serve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143125"/>
            <a:ext cx="2662927" cy="257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F6BB692-74CA-4558-99D7-5740F5292554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DistanceLearningTemplate</Template>
  <TotalTime>1667</TotalTime>
  <Words>1110</Words>
  <Application>Microsoft Office PowerPoint</Application>
  <PresentationFormat>A4 Paper (210x297 mm)</PresentationFormat>
  <Paragraphs>168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المحاضرة التمهيدية</vt:lpstr>
      <vt:lpstr>PowerPoint Presentation</vt:lpstr>
      <vt:lpstr>المحاضرة الأولى</vt:lpstr>
      <vt:lpstr>أهداف الفصل</vt:lpstr>
      <vt:lpstr>مقدمة:</vt:lpstr>
      <vt:lpstr> مفاهيم عامة في الحاسوب</vt:lpstr>
      <vt:lpstr>مفاهيم عامة في الحاسوب</vt:lpstr>
      <vt:lpstr>كيف يعمل الحاسوب؟</vt:lpstr>
      <vt:lpstr>1-1-نظام الحاسوب(Computer System)</vt:lpstr>
      <vt:lpstr>1-1-نظام الحاسوب(Computer System)</vt:lpstr>
      <vt:lpstr>1-1-نظام الحاسوب(Computer System)</vt:lpstr>
      <vt:lpstr>1-2-تكنولوجيا المعلومات (Information Technology)</vt:lpstr>
      <vt:lpstr>1-3-أنواع الحواسيب(Types of Computer)</vt:lpstr>
      <vt:lpstr>1-3-أنواع الحواسيب(Types of Computer)</vt:lpstr>
      <vt:lpstr>1-3-أنواع الحواسيب(Types of Computer)</vt:lpstr>
      <vt:lpstr>1-3-أنواع الحواسيب(Types of Computer)</vt:lpstr>
      <vt:lpstr>1-3-أنواع الحواسيب(Types of Computer)</vt:lpstr>
      <vt:lpstr>1-3-أنواع الحواسيب(Types of Computer)</vt:lpstr>
      <vt:lpstr>1-3-أنواع الحواسيب(Types of Computer)</vt:lpstr>
      <vt:lpstr>1-3-أنواع الحواسيب(Types of Computer)</vt:lpstr>
      <vt:lpstr>1-3-أنواع الحواسيب(Types of Computer)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Ahmed</cp:lastModifiedBy>
  <cp:revision>110</cp:revision>
  <dcterms:created xsi:type="dcterms:W3CDTF">2009-10-14T19:14:34Z</dcterms:created>
  <dcterms:modified xsi:type="dcterms:W3CDTF">2013-02-02T14:32:20Z</dcterms:modified>
</cp:coreProperties>
</file>