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125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313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932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4121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8979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277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217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552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398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807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524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544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0A0F-EFBB-48CE-8781-1360D5682FB6}" type="datetimeFigureOut">
              <a:rPr lang="ar-SA" smtClean="0"/>
              <a:t>13/02/1435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E6E5E-BF76-4997-B242-62DB84823BA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291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307799"/>
              </p:ext>
            </p:extLst>
          </p:nvPr>
        </p:nvGraphicFramePr>
        <p:xfrm>
          <a:off x="228599" y="609600"/>
          <a:ext cx="8458201" cy="5745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47879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05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151722"/>
              </p:ext>
            </p:extLst>
          </p:nvPr>
        </p:nvGraphicFramePr>
        <p:xfrm>
          <a:off x="381000" y="9906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575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27610"/>
              </p:ext>
            </p:extLst>
          </p:nvPr>
        </p:nvGraphicFramePr>
        <p:xfrm>
          <a:off x="304800" y="9144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7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6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523028"/>
              </p:ext>
            </p:extLst>
          </p:nvPr>
        </p:nvGraphicFramePr>
        <p:xfrm>
          <a:off x="381000" y="761997"/>
          <a:ext cx="8458201" cy="512064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Kinds of living things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Species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dirty="0" smtClean="0"/>
                        <a:t>            ( N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Way of acting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behavior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small hard part of a plant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seeds               (N)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Character / qualities and features of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personality    ( N)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building where old things are shown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museum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Sea or ocean beach/ shore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coast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Calculate or say 1, 2, 3…….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Count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 impossible to see / stop existing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Disappear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like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Prefer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465513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be happy in doing something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Enjoy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31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idx="1"/>
          </p:nvPr>
        </p:nvSpPr>
        <p:spPr>
          <a:xfrm>
            <a:off x="381000" y="685800"/>
            <a:ext cx="9296400" cy="5440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6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75971"/>
              </p:ext>
            </p:extLst>
          </p:nvPr>
        </p:nvGraphicFramePr>
        <p:xfrm>
          <a:off x="488732" y="1007688"/>
          <a:ext cx="8350469" cy="432631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63057"/>
                <a:gridCol w="2364243"/>
                <a:gridCol w="723169"/>
              </a:tblGrid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 move from a place to another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Feel uninterested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bored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clever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Intelligent</a:t>
                      </a:r>
                      <a:r>
                        <a:rPr lang="en-US" sz="2000" b="1" baseline="0" dirty="0" smtClean="0"/>
                        <a:t>   </a:t>
                      </a:r>
                      <a:r>
                        <a:rPr lang="en-US" sz="2000" b="1" dirty="0" smtClean="0"/>
                        <a:t>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 or unhappy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Worried</a:t>
                      </a:r>
                      <a:r>
                        <a:rPr lang="en-US" sz="2000" b="1" baseline="0" dirty="0" smtClean="0"/>
                        <a:t>   </a:t>
                      </a:r>
                      <a:r>
                        <a:rPr lang="en-US" sz="2000" b="1" dirty="0" smtClean="0"/>
                        <a:t>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Comment in a joking way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Irony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With each other/ opposite of apart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together         ( adv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540789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54570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428</Words>
  <Application>Microsoft Office PowerPoint</Application>
  <PresentationFormat>عرض على الشاشة (3:4)‏</PresentationFormat>
  <Paragraphs>148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zozo</dc:creator>
  <cp:lastModifiedBy>zozo</cp:lastModifiedBy>
  <cp:revision>1</cp:revision>
  <dcterms:created xsi:type="dcterms:W3CDTF">2013-12-16T15:09:29Z</dcterms:created>
  <dcterms:modified xsi:type="dcterms:W3CDTF">2013-12-16T15:15:53Z</dcterms:modified>
</cp:coreProperties>
</file>