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Lst>
  <p:notesMasterIdLst>
    <p:notesMasterId r:id="rId19"/>
  </p:notesMasterIdLst>
  <p:sldIdLst>
    <p:sldId id="271" r:id="rId3"/>
    <p:sldId id="272"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494"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11C21513-74FF-4229-AF73-9C40C09AD704}" type="datetimeFigureOut">
              <a:rPr lang="ar-SA" smtClean="0"/>
              <a:pPr/>
              <a:t>03/03/36</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2C4B878-8B19-46B8-B9D7-6C0E7B111645}" type="slidenum">
              <a:rPr lang="ar-SA" smtClean="0"/>
              <a:pPr/>
              <a:t>‹#›</a:t>
            </a:fld>
            <a:endParaRPr lang="ar-SA"/>
          </a:p>
        </p:txBody>
      </p:sp>
    </p:spTree>
    <p:extLst>
      <p:ext uri="{BB962C8B-B14F-4D97-AF65-F5344CB8AC3E}">
        <p14:creationId xmlns:p14="http://schemas.microsoft.com/office/powerpoint/2010/main" xmlns="" val="348235410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ar-SA" altLang="ar-SA" smtClean="0"/>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algn="l" rtl="0" eaLnBrk="0" fontAlgn="base" hangingPunct="0">
              <a:spcBef>
                <a:spcPct val="30000"/>
              </a:spcBef>
              <a:spcAft>
                <a:spcPct val="0"/>
              </a:spcAft>
              <a:defRPr sz="1200">
                <a:solidFill>
                  <a:schemeClr val="tx1"/>
                </a:solidFill>
                <a:latin typeface="Calibri" pitchFamily="34" charset="0"/>
              </a:defRPr>
            </a:lvl6pPr>
            <a:lvl7pPr marL="2971800" indent="-228600" algn="l" rtl="0" eaLnBrk="0" fontAlgn="base" hangingPunct="0">
              <a:spcBef>
                <a:spcPct val="30000"/>
              </a:spcBef>
              <a:spcAft>
                <a:spcPct val="0"/>
              </a:spcAft>
              <a:defRPr sz="1200">
                <a:solidFill>
                  <a:schemeClr val="tx1"/>
                </a:solidFill>
                <a:latin typeface="Calibri" pitchFamily="34" charset="0"/>
              </a:defRPr>
            </a:lvl7pPr>
            <a:lvl8pPr marL="3429000" indent="-228600" algn="l" rtl="0" eaLnBrk="0" fontAlgn="base" hangingPunct="0">
              <a:spcBef>
                <a:spcPct val="30000"/>
              </a:spcBef>
              <a:spcAft>
                <a:spcPct val="0"/>
              </a:spcAft>
              <a:defRPr sz="1200">
                <a:solidFill>
                  <a:schemeClr val="tx1"/>
                </a:solidFill>
                <a:latin typeface="Calibri" pitchFamily="34" charset="0"/>
              </a:defRPr>
            </a:lvl8pPr>
            <a:lvl9pPr marL="3886200" indent="-228600" algn="l" rtl="0" eaLnBrk="0" fontAlgn="base" hangingPunct="0">
              <a:spcBef>
                <a:spcPct val="30000"/>
              </a:spcBef>
              <a:spcAft>
                <a:spcPct val="0"/>
              </a:spcAft>
              <a:defRPr sz="1200">
                <a:solidFill>
                  <a:schemeClr val="tx1"/>
                </a:solidFill>
                <a:latin typeface="Calibri" pitchFamily="34" charset="0"/>
              </a:defRPr>
            </a:lvl9pPr>
          </a:lstStyle>
          <a:p>
            <a:pPr>
              <a:spcBef>
                <a:spcPct val="0"/>
              </a:spcBef>
            </a:pPr>
            <a:fld id="{6ABD06D3-6B07-4A87-9530-FB837C4357BC}" type="slidenum">
              <a:rPr lang="ar-SA" altLang="ar-SA">
                <a:solidFill>
                  <a:prstClr val="black"/>
                </a:solidFill>
              </a:rPr>
              <a:pPr>
                <a:spcBef>
                  <a:spcPct val="0"/>
                </a:spcBef>
              </a:pPr>
              <a:t>1</a:t>
            </a:fld>
            <a:endParaRPr lang="en-US" altLang="ar-SA">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4" name="Rectangle 6"/>
          <p:cNvSpPr>
            <a:spLocks noChangeArrowheads="1"/>
          </p:cNvSpPr>
          <p:nvPr userDrawn="1"/>
        </p:nvSpPr>
        <p:spPr bwMode="auto">
          <a:xfrm>
            <a:off x="4501663" y="6367464"/>
            <a:ext cx="68159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rtl="0" fontAlgn="base">
              <a:spcBef>
                <a:spcPct val="0"/>
              </a:spcBef>
              <a:spcAft>
                <a:spcPct val="0"/>
              </a:spcAft>
            </a:pPr>
            <a:r>
              <a:rPr lang="en-US" altLang="ar-SA" sz="1600">
                <a:solidFill>
                  <a:prstClr val="white"/>
                </a:solidFill>
                <a:latin typeface="Calibri" pitchFamily="34" charset="0"/>
              </a:rPr>
              <a:t>[        ]</a:t>
            </a:r>
          </a:p>
        </p:txBody>
      </p:sp>
      <p:sp>
        <p:nvSpPr>
          <p:cNvPr id="5" name="Rectangle 9"/>
          <p:cNvSpPr/>
          <p:nvPr/>
        </p:nvSpPr>
        <p:spPr>
          <a:xfrm>
            <a:off x="0" y="2133600"/>
            <a:ext cx="68580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11"/>
          <p:cNvSpPr/>
          <p:nvPr/>
        </p:nvSpPr>
        <p:spPr>
          <a:xfrm>
            <a:off x="8458200" y="2133600"/>
            <a:ext cx="68580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2" name="Title 1"/>
          <p:cNvSpPr>
            <a:spLocks noGrp="1"/>
          </p:cNvSpPr>
          <p:nvPr>
            <p:ph type="ctrTitle"/>
          </p:nvPr>
        </p:nvSpPr>
        <p:spPr>
          <a:xfrm>
            <a:off x="685800" y="2130429"/>
            <a:ext cx="77724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7" name="Slide Number Placeholder 5"/>
          <p:cNvSpPr>
            <a:spLocks noGrp="1"/>
          </p:cNvSpPr>
          <p:nvPr>
            <p:ph type="sldNum" sz="quarter" idx="10"/>
          </p:nvPr>
        </p:nvSpPr>
        <p:spPr>
          <a:xfrm>
            <a:off x="4592515" y="6356353"/>
            <a:ext cx="445477" cy="365125"/>
          </a:xfrm>
        </p:spPr>
        <p:txBody>
          <a:bodyPr/>
          <a:lstStyle>
            <a:lvl1pPr algn="ctr">
              <a:defRPr smtClean="0">
                <a:cs typeface="Arial" pitchFamily="34" charset="0"/>
              </a:defRPr>
            </a:lvl1pPr>
          </a:lstStyle>
          <a:p>
            <a:fld id="{F444676D-5E58-4857-83BC-B5B26921DC1F}" type="slidenum">
              <a:rPr lang="ar-SA" altLang="ar-SA">
                <a:solidFill>
                  <a:prstClr val="white"/>
                </a:solidFill>
              </a:rPr>
              <a:pPr/>
              <a:t>‹#›</a:t>
            </a:fld>
            <a:endParaRPr lang="en-US" altLang="ar-SA">
              <a:solidFill>
                <a:prstClr val="white"/>
              </a:solidFill>
            </a:endParaRPr>
          </a:p>
        </p:txBody>
      </p:sp>
    </p:spTree>
    <p:extLst>
      <p:ext uri="{BB962C8B-B14F-4D97-AF65-F5344CB8AC3E}">
        <p14:creationId xmlns:p14="http://schemas.microsoft.com/office/powerpoint/2010/main" xmlns="" val="3482049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3"/>
            <a:ext cx="281354"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7" name="Rectangle 7"/>
          <p:cNvSpPr>
            <a:spLocks noChangeArrowheads="1"/>
          </p:cNvSpPr>
          <p:nvPr userDrawn="1"/>
        </p:nvSpPr>
        <p:spPr bwMode="auto">
          <a:xfrm>
            <a:off x="4501663" y="6367464"/>
            <a:ext cx="68159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rtl="0" fontAlgn="base">
              <a:spcBef>
                <a:spcPct val="0"/>
              </a:spcBef>
              <a:spcAft>
                <a:spcPct val="0"/>
              </a:spcAft>
            </a:pPr>
            <a:r>
              <a:rPr lang="en-US" altLang="ar-SA" sz="1600">
                <a:solidFill>
                  <a:prstClr val="white"/>
                </a:solidFill>
                <a:latin typeface="Calibri" pitchFamily="34" charset="0"/>
              </a:rPr>
              <a:t>[        ]</a:t>
            </a:r>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Slide Number Placeholder 5"/>
          <p:cNvSpPr>
            <a:spLocks noGrp="1"/>
          </p:cNvSpPr>
          <p:nvPr>
            <p:ph type="sldNum" sz="quarter" idx="10"/>
          </p:nvPr>
        </p:nvSpPr>
        <p:spPr>
          <a:xfrm>
            <a:off x="4592515" y="6356353"/>
            <a:ext cx="445477" cy="365125"/>
          </a:xfrm>
        </p:spPr>
        <p:txBody>
          <a:bodyPr/>
          <a:lstStyle>
            <a:lvl1pPr algn="ctr">
              <a:defRPr smtClean="0">
                <a:cs typeface="Arial" pitchFamily="34" charset="0"/>
              </a:defRPr>
            </a:lvl1pPr>
          </a:lstStyle>
          <a:p>
            <a:fld id="{D9C8BEFB-C1B4-4ED7-B28E-870CC316E46A}" type="slidenum">
              <a:rPr lang="ar-SA" altLang="ar-SA">
                <a:solidFill>
                  <a:prstClr val="white"/>
                </a:solidFill>
              </a:rPr>
              <a:pPr/>
              <a:t>‹#›</a:t>
            </a:fld>
            <a:endParaRPr lang="en-US" altLang="ar-SA">
              <a:solidFill>
                <a:prstClr val="white"/>
              </a:solidFill>
            </a:endParaRPr>
          </a:p>
        </p:txBody>
      </p:sp>
    </p:spTree>
    <p:extLst>
      <p:ext uri="{BB962C8B-B14F-4D97-AF65-F5344CB8AC3E}">
        <p14:creationId xmlns:p14="http://schemas.microsoft.com/office/powerpoint/2010/main" xmlns="" val="3873288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4" name="Rectangle 4"/>
          <p:cNvSpPr>
            <a:spLocks noChangeArrowheads="1"/>
          </p:cNvSpPr>
          <p:nvPr userDrawn="1"/>
        </p:nvSpPr>
        <p:spPr bwMode="auto">
          <a:xfrm>
            <a:off x="4475189" y="6367464"/>
            <a:ext cx="68159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rtl="0" fontAlgn="base">
              <a:spcBef>
                <a:spcPct val="0"/>
              </a:spcBef>
              <a:spcAft>
                <a:spcPct val="0"/>
              </a:spcAft>
            </a:pPr>
            <a:r>
              <a:rPr lang="en-US" altLang="ar-SA" sz="1600">
                <a:solidFill>
                  <a:prstClr val="white"/>
                </a:solidFill>
                <a:latin typeface="Calibri" pitchFamily="34" charset="0"/>
              </a:rPr>
              <a:t>[        ]</a:t>
            </a:r>
          </a:p>
        </p:txBody>
      </p:sp>
      <p:sp>
        <p:nvSpPr>
          <p:cNvPr id="2" name="Title 1"/>
          <p:cNvSpPr>
            <a:spLocks noGrp="1"/>
          </p:cNvSpPr>
          <p:nvPr>
            <p:ph type="title"/>
          </p:nvPr>
        </p:nvSpPr>
        <p:spPr>
          <a:xfrm>
            <a:off x="722313" y="4406904"/>
            <a:ext cx="77724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4592515" y="6356353"/>
            <a:ext cx="445477" cy="365125"/>
          </a:xfrm>
        </p:spPr>
        <p:txBody>
          <a:bodyPr/>
          <a:lstStyle>
            <a:lvl1pPr algn="ctr">
              <a:defRPr smtClean="0">
                <a:cs typeface="Arial" pitchFamily="34" charset="0"/>
              </a:defRPr>
            </a:lvl1pPr>
          </a:lstStyle>
          <a:p>
            <a:fld id="{7ADEA97B-72F8-44AD-8B72-1B87C29AAA49}" type="slidenum">
              <a:rPr lang="ar-SA" altLang="ar-SA">
                <a:solidFill>
                  <a:prstClr val="white"/>
                </a:solidFill>
              </a:rPr>
              <a:pPr/>
              <a:t>‹#›</a:t>
            </a:fld>
            <a:endParaRPr lang="en-US" altLang="ar-SA">
              <a:solidFill>
                <a:prstClr val="white"/>
              </a:solidFill>
            </a:endParaRPr>
          </a:p>
        </p:txBody>
      </p:sp>
    </p:spTree>
    <p:extLst>
      <p:ext uri="{BB962C8B-B14F-4D97-AF65-F5344CB8AC3E}">
        <p14:creationId xmlns:p14="http://schemas.microsoft.com/office/powerpoint/2010/main" xmlns="" val="3145737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3"/>
            <a:ext cx="281354"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8" name="Rectangle 8"/>
          <p:cNvSpPr>
            <a:spLocks noChangeArrowheads="1"/>
          </p:cNvSpPr>
          <p:nvPr userDrawn="1"/>
        </p:nvSpPr>
        <p:spPr bwMode="auto">
          <a:xfrm>
            <a:off x="4501663" y="6367464"/>
            <a:ext cx="68159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rtl="0" fontAlgn="base">
              <a:spcBef>
                <a:spcPct val="0"/>
              </a:spcBef>
              <a:spcAft>
                <a:spcPct val="0"/>
              </a:spcAft>
            </a:pPr>
            <a:r>
              <a:rPr lang="en-US" altLang="ar-SA" sz="1600">
                <a:solidFill>
                  <a:prstClr val="white"/>
                </a:solidFill>
                <a:latin typeface="Calibri" pitchFamily="34" charset="0"/>
              </a:rPr>
              <a:t>[        ]</a:t>
            </a:r>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4638685" y="1600204"/>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22032" y="1600204"/>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Slide Number Placeholder 5"/>
          <p:cNvSpPr>
            <a:spLocks noGrp="1"/>
          </p:cNvSpPr>
          <p:nvPr>
            <p:ph type="sldNum" sz="quarter" idx="14"/>
          </p:nvPr>
        </p:nvSpPr>
        <p:spPr>
          <a:xfrm>
            <a:off x="4592515" y="6356353"/>
            <a:ext cx="445477" cy="365125"/>
          </a:xfrm>
        </p:spPr>
        <p:txBody>
          <a:bodyPr/>
          <a:lstStyle>
            <a:lvl1pPr algn="ctr">
              <a:defRPr smtClean="0">
                <a:cs typeface="Arial" pitchFamily="34" charset="0"/>
              </a:defRPr>
            </a:lvl1pPr>
          </a:lstStyle>
          <a:p>
            <a:fld id="{F53A9888-F83C-4197-B1AB-2F9569FA2C16}" type="slidenum">
              <a:rPr lang="ar-SA" altLang="ar-SA">
                <a:solidFill>
                  <a:prstClr val="white"/>
                </a:solidFill>
              </a:rPr>
              <a:pPr/>
              <a:t>‹#›</a:t>
            </a:fld>
            <a:endParaRPr lang="en-US" altLang="ar-SA">
              <a:solidFill>
                <a:prstClr val="white"/>
              </a:solidFill>
            </a:endParaRPr>
          </a:p>
        </p:txBody>
      </p:sp>
    </p:spTree>
    <p:extLst>
      <p:ext uri="{BB962C8B-B14F-4D97-AF65-F5344CB8AC3E}">
        <p14:creationId xmlns:p14="http://schemas.microsoft.com/office/powerpoint/2010/main" xmlns="" val="3462469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7" name="Rectangle 7"/>
          <p:cNvSpPr>
            <a:spLocks noChangeArrowheads="1"/>
          </p:cNvSpPr>
          <p:nvPr userDrawn="1"/>
        </p:nvSpPr>
        <p:spPr bwMode="auto">
          <a:xfrm>
            <a:off x="4501663" y="6367464"/>
            <a:ext cx="68159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rtl="0" fontAlgn="base">
              <a:spcBef>
                <a:spcPct val="0"/>
              </a:spcBef>
              <a:spcAft>
                <a:spcPct val="0"/>
              </a:spcAft>
            </a:pPr>
            <a:r>
              <a:rPr lang="en-US" altLang="ar-SA" sz="1600">
                <a:solidFill>
                  <a:prstClr val="white"/>
                </a:solidFill>
                <a:latin typeface="Calibri" pitchFamily="34" charset="0"/>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Slide Number Placeholder 5"/>
          <p:cNvSpPr>
            <a:spLocks noGrp="1"/>
          </p:cNvSpPr>
          <p:nvPr>
            <p:ph type="sldNum" sz="quarter" idx="10"/>
          </p:nvPr>
        </p:nvSpPr>
        <p:spPr>
          <a:xfrm>
            <a:off x="4548555" y="6356353"/>
            <a:ext cx="445477" cy="365125"/>
          </a:xfrm>
        </p:spPr>
        <p:txBody>
          <a:bodyPr/>
          <a:lstStyle>
            <a:lvl1pPr>
              <a:defRPr smtClean="0">
                <a:cs typeface="Arial" pitchFamily="34" charset="0"/>
              </a:defRPr>
            </a:lvl1pPr>
          </a:lstStyle>
          <a:p>
            <a:fld id="{20E67FFD-0746-4C0C-A43D-5617CE80C1C2}" type="slidenum">
              <a:rPr lang="ar-SA" altLang="ar-SA">
                <a:solidFill>
                  <a:prstClr val="white"/>
                </a:solidFill>
              </a:rPr>
              <a:pPr/>
              <a:t>‹#›</a:t>
            </a:fld>
            <a:endParaRPr lang="en-US" altLang="ar-SA">
              <a:solidFill>
                <a:prstClr val="white"/>
              </a:solidFill>
            </a:endParaRPr>
          </a:p>
        </p:txBody>
      </p:sp>
    </p:spTree>
    <p:extLst>
      <p:ext uri="{BB962C8B-B14F-4D97-AF65-F5344CB8AC3E}">
        <p14:creationId xmlns:p14="http://schemas.microsoft.com/office/powerpoint/2010/main" xmlns="" val="1369416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 name="Rectangle 3"/>
          <p:cNvSpPr>
            <a:spLocks noChangeArrowheads="1"/>
          </p:cNvSpPr>
          <p:nvPr userDrawn="1"/>
        </p:nvSpPr>
        <p:spPr bwMode="auto">
          <a:xfrm>
            <a:off x="4501663" y="6367464"/>
            <a:ext cx="68159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rtl="0" fontAlgn="base">
              <a:spcBef>
                <a:spcPct val="0"/>
              </a:spcBef>
              <a:spcAft>
                <a:spcPct val="0"/>
              </a:spcAft>
            </a:pPr>
            <a:r>
              <a:rPr lang="en-US" altLang="ar-SA" sz="1600">
                <a:solidFill>
                  <a:prstClr val="white"/>
                </a:solidFill>
                <a:latin typeface="Calibri" pitchFamily="34" charset="0"/>
              </a:rPr>
              <a:t>[        ]</a:t>
            </a:r>
          </a:p>
        </p:txBody>
      </p:sp>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Slide Number Placeholder 5"/>
          <p:cNvSpPr>
            <a:spLocks noGrp="1"/>
          </p:cNvSpPr>
          <p:nvPr>
            <p:ph type="sldNum" sz="quarter" idx="10"/>
          </p:nvPr>
        </p:nvSpPr>
        <p:spPr>
          <a:xfrm>
            <a:off x="4592515" y="6356353"/>
            <a:ext cx="445477" cy="365125"/>
          </a:xfrm>
        </p:spPr>
        <p:txBody>
          <a:bodyPr/>
          <a:lstStyle>
            <a:lvl1pPr algn="ctr">
              <a:defRPr smtClean="0">
                <a:cs typeface="Arial" pitchFamily="34" charset="0"/>
              </a:defRPr>
            </a:lvl1pPr>
          </a:lstStyle>
          <a:p>
            <a:fld id="{9F31D3F2-3544-429D-B76B-3D7F978EB52D}" type="slidenum">
              <a:rPr lang="ar-SA" altLang="ar-SA">
                <a:solidFill>
                  <a:prstClr val="white"/>
                </a:solidFill>
              </a:rPr>
              <a:pPr/>
              <a:t>‹#›</a:t>
            </a:fld>
            <a:endParaRPr lang="en-US" altLang="ar-SA">
              <a:solidFill>
                <a:prstClr val="white"/>
              </a:solidFill>
            </a:endParaRPr>
          </a:p>
        </p:txBody>
      </p:sp>
    </p:spTree>
    <p:extLst>
      <p:ext uri="{BB962C8B-B14F-4D97-AF65-F5344CB8AC3E}">
        <p14:creationId xmlns:p14="http://schemas.microsoft.com/office/powerpoint/2010/main" xmlns="" val="1041098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2"/>
          <p:cNvSpPr>
            <a:spLocks noChangeArrowheads="1"/>
          </p:cNvSpPr>
          <p:nvPr userDrawn="1"/>
        </p:nvSpPr>
        <p:spPr bwMode="auto">
          <a:xfrm>
            <a:off x="4501663" y="6367464"/>
            <a:ext cx="68159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rtl="0" fontAlgn="base">
              <a:spcBef>
                <a:spcPct val="0"/>
              </a:spcBef>
              <a:spcAft>
                <a:spcPct val="0"/>
              </a:spcAft>
            </a:pPr>
            <a:r>
              <a:rPr lang="en-US" altLang="ar-SA" sz="1600">
                <a:solidFill>
                  <a:prstClr val="white"/>
                </a:solidFill>
                <a:latin typeface="Calibri" pitchFamily="34" charset="0"/>
              </a:rPr>
              <a:t>[        ]</a:t>
            </a:r>
          </a:p>
        </p:txBody>
      </p:sp>
      <p:sp>
        <p:nvSpPr>
          <p:cNvPr id="3" name="Slide Number Placeholder 5"/>
          <p:cNvSpPr>
            <a:spLocks noGrp="1"/>
          </p:cNvSpPr>
          <p:nvPr>
            <p:ph type="sldNum" sz="quarter" idx="10"/>
          </p:nvPr>
        </p:nvSpPr>
        <p:spPr>
          <a:xfrm>
            <a:off x="4592515" y="6356353"/>
            <a:ext cx="445477" cy="365125"/>
          </a:xfrm>
        </p:spPr>
        <p:txBody>
          <a:bodyPr/>
          <a:lstStyle>
            <a:lvl1pPr algn="ctr">
              <a:defRPr smtClean="0">
                <a:cs typeface="Arial" pitchFamily="34" charset="0"/>
              </a:defRPr>
            </a:lvl1pPr>
          </a:lstStyle>
          <a:p>
            <a:fld id="{827FB89A-D993-4E15-9B38-8AEAB66FADC6}" type="slidenum">
              <a:rPr lang="ar-SA" altLang="ar-SA">
                <a:solidFill>
                  <a:prstClr val="white"/>
                </a:solidFill>
              </a:rPr>
              <a:pPr/>
              <a:t>‹#›</a:t>
            </a:fld>
            <a:endParaRPr lang="en-US" altLang="ar-SA">
              <a:solidFill>
                <a:prstClr val="white"/>
              </a:solidFill>
            </a:endParaRPr>
          </a:p>
        </p:txBody>
      </p:sp>
    </p:spTree>
    <p:extLst>
      <p:ext uri="{BB962C8B-B14F-4D97-AF65-F5344CB8AC3E}">
        <p14:creationId xmlns:p14="http://schemas.microsoft.com/office/powerpoint/2010/main" xmlns="" val="961455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575051"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1943100" y="6376991"/>
            <a:ext cx="527538" cy="365125"/>
          </a:xfrm>
        </p:spPr>
        <p:txBody>
          <a:bodyPr/>
          <a:lstStyle>
            <a:lvl1pPr>
              <a:defRPr smtClean="0">
                <a:cs typeface="Arial" pitchFamily="34" charset="0"/>
              </a:defRPr>
            </a:lvl1pPr>
          </a:lstStyle>
          <a:p>
            <a:fld id="{3F48EFD8-ADD9-4EEF-B441-B7B99F33FAA3}" type="slidenum">
              <a:rPr lang="ar-SA" altLang="ar-SA">
                <a:solidFill>
                  <a:prstClr val="white"/>
                </a:solidFill>
              </a:rPr>
              <a:pPr/>
              <a:t>‹#›</a:t>
            </a:fld>
            <a:endParaRPr lang="en-US" altLang="ar-SA">
              <a:solidFill>
                <a:prstClr val="white"/>
              </a:solidFill>
            </a:endParaRPr>
          </a:p>
        </p:txBody>
      </p:sp>
    </p:spTree>
    <p:extLst>
      <p:ext uri="{BB962C8B-B14F-4D97-AF65-F5344CB8AC3E}">
        <p14:creationId xmlns:p14="http://schemas.microsoft.com/office/powerpoint/2010/main" xmlns="" val="3119284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الأيقونة لإضافة صورة</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1943100" y="6376991"/>
            <a:ext cx="527538" cy="365125"/>
          </a:xfrm>
        </p:spPr>
        <p:txBody>
          <a:bodyPr/>
          <a:lstStyle>
            <a:lvl1pPr>
              <a:defRPr smtClean="0">
                <a:cs typeface="Arial" pitchFamily="34" charset="0"/>
              </a:defRPr>
            </a:lvl1pPr>
          </a:lstStyle>
          <a:p>
            <a:fld id="{09E24603-3016-4897-8E00-DF028A7E3740}" type="slidenum">
              <a:rPr lang="ar-SA" altLang="ar-SA">
                <a:solidFill>
                  <a:prstClr val="white"/>
                </a:solidFill>
              </a:rPr>
              <a:pPr/>
              <a:t>‹#›</a:t>
            </a:fld>
            <a:endParaRPr lang="en-US" altLang="ar-SA">
              <a:solidFill>
                <a:prstClr val="white"/>
              </a:solidFill>
            </a:endParaRPr>
          </a:p>
        </p:txBody>
      </p:sp>
    </p:spTree>
    <p:extLst>
      <p:ext uri="{BB962C8B-B14F-4D97-AF65-F5344CB8AC3E}">
        <p14:creationId xmlns:p14="http://schemas.microsoft.com/office/powerpoint/2010/main" xmlns="" val="1451473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1943100" y="6376991"/>
            <a:ext cx="527538" cy="365125"/>
          </a:xfrm>
        </p:spPr>
        <p:txBody>
          <a:bodyPr/>
          <a:lstStyle>
            <a:lvl1pPr>
              <a:defRPr smtClean="0">
                <a:cs typeface="Arial" pitchFamily="34" charset="0"/>
              </a:defRPr>
            </a:lvl1pPr>
          </a:lstStyle>
          <a:p>
            <a:fld id="{8E0C479F-7B17-4FD1-A1DE-B2E665787328}" type="slidenum">
              <a:rPr lang="ar-SA" altLang="ar-SA">
                <a:solidFill>
                  <a:prstClr val="white"/>
                </a:solidFill>
              </a:rPr>
              <a:pPr/>
              <a:t>‹#›</a:t>
            </a:fld>
            <a:endParaRPr lang="en-US" altLang="ar-SA">
              <a:solidFill>
                <a:prstClr val="white"/>
              </a:solidFill>
            </a:endParaRPr>
          </a:p>
        </p:txBody>
      </p:sp>
    </p:spTree>
    <p:extLst>
      <p:ext uri="{BB962C8B-B14F-4D97-AF65-F5344CB8AC3E}">
        <p14:creationId xmlns:p14="http://schemas.microsoft.com/office/powerpoint/2010/main" xmlns="" val="386897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2"/>
            <a:ext cx="2228850"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495302" y="274642"/>
            <a:ext cx="653415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1943100" y="6376991"/>
            <a:ext cx="527538" cy="365125"/>
          </a:xfrm>
        </p:spPr>
        <p:txBody>
          <a:bodyPr/>
          <a:lstStyle>
            <a:lvl1pPr>
              <a:defRPr smtClean="0">
                <a:cs typeface="Arial" pitchFamily="34" charset="0"/>
              </a:defRPr>
            </a:lvl1pPr>
          </a:lstStyle>
          <a:p>
            <a:fld id="{4E5E1FCE-61D7-46A6-BA46-C0D8C759397B}" type="slidenum">
              <a:rPr lang="ar-SA" altLang="ar-SA">
                <a:solidFill>
                  <a:prstClr val="white"/>
                </a:solidFill>
              </a:rPr>
              <a:pPr/>
              <a:t>‹#›</a:t>
            </a:fld>
            <a:endParaRPr lang="en-US" altLang="ar-SA">
              <a:solidFill>
                <a:prstClr val="white"/>
              </a:solidFill>
            </a:endParaRPr>
          </a:p>
        </p:txBody>
      </p:sp>
    </p:spTree>
    <p:extLst>
      <p:ext uri="{BB962C8B-B14F-4D97-AF65-F5344CB8AC3E}">
        <p14:creationId xmlns:p14="http://schemas.microsoft.com/office/powerpoint/2010/main" xmlns="" val="20730596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4" name="Rectangle 6"/>
          <p:cNvSpPr>
            <a:spLocks noChangeArrowheads="1"/>
          </p:cNvSpPr>
          <p:nvPr userDrawn="1"/>
        </p:nvSpPr>
        <p:spPr bwMode="auto">
          <a:xfrm>
            <a:off x="4501662" y="6367464"/>
            <a:ext cx="68159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rtl="0" fontAlgn="base">
              <a:spcBef>
                <a:spcPct val="0"/>
              </a:spcBef>
              <a:spcAft>
                <a:spcPct val="0"/>
              </a:spcAft>
            </a:pPr>
            <a:r>
              <a:rPr lang="en-US" altLang="ar-SA" sz="1600">
                <a:solidFill>
                  <a:prstClr val="white"/>
                </a:solidFill>
                <a:latin typeface="Calibri" pitchFamily="34" charset="0"/>
              </a:rPr>
              <a:t>[        ]</a:t>
            </a:r>
          </a:p>
        </p:txBody>
      </p:sp>
      <p:sp>
        <p:nvSpPr>
          <p:cNvPr id="5" name="Rectangle 9"/>
          <p:cNvSpPr/>
          <p:nvPr/>
        </p:nvSpPr>
        <p:spPr>
          <a:xfrm>
            <a:off x="0" y="2133600"/>
            <a:ext cx="68580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11"/>
          <p:cNvSpPr/>
          <p:nvPr/>
        </p:nvSpPr>
        <p:spPr>
          <a:xfrm>
            <a:off x="8458200" y="2133600"/>
            <a:ext cx="68580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2" name="Title 1"/>
          <p:cNvSpPr>
            <a:spLocks noGrp="1"/>
          </p:cNvSpPr>
          <p:nvPr>
            <p:ph type="ctrTitle"/>
          </p:nvPr>
        </p:nvSpPr>
        <p:spPr>
          <a:xfrm>
            <a:off x="685800" y="2130427"/>
            <a:ext cx="77724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7" name="Slide Number Placeholder 5"/>
          <p:cNvSpPr>
            <a:spLocks noGrp="1"/>
          </p:cNvSpPr>
          <p:nvPr>
            <p:ph type="sldNum" sz="quarter" idx="10"/>
          </p:nvPr>
        </p:nvSpPr>
        <p:spPr>
          <a:xfrm>
            <a:off x="4592515" y="6356351"/>
            <a:ext cx="445477" cy="365125"/>
          </a:xfrm>
        </p:spPr>
        <p:txBody>
          <a:bodyPr/>
          <a:lstStyle>
            <a:lvl1pPr algn="ctr">
              <a:defRPr smtClean="0">
                <a:cs typeface="Arial" pitchFamily="34" charset="0"/>
              </a:defRPr>
            </a:lvl1pPr>
          </a:lstStyle>
          <a:p>
            <a:fld id="{F444676D-5E58-4857-83BC-B5B26921DC1F}" type="slidenum">
              <a:rPr lang="ar-SA" altLang="ar-SA">
                <a:solidFill>
                  <a:prstClr val="white"/>
                </a:solidFill>
              </a:rPr>
              <a:pPr/>
              <a:t>‹#›</a:t>
            </a:fld>
            <a:endParaRPr lang="en-US" altLang="ar-SA">
              <a:solidFill>
                <a:prstClr val="white"/>
              </a:solidFill>
            </a:endParaRPr>
          </a:p>
        </p:txBody>
      </p:sp>
    </p:spTree>
    <p:extLst>
      <p:ext uri="{BB962C8B-B14F-4D97-AF65-F5344CB8AC3E}">
        <p14:creationId xmlns:p14="http://schemas.microsoft.com/office/powerpoint/2010/main" xmlns="" val="20671730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7" name="Rectangle 7"/>
          <p:cNvSpPr>
            <a:spLocks noChangeArrowheads="1"/>
          </p:cNvSpPr>
          <p:nvPr userDrawn="1"/>
        </p:nvSpPr>
        <p:spPr bwMode="auto">
          <a:xfrm>
            <a:off x="4501662" y="6367464"/>
            <a:ext cx="68159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rtl="0" fontAlgn="base">
              <a:spcBef>
                <a:spcPct val="0"/>
              </a:spcBef>
              <a:spcAft>
                <a:spcPct val="0"/>
              </a:spcAft>
            </a:pPr>
            <a:r>
              <a:rPr lang="en-US" altLang="ar-SA" sz="1600">
                <a:solidFill>
                  <a:prstClr val="white"/>
                </a:solidFill>
                <a:latin typeface="Calibri" pitchFamily="34" charset="0"/>
              </a:rPr>
              <a:t>[        ]</a:t>
            </a:r>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Slide Number Placeholder 5"/>
          <p:cNvSpPr>
            <a:spLocks noGrp="1"/>
          </p:cNvSpPr>
          <p:nvPr>
            <p:ph type="sldNum" sz="quarter" idx="10"/>
          </p:nvPr>
        </p:nvSpPr>
        <p:spPr>
          <a:xfrm>
            <a:off x="4592515" y="6356351"/>
            <a:ext cx="445477" cy="365125"/>
          </a:xfrm>
        </p:spPr>
        <p:txBody>
          <a:bodyPr/>
          <a:lstStyle>
            <a:lvl1pPr algn="ctr">
              <a:defRPr smtClean="0">
                <a:cs typeface="Arial" pitchFamily="34" charset="0"/>
              </a:defRPr>
            </a:lvl1pPr>
          </a:lstStyle>
          <a:p>
            <a:fld id="{D9C8BEFB-C1B4-4ED7-B28E-870CC316E46A}" type="slidenum">
              <a:rPr lang="ar-SA" altLang="ar-SA">
                <a:solidFill>
                  <a:prstClr val="white"/>
                </a:solidFill>
              </a:rPr>
              <a:pPr/>
              <a:t>‹#›</a:t>
            </a:fld>
            <a:endParaRPr lang="en-US" altLang="ar-SA">
              <a:solidFill>
                <a:prstClr val="white"/>
              </a:solidFill>
            </a:endParaRPr>
          </a:p>
        </p:txBody>
      </p:sp>
    </p:spTree>
    <p:extLst>
      <p:ext uri="{BB962C8B-B14F-4D97-AF65-F5344CB8AC3E}">
        <p14:creationId xmlns:p14="http://schemas.microsoft.com/office/powerpoint/2010/main" xmlns="" val="38457043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4" name="Rectangle 4"/>
          <p:cNvSpPr>
            <a:spLocks noChangeArrowheads="1"/>
          </p:cNvSpPr>
          <p:nvPr userDrawn="1"/>
        </p:nvSpPr>
        <p:spPr bwMode="auto">
          <a:xfrm>
            <a:off x="4475188" y="6367464"/>
            <a:ext cx="68159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rtl="0" fontAlgn="base">
              <a:spcBef>
                <a:spcPct val="0"/>
              </a:spcBef>
              <a:spcAft>
                <a:spcPct val="0"/>
              </a:spcAft>
            </a:pPr>
            <a:r>
              <a:rPr lang="en-US" altLang="ar-SA" sz="1600">
                <a:solidFill>
                  <a:prstClr val="white"/>
                </a:solidFill>
                <a:latin typeface="Calibri" pitchFamily="34" charset="0"/>
              </a:rPr>
              <a:t>[        ]</a:t>
            </a:r>
          </a:p>
        </p:txBody>
      </p:sp>
      <p:sp>
        <p:nvSpPr>
          <p:cNvPr id="2" name="Title 1"/>
          <p:cNvSpPr>
            <a:spLocks noGrp="1"/>
          </p:cNvSpPr>
          <p:nvPr>
            <p:ph type="title"/>
          </p:nvPr>
        </p:nvSpPr>
        <p:spPr>
          <a:xfrm>
            <a:off x="722313" y="4406902"/>
            <a:ext cx="77724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4592515" y="6356351"/>
            <a:ext cx="445477" cy="365125"/>
          </a:xfrm>
        </p:spPr>
        <p:txBody>
          <a:bodyPr/>
          <a:lstStyle>
            <a:lvl1pPr algn="ctr">
              <a:defRPr smtClean="0">
                <a:cs typeface="Arial" pitchFamily="34" charset="0"/>
              </a:defRPr>
            </a:lvl1pPr>
          </a:lstStyle>
          <a:p>
            <a:fld id="{7ADEA97B-72F8-44AD-8B72-1B87C29AAA49}" type="slidenum">
              <a:rPr lang="ar-SA" altLang="ar-SA">
                <a:solidFill>
                  <a:prstClr val="white"/>
                </a:solidFill>
              </a:rPr>
              <a:pPr/>
              <a:t>‹#›</a:t>
            </a:fld>
            <a:endParaRPr lang="en-US" altLang="ar-SA">
              <a:solidFill>
                <a:prstClr val="white"/>
              </a:solidFill>
            </a:endParaRPr>
          </a:p>
        </p:txBody>
      </p:sp>
    </p:spTree>
    <p:extLst>
      <p:ext uri="{BB962C8B-B14F-4D97-AF65-F5344CB8AC3E}">
        <p14:creationId xmlns:p14="http://schemas.microsoft.com/office/powerpoint/2010/main" xmlns="" val="19843028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8" name="Rectangle 8"/>
          <p:cNvSpPr>
            <a:spLocks noChangeArrowheads="1"/>
          </p:cNvSpPr>
          <p:nvPr userDrawn="1"/>
        </p:nvSpPr>
        <p:spPr bwMode="auto">
          <a:xfrm>
            <a:off x="4501662" y="6367464"/>
            <a:ext cx="68159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rtl="0" fontAlgn="base">
              <a:spcBef>
                <a:spcPct val="0"/>
              </a:spcBef>
              <a:spcAft>
                <a:spcPct val="0"/>
              </a:spcAft>
            </a:pPr>
            <a:r>
              <a:rPr lang="en-US" altLang="ar-SA" sz="1600">
                <a:solidFill>
                  <a:prstClr val="white"/>
                </a:solidFill>
                <a:latin typeface="Calibri" pitchFamily="34" charset="0"/>
              </a:rPr>
              <a:t>[        ]</a:t>
            </a:r>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Slide Number Placeholder 5"/>
          <p:cNvSpPr>
            <a:spLocks noGrp="1"/>
          </p:cNvSpPr>
          <p:nvPr>
            <p:ph type="sldNum" sz="quarter" idx="14"/>
          </p:nvPr>
        </p:nvSpPr>
        <p:spPr>
          <a:xfrm>
            <a:off x="4592515" y="6356351"/>
            <a:ext cx="445477" cy="365125"/>
          </a:xfrm>
        </p:spPr>
        <p:txBody>
          <a:bodyPr/>
          <a:lstStyle>
            <a:lvl1pPr algn="ctr">
              <a:defRPr smtClean="0">
                <a:cs typeface="Arial" pitchFamily="34" charset="0"/>
              </a:defRPr>
            </a:lvl1pPr>
          </a:lstStyle>
          <a:p>
            <a:fld id="{F53A9888-F83C-4197-B1AB-2F9569FA2C16}" type="slidenum">
              <a:rPr lang="ar-SA" altLang="ar-SA">
                <a:solidFill>
                  <a:prstClr val="white"/>
                </a:solidFill>
              </a:rPr>
              <a:pPr/>
              <a:t>‹#›</a:t>
            </a:fld>
            <a:endParaRPr lang="en-US" altLang="ar-SA">
              <a:solidFill>
                <a:prstClr val="white"/>
              </a:solidFill>
            </a:endParaRPr>
          </a:p>
        </p:txBody>
      </p:sp>
    </p:spTree>
    <p:extLst>
      <p:ext uri="{BB962C8B-B14F-4D97-AF65-F5344CB8AC3E}">
        <p14:creationId xmlns:p14="http://schemas.microsoft.com/office/powerpoint/2010/main" xmlns="" val="15277227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7" name="Rectangle 7"/>
          <p:cNvSpPr>
            <a:spLocks noChangeArrowheads="1"/>
          </p:cNvSpPr>
          <p:nvPr userDrawn="1"/>
        </p:nvSpPr>
        <p:spPr bwMode="auto">
          <a:xfrm>
            <a:off x="4501662" y="6367464"/>
            <a:ext cx="68159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rtl="0" fontAlgn="base">
              <a:spcBef>
                <a:spcPct val="0"/>
              </a:spcBef>
              <a:spcAft>
                <a:spcPct val="0"/>
              </a:spcAft>
            </a:pPr>
            <a:r>
              <a:rPr lang="en-US" altLang="ar-SA" sz="1600">
                <a:solidFill>
                  <a:prstClr val="white"/>
                </a:solidFill>
                <a:latin typeface="Calibri" pitchFamily="34" charset="0"/>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Slide Number Placeholder 5"/>
          <p:cNvSpPr>
            <a:spLocks noGrp="1"/>
          </p:cNvSpPr>
          <p:nvPr>
            <p:ph type="sldNum" sz="quarter" idx="10"/>
          </p:nvPr>
        </p:nvSpPr>
        <p:spPr>
          <a:xfrm>
            <a:off x="4548554" y="6356351"/>
            <a:ext cx="445477" cy="365125"/>
          </a:xfrm>
        </p:spPr>
        <p:txBody>
          <a:bodyPr/>
          <a:lstStyle>
            <a:lvl1pPr>
              <a:defRPr smtClean="0">
                <a:cs typeface="Arial" pitchFamily="34" charset="0"/>
              </a:defRPr>
            </a:lvl1pPr>
          </a:lstStyle>
          <a:p>
            <a:fld id="{20E67FFD-0746-4C0C-A43D-5617CE80C1C2}" type="slidenum">
              <a:rPr lang="ar-SA" altLang="ar-SA">
                <a:solidFill>
                  <a:prstClr val="white"/>
                </a:solidFill>
              </a:rPr>
              <a:pPr/>
              <a:t>‹#›</a:t>
            </a:fld>
            <a:endParaRPr lang="en-US" altLang="ar-SA">
              <a:solidFill>
                <a:prstClr val="white"/>
              </a:solidFill>
            </a:endParaRPr>
          </a:p>
        </p:txBody>
      </p:sp>
    </p:spTree>
    <p:extLst>
      <p:ext uri="{BB962C8B-B14F-4D97-AF65-F5344CB8AC3E}">
        <p14:creationId xmlns:p14="http://schemas.microsoft.com/office/powerpoint/2010/main" xmlns="" val="15767028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 name="Rectangle 3"/>
          <p:cNvSpPr>
            <a:spLocks noChangeArrowheads="1"/>
          </p:cNvSpPr>
          <p:nvPr userDrawn="1"/>
        </p:nvSpPr>
        <p:spPr bwMode="auto">
          <a:xfrm>
            <a:off x="4501662" y="6367464"/>
            <a:ext cx="68159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rtl="0" fontAlgn="base">
              <a:spcBef>
                <a:spcPct val="0"/>
              </a:spcBef>
              <a:spcAft>
                <a:spcPct val="0"/>
              </a:spcAft>
            </a:pPr>
            <a:r>
              <a:rPr lang="en-US" altLang="ar-SA" sz="1600">
                <a:solidFill>
                  <a:prstClr val="white"/>
                </a:solidFill>
                <a:latin typeface="Calibri" pitchFamily="34" charset="0"/>
              </a:rPr>
              <a:t>[        ]</a:t>
            </a:r>
          </a:p>
        </p:txBody>
      </p:sp>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Slide Number Placeholder 5"/>
          <p:cNvSpPr>
            <a:spLocks noGrp="1"/>
          </p:cNvSpPr>
          <p:nvPr>
            <p:ph type="sldNum" sz="quarter" idx="10"/>
          </p:nvPr>
        </p:nvSpPr>
        <p:spPr>
          <a:xfrm>
            <a:off x="4592515" y="6356351"/>
            <a:ext cx="445477" cy="365125"/>
          </a:xfrm>
        </p:spPr>
        <p:txBody>
          <a:bodyPr/>
          <a:lstStyle>
            <a:lvl1pPr algn="ctr">
              <a:defRPr smtClean="0">
                <a:cs typeface="Arial" pitchFamily="34" charset="0"/>
              </a:defRPr>
            </a:lvl1pPr>
          </a:lstStyle>
          <a:p>
            <a:fld id="{9F31D3F2-3544-429D-B76B-3D7F978EB52D}" type="slidenum">
              <a:rPr lang="ar-SA" altLang="ar-SA">
                <a:solidFill>
                  <a:prstClr val="white"/>
                </a:solidFill>
              </a:rPr>
              <a:pPr/>
              <a:t>‹#›</a:t>
            </a:fld>
            <a:endParaRPr lang="en-US" altLang="ar-SA">
              <a:solidFill>
                <a:prstClr val="white"/>
              </a:solidFill>
            </a:endParaRPr>
          </a:p>
        </p:txBody>
      </p:sp>
    </p:spTree>
    <p:extLst>
      <p:ext uri="{BB962C8B-B14F-4D97-AF65-F5344CB8AC3E}">
        <p14:creationId xmlns:p14="http://schemas.microsoft.com/office/powerpoint/2010/main" xmlns="" val="39696363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2"/>
          <p:cNvSpPr>
            <a:spLocks noChangeArrowheads="1"/>
          </p:cNvSpPr>
          <p:nvPr userDrawn="1"/>
        </p:nvSpPr>
        <p:spPr bwMode="auto">
          <a:xfrm>
            <a:off x="4501662" y="6367464"/>
            <a:ext cx="68159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rtl="0" fontAlgn="base">
              <a:spcBef>
                <a:spcPct val="0"/>
              </a:spcBef>
              <a:spcAft>
                <a:spcPct val="0"/>
              </a:spcAft>
            </a:pPr>
            <a:r>
              <a:rPr lang="en-US" altLang="ar-SA" sz="1600">
                <a:solidFill>
                  <a:prstClr val="white"/>
                </a:solidFill>
                <a:latin typeface="Calibri" pitchFamily="34" charset="0"/>
              </a:rPr>
              <a:t>[        ]</a:t>
            </a:r>
          </a:p>
        </p:txBody>
      </p:sp>
      <p:sp>
        <p:nvSpPr>
          <p:cNvPr id="3" name="Slide Number Placeholder 5"/>
          <p:cNvSpPr>
            <a:spLocks noGrp="1"/>
          </p:cNvSpPr>
          <p:nvPr>
            <p:ph type="sldNum" sz="quarter" idx="10"/>
          </p:nvPr>
        </p:nvSpPr>
        <p:spPr>
          <a:xfrm>
            <a:off x="4592515" y="6356351"/>
            <a:ext cx="445477" cy="365125"/>
          </a:xfrm>
        </p:spPr>
        <p:txBody>
          <a:bodyPr/>
          <a:lstStyle>
            <a:lvl1pPr algn="ctr">
              <a:defRPr smtClean="0">
                <a:cs typeface="Arial" pitchFamily="34" charset="0"/>
              </a:defRPr>
            </a:lvl1pPr>
          </a:lstStyle>
          <a:p>
            <a:fld id="{827FB89A-D993-4E15-9B38-8AEAB66FADC6}" type="slidenum">
              <a:rPr lang="ar-SA" altLang="ar-SA">
                <a:solidFill>
                  <a:prstClr val="white"/>
                </a:solidFill>
              </a:rPr>
              <a:pPr/>
              <a:t>‹#›</a:t>
            </a:fld>
            <a:endParaRPr lang="en-US" altLang="ar-SA">
              <a:solidFill>
                <a:prstClr val="white"/>
              </a:solidFill>
            </a:endParaRPr>
          </a:p>
        </p:txBody>
      </p:sp>
    </p:spTree>
    <p:extLst>
      <p:ext uri="{BB962C8B-B14F-4D97-AF65-F5344CB8AC3E}">
        <p14:creationId xmlns:p14="http://schemas.microsoft.com/office/powerpoint/2010/main" xmlns="" val="26986500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1943100" y="6376989"/>
            <a:ext cx="527538" cy="365125"/>
          </a:xfrm>
        </p:spPr>
        <p:txBody>
          <a:bodyPr/>
          <a:lstStyle>
            <a:lvl1pPr>
              <a:defRPr smtClean="0">
                <a:cs typeface="Arial" pitchFamily="34" charset="0"/>
              </a:defRPr>
            </a:lvl1pPr>
          </a:lstStyle>
          <a:p>
            <a:fld id="{3F48EFD8-ADD9-4EEF-B441-B7B99F33FAA3}" type="slidenum">
              <a:rPr lang="ar-SA" altLang="ar-SA">
                <a:solidFill>
                  <a:prstClr val="white"/>
                </a:solidFill>
              </a:rPr>
              <a:pPr/>
              <a:t>‹#›</a:t>
            </a:fld>
            <a:endParaRPr lang="en-US" altLang="ar-SA">
              <a:solidFill>
                <a:prstClr val="white"/>
              </a:solidFill>
            </a:endParaRPr>
          </a:p>
        </p:txBody>
      </p:sp>
    </p:spTree>
    <p:extLst>
      <p:ext uri="{BB962C8B-B14F-4D97-AF65-F5344CB8AC3E}">
        <p14:creationId xmlns:p14="http://schemas.microsoft.com/office/powerpoint/2010/main" xmlns="" val="35751068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الأيقونة لإضافة صورة</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1943100" y="6376989"/>
            <a:ext cx="527538" cy="365125"/>
          </a:xfrm>
        </p:spPr>
        <p:txBody>
          <a:bodyPr/>
          <a:lstStyle>
            <a:lvl1pPr>
              <a:defRPr smtClean="0">
                <a:cs typeface="Arial" pitchFamily="34" charset="0"/>
              </a:defRPr>
            </a:lvl1pPr>
          </a:lstStyle>
          <a:p>
            <a:fld id="{09E24603-3016-4897-8E00-DF028A7E3740}" type="slidenum">
              <a:rPr lang="ar-SA" altLang="ar-SA">
                <a:solidFill>
                  <a:prstClr val="white"/>
                </a:solidFill>
              </a:rPr>
              <a:pPr/>
              <a:t>‹#›</a:t>
            </a:fld>
            <a:endParaRPr lang="en-US" altLang="ar-SA">
              <a:solidFill>
                <a:prstClr val="white"/>
              </a:solidFill>
            </a:endParaRPr>
          </a:p>
        </p:txBody>
      </p:sp>
    </p:spTree>
    <p:extLst>
      <p:ext uri="{BB962C8B-B14F-4D97-AF65-F5344CB8AC3E}">
        <p14:creationId xmlns:p14="http://schemas.microsoft.com/office/powerpoint/2010/main" xmlns="" val="32252616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smtClean="0">
                <a:cs typeface="Arial" pitchFamily="34" charset="0"/>
              </a:defRPr>
            </a:lvl1pPr>
          </a:lstStyle>
          <a:p>
            <a:fld id="{8E0C479F-7B17-4FD1-A1DE-B2E665787328}" type="slidenum">
              <a:rPr lang="ar-SA" altLang="ar-SA">
                <a:solidFill>
                  <a:prstClr val="white"/>
                </a:solidFill>
              </a:rPr>
              <a:pPr/>
              <a:t>‹#›</a:t>
            </a:fld>
            <a:endParaRPr lang="en-US" altLang="ar-SA">
              <a:solidFill>
                <a:prstClr val="white"/>
              </a:solidFill>
            </a:endParaRPr>
          </a:p>
        </p:txBody>
      </p:sp>
    </p:spTree>
    <p:extLst>
      <p:ext uri="{BB962C8B-B14F-4D97-AF65-F5344CB8AC3E}">
        <p14:creationId xmlns:p14="http://schemas.microsoft.com/office/powerpoint/2010/main" xmlns="" val="1015142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smtClean="0">
                <a:cs typeface="Arial" pitchFamily="34" charset="0"/>
              </a:defRPr>
            </a:lvl1pPr>
          </a:lstStyle>
          <a:p>
            <a:fld id="{4E5E1FCE-61D7-46A6-BA46-C0D8C759397B}" type="slidenum">
              <a:rPr lang="ar-SA" altLang="ar-SA">
                <a:solidFill>
                  <a:prstClr val="white"/>
                </a:solidFill>
              </a:rPr>
              <a:pPr/>
              <a:t>‹#›</a:t>
            </a:fld>
            <a:endParaRPr lang="en-US" altLang="ar-SA">
              <a:solidFill>
                <a:prstClr val="white"/>
              </a:solidFill>
            </a:endParaRPr>
          </a:p>
        </p:txBody>
      </p:sp>
    </p:spTree>
    <p:extLst>
      <p:ext uri="{BB962C8B-B14F-4D97-AF65-F5344CB8AC3E}">
        <p14:creationId xmlns:p14="http://schemas.microsoft.com/office/powerpoint/2010/main" xmlns="" val="840710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EG" altLang="ar-SA" smtClean="0"/>
              <a:t>العنوان الرئيسي</a:t>
            </a:r>
          </a:p>
        </p:txBody>
      </p:sp>
      <p:sp>
        <p:nvSpPr>
          <p:cNvPr id="1027" name="Text Placeholder 2"/>
          <p:cNvSpPr>
            <a:spLocks noGrp="1"/>
          </p:cNvSpPr>
          <p:nvPr>
            <p:ph type="body" idx="1"/>
          </p:nvPr>
        </p:nvSpPr>
        <p:spPr bwMode="auto">
          <a:xfrm>
            <a:off x="457200" y="1600203"/>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EG" altLang="ar-SA" smtClean="0"/>
              <a:t>المحتوى المستوى الأول</a:t>
            </a:r>
          </a:p>
          <a:p>
            <a:pPr lvl="1"/>
            <a:r>
              <a:rPr lang="ar-EG" altLang="ar-SA" smtClean="0"/>
              <a:t>المحتوى المستوى الثاني</a:t>
            </a:r>
          </a:p>
          <a:p>
            <a:pPr lvl="2"/>
            <a:r>
              <a:rPr lang="ar-EG" altLang="ar-SA" smtClean="0"/>
              <a:t>المحتوى المستوى الثالث</a:t>
            </a:r>
          </a:p>
          <a:p>
            <a:pPr lvl="3"/>
            <a:r>
              <a:rPr lang="ar-EG" altLang="ar-SA" smtClean="0"/>
              <a:t>المحتوى المستوى الرابع</a:t>
            </a:r>
          </a:p>
          <a:p>
            <a:pPr lvl="4"/>
            <a:r>
              <a:rPr lang="ar-EG" altLang="ar-SA" smtClean="0"/>
              <a:t>المحتوى المستوى الخامس</a:t>
            </a:r>
          </a:p>
        </p:txBody>
      </p:sp>
      <p:sp>
        <p:nvSpPr>
          <p:cNvPr id="10" name="Rectangle 9"/>
          <p:cNvSpPr/>
          <p:nvPr/>
        </p:nvSpPr>
        <p:spPr>
          <a:xfrm>
            <a:off x="0" y="6324600"/>
            <a:ext cx="9144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grpSp>
        <p:nvGrpSpPr>
          <p:cNvPr id="1029" name="Group 7"/>
          <p:cNvGrpSpPr>
            <a:grpSpLocks/>
          </p:cNvGrpSpPr>
          <p:nvPr/>
        </p:nvGrpSpPr>
        <p:grpSpPr bwMode="auto">
          <a:xfrm>
            <a:off x="7948247"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5" name="Slide Number Placeholder 5"/>
          <p:cNvSpPr>
            <a:spLocks noGrp="1"/>
          </p:cNvSpPr>
          <p:nvPr>
            <p:ph type="sldNum" sz="quarter" idx="4"/>
          </p:nvPr>
        </p:nvSpPr>
        <p:spPr>
          <a:xfrm>
            <a:off x="4536831" y="6376991"/>
            <a:ext cx="527538" cy="365125"/>
          </a:xfrm>
          <a:prstGeom prst="rect">
            <a:avLst/>
          </a:prstGeom>
        </p:spPr>
        <p:txBody>
          <a:bodyPr vert="horz" wrap="square" lIns="91440" tIns="45720" rIns="91440" bIns="45720" numCol="1" anchor="ctr" anchorCtr="0" compatLnSpc="1">
            <a:prstTxWarp prst="textNoShape">
              <a:avLst/>
            </a:prstTxWarp>
          </a:bodyPr>
          <a:lstStyle>
            <a:lvl1pPr algn="r" rtl="0" eaLnBrk="1" hangingPunct="1">
              <a:defRPr sz="1200">
                <a:solidFill>
                  <a:schemeClr val="bg1"/>
                </a:solidFill>
                <a:latin typeface="Calibri" pitchFamily="34" charset="0"/>
                <a:cs typeface="Arial" charset="0"/>
              </a:defRPr>
            </a:lvl1pPr>
          </a:lstStyle>
          <a:p>
            <a:pPr fontAlgn="base">
              <a:spcBef>
                <a:spcPct val="0"/>
              </a:spcBef>
              <a:spcAft>
                <a:spcPct val="0"/>
              </a:spcAft>
              <a:defRPr/>
            </a:pPr>
            <a:endParaRPr lang="en-US">
              <a:solidFill>
                <a:prstClr val="white"/>
              </a:solidFill>
            </a:endParaRPr>
          </a:p>
        </p:txBody>
      </p:sp>
      <p:sp>
        <p:nvSpPr>
          <p:cNvPr id="1031" name="Rectangle 15"/>
          <p:cNvSpPr>
            <a:spLocks noChangeArrowheads="1"/>
          </p:cNvSpPr>
          <p:nvPr/>
        </p:nvSpPr>
        <p:spPr bwMode="auto">
          <a:xfrm>
            <a:off x="6260123" y="6519864"/>
            <a:ext cx="192892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rtl="0" fontAlgn="base">
              <a:spcBef>
                <a:spcPct val="0"/>
              </a:spcBef>
              <a:spcAft>
                <a:spcPct val="0"/>
              </a:spcAft>
            </a:pPr>
            <a:r>
              <a:rPr lang="en-US" altLang="ar-SA" sz="1600">
                <a:solidFill>
                  <a:prstClr val="white"/>
                </a:solidFill>
                <a:latin typeface="Calibri" pitchFamily="34" charset="0"/>
              </a:rPr>
              <a:t>King Faisal University</a:t>
            </a:r>
          </a:p>
        </p:txBody>
      </p:sp>
      <p:sp>
        <p:nvSpPr>
          <p:cNvPr id="1032" name="Rectangle 16"/>
          <p:cNvSpPr>
            <a:spLocks noChangeArrowheads="1"/>
          </p:cNvSpPr>
          <p:nvPr/>
        </p:nvSpPr>
        <p:spPr bwMode="auto">
          <a:xfrm>
            <a:off x="6507773" y="6291264"/>
            <a:ext cx="140615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rtl="0" fontAlgn="base">
              <a:spcBef>
                <a:spcPct val="0"/>
              </a:spcBef>
              <a:spcAft>
                <a:spcPct val="0"/>
              </a:spcAft>
            </a:pPr>
            <a:r>
              <a:rPr lang="ar-SA" altLang="ar-SA" sz="1600" b="1">
                <a:solidFill>
                  <a:prstClr val="white"/>
                </a:solidFill>
                <a:latin typeface="Calibri" pitchFamily="34" charset="0"/>
              </a:rPr>
              <a:t>جامعة الملك فيصل</a:t>
            </a:r>
            <a:endParaRPr lang="en-US" altLang="ar-SA" sz="1600" b="1">
              <a:solidFill>
                <a:prstClr val="white"/>
              </a:solidFill>
              <a:latin typeface="Calibri" pitchFamily="34" charset="0"/>
            </a:endParaRPr>
          </a:p>
        </p:txBody>
      </p:sp>
      <p:pic>
        <p:nvPicPr>
          <p:cNvPr id="1033" name="Picture 17"/>
          <p:cNvPicPr>
            <a:picLocks noChangeAspect="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216878" y="5964241"/>
            <a:ext cx="773723" cy="712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34" name="Rectangle 18"/>
          <p:cNvSpPr>
            <a:spLocks noChangeArrowheads="1"/>
          </p:cNvSpPr>
          <p:nvPr/>
        </p:nvSpPr>
        <p:spPr bwMode="auto">
          <a:xfrm>
            <a:off x="844062" y="6581778"/>
            <a:ext cx="3116046"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rtl="0" fontAlgn="base">
              <a:spcBef>
                <a:spcPct val="0"/>
              </a:spcBef>
              <a:spcAft>
                <a:spcPct val="0"/>
              </a:spcAft>
            </a:pPr>
            <a:r>
              <a:rPr lang="en-US" altLang="ar-SA" sz="1200">
                <a:solidFill>
                  <a:prstClr val="white"/>
                </a:solidFill>
                <a:latin typeface="Calibri" pitchFamily="34" charset="0"/>
              </a:rPr>
              <a:t>Deanship of E-Learning and Distance Education</a:t>
            </a:r>
          </a:p>
        </p:txBody>
      </p:sp>
      <p:sp>
        <p:nvSpPr>
          <p:cNvPr id="1035" name="Rectangle 19"/>
          <p:cNvSpPr>
            <a:spLocks noChangeArrowheads="1"/>
          </p:cNvSpPr>
          <p:nvPr/>
        </p:nvSpPr>
        <p:spPr bwMode="auto">
          <a:xfrm>
            <a:off x="1091712" y="6291264"/>
            <a:ext cx="279595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rtl="0" fontAlgn="base">
              <a:spcBef>
                <a:spcPct val="0"/>
              </a:spcBef>
              <a:spcAft>
                <a:spcPct val="0"/>
              </a:spcAft>
            </a:pPr>
            <a:r>
              <a:rPr lang="ar-SA" altLang="ar-SA" sz="1600" b="1">
                <a:solidFill>
                  <a:prstClr val="white"/>
                </a:solidFill>
                <a:latin typeface="Calibri" pitchFamily="34" charset="0"/>
              </a:rPr>
              <a:t>عمادة التعلم الإلكتروني والتعليم عن بعد</a:t>
            </a:r>
            <a:endParaRPr lang="en-US" altLang="ar-SA" sz="1600" b="1">
              <a:solidFill>
                <a:prstClr val="white"/>
              </a:solidFill>
              <a:latin typeface="Calibri" pitchFamily="34" charset="0"/>
            </a:endParaRPr>
          </a:p>
        </p:txBody>
      </p:sp>
    </p:spTree>
    <p:extLst>
      <p:ext uri="{BB962C8B-B14F-4D97-AF65-F5344CB8AC3E}">
        <p14:creationId xmlns:p14="http://schemas.microsoft.com/office/powerpoint/2010/main" xmlns="" val="7489052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r" rtl="1" eaLnBrk="0" fontAlgn="base" hangingPunct="0">
        <a:spcBef>
          <a:spcPct val="0"/>
        </a:spcBef>
        <a:spcAft>
          <a:spcPct val="0"/>
        </a:spcAft>
        <a:defRPr sz="4400" kern="1200">
          <a:solidFill>
            <a:srgbClr val="43A79C"/>
          </a:solidFill>
          <a:latin typeface="+mj-lt"/>
          <a:ea typeface="+mj-ea"/>
          <a:cs typeface="Arial" charset="0"/>
        </a:defRPr>
      </a:lvl1pPr>
      <a:lvl2pPr algn="r" rtl="1" eaLnBrk="0" fontAlgn="base" hangingPunct="0">
        <a:spcBef>
          <a:spcPct val="0"/>
        </a:spcBef>
        <a:spcAft>
          <a:spcPct val="0"/>
        </a:spcAft>
        <a:defRPr sz="4400">
          <a:solidFill>
            <a:srgbClr val="43A79C"/>
          </a:solidFill>
          <a:latin typeface="Calibri" pitchFamily="34" charset="0"/>
          <a:cs typeface="Arial" charset="0"/>
        </a:defRPr>
      </a:lvl2pPr>
      <a:lvl3pPr algn="r" rtl="1" eaLnBrk="0" fontAlgn="base" hangingPunct="0">
        <a:spcBef>
          <a:spcPct val="0"/>
        </a:spcBef>
        <a:spcAft>
          <a:spcPct val="0"/>
        </a:spcAft>
        <a:defRPr sz="4400">
          <a:solidFill>
            <a:srgbClr val="43A79C"/>
          </a:solidFill>
          <a:latin typeface="Calibri" pitchFamily="34" charset="0"/>
          <a:cs typeface="Arial" charset="0"/>
        </a:defRPr>
      </a:lvl3pPr>
      <a:lvl4pPr algn="r" rtl="1" eaLnBrk="0" fontAlgn="base" hangingPunct="0">
        <a:spcBef>
          <a:spcPct val="0"/>
        </a:spcBef>
        <a:spcAft>
          <a:spcPct val="0"/>
        </a:spcAft>
        <a:defRPr sz="4400">
          <a:solidFill>
            <a:srgbClr val="43A79C"/>
          </a:solidFill>
          <a:latin typeface="Calibri" pitchFamily="34" charset="0"/>
          <a:cs typeface="Arial" charset="0"/>
        </a:defRPr>
      </a:lvl4pPr>
      <a:lvl5pPr algn="r" rtl="1" eaLnBrk="0" fontAlgn="base" hangingPunct="0">
        <a:spcBef>
          <a:spcPct val="0"/>
        </a:spcBef>
        <a:spcAft>
          <a:spcPct val="0"/>
        </a:spcAft>
        <a:defRPr sz="4400">
          <a:solidFill>
            <a:srgbClr val="43A79C"/>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0" fontAlgn="base" hangingPunct="0">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0" fontAlgn="base" hangingPunct="0">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0" fontAlgn="base" hangingPunct="0">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0" fontAlgn="base" hangingPunct="0">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0" fontAlgn="base" hangingPunct="0">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EG" altLang="ar-SA" smtClean="0"/>
              <a:t>العنوان الرئيسي</a:t>
            </a:r>
          </a:p>
        </p:txBody>
      </p:sp>
      <p:sp>
        <p:nvSpPr>
          <p:cNvPr id="1027" name="Text Placeholder 2"/>
          <p:cNvSpPr>
            <a:spLocks noGrp="1"/>
          </p:cNvSpPr>
          <p:nvPr>
            <p:ph type="body" idx="1"/>
          </p:nvPr>
        </p:nvSpPr>
        <p:spPr bwMode="auto">
          <a:xfrm>
            <a:off x="457200" y="1600201"/>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EG" altLang="ar-SA" smtClean="0"/>
              <a:t>المحتوى المستوى الأول</a:t>
            </a:r>
          </a:p>
          <a:p>
            <a:pPr lvl="1"/>
            <a:r>
              <a:rPr lang="ar-EG" altLang="ar-SA" smtClean="0"/>
              <a:t>المحتوى المستوى الثاني</a:t>
            </a:r>
          </a:p>
          <a:p>
            <a:pPr lvl="2"/>
            <a:r>
              <a:rPr lang="ar-EG" altLang="ar-SA" smtClean="0"/>
              <a:t>المحتوى المستوى الثالث</a:t>
            </a:r>
          </a:p>
          <a:p>
            <a:pPr lvl="3"/>
            <a:r>
              <a:rPr lang="ar-EG" altLang="ar-SA" smtClean="0"/>
              <a:t>المحتوى المستوى الرابع</a:t>
            </a:r>
          </a:p>
          <a:p>
            <a:pPr lvl="4"/>
            <a:r>
              <a:rPr lang="ar-EG" altLang="ar-SA" smtClean="0"/>
              <a:t>المحتوى المستوى الخامس</a:t>
            </a:r>
          </a:p>
        </p:txBody>
      </p:sp>
      <p:sp>
        <p:nvSpPr>
          <p:cNvPr id="10" name="Rectangle 9"/>
          <p:cNvSpPr/>
          <p:nvPr/>
        </p:nvSpPr>
        <p:spPr>
          <a:xfrm>
            <a:off x="0" y="6324600"/>
            <a:ext cx="9144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grpSp>
        <p:nvGrpSpPr>
          <p:cNvPr id="1029"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algn="r" rtl="0" eaLnBrk="1" hangingPunct="1">
              <a:defRPr sz="1200">
                <a:solidFill>
                  <a:schemeClr val="bg1"/>
                </a:solidFill>
                <a:latin typeface="Calibri" pitchFamily="34" charset="0"/>
                <a:cs typeface="Arial" charset="0"/>
              </a:defRPr>
            </a:lvl1pPr>
          </a:lstStyle>
          <a:p>
            <a:pPr fontAlgn="base">
              <a:spcBef>
                <a:spcPct val="0"/>
              </a:spcBef>
              <a:spcAft>
                <a:spcPct val="0"/>
              </a:spcAft>
              <a:defRPr/>
            </a:pPr>
            <a:endParaRPr lang="en-US">
              <a:solidFill>
                <a:prstClr val="white"/>
              </a:solidFill>
            </a:endParaRPr>
          </a:p>
        </p:txBody>
      </p:sp>
      <p:sp>
        <p:nvSpPr>
          <p:cNvPr id="1031" name="Rectangle 15"/>
          <p:cNvSpPr>
            <a:spLocks noChangeArrowheads="1"/>
          </p:cNvSpPr>
          <p:nvPr/>
        </p:nvSpPr>
        <p:spPr bwMode="auto">
          <a:xfrm>
            <a:off x="6260123" y="6519864"/>
            <a:ext cx="192892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rtl="0" fontAlgn="base">
              <a:spcBef>
                <a:spcPct val="0"/>
              </a:spcBef>
              <a:spcAft>
                <a:spcPct val="0"/>
              </a:spcAft>
            </a:pPr>
            <a:r>
              <a:rPr lang="en-US" altLang="ar-SA" sz="1600">
                <a:solidFill>
                  <a:prstClr val="white"/>
                </a:solidFill>
                <a:latin typeface="Calibri" pitchFamily="34" charset="0"/>
              </a:rPr>
              <a:t>King Faisal University</a:t>
            </a:r>
          </a:p>
        </p:txBody>
      </p:sp>
      <p:sp>
        <p:nvSpPr>
          <p:cNvPr id="1032" name="Rectangle 16"/>
          <p:cNvSpPr>
            <a:spLocks noChangeArrowheads="1"/>
          </p:cNvSpPr>
          <p:nvPr/>
        </p:nvSpPr>
        <p:spPr bwMode="auto">
          <a:xfrm>
            <a:off x="6507773" y="6291264"/>
            <a:ext cx="140615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rtl="0" fontAlgn="base">
              <a:spcBef>
                <a:spcPct val="0"/>
              </a:spcBef>
              <a:spcAft>
                <a:spcPct val="0"/>
              </a:spcAft>
            </a:pPr>
            <a:r>
              <a:rPr lang="ar-SA" altLang="ar-SA" sz="1600" b="1">
                <a:solidFill>
                  <a:prstClr val="white"/>
                </a:solidFill>
                <a:latin typeface="Calibri" pitchFamily="34" charset="0"/>
              </a:rPr>
              <a:t>جامعة الملك فيصل</a:t>
            </a:r>
            <a:endParaRPr lang="en-US" altLang="ar-SA" sz="1600" b="1">
              <a:solidFill>
                <a:prstClr val="white"/>
              </a:solidFill>
              <a:latin typeface="Calibri" pitchFamily="34" charset="0"/>
            </a:endParaRPr>
          </a:p>
        </p:txBody>
      </p:sp>
      <p:pic>
        <p:nvPicPr>
          <p:cNvPr id="1033" name="Picture 17"/>
          <p:cNvPicPr>
            <a:picLocks noChangeAspect="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216877" y="5964239"/>
            <a:ext cx="773723" cy="712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34" name="Rectangle 18"/>
          <p:cNvSpPr>
            <a:spLocks noChangeArrowheads="1"/>
          </p:cNvSpPr>
          <p:nvPr/>
        </p:nvSpPr>
        <p:spPr bwMode="auto">
          <a:xfrm>
            <a:off x="844062" y="6581776"/>
            <a:ext cx="3116046"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rtl="0" fontAlgn="base">
              <a:spcBef>
                <a:spcPct val="0"/>
              </a:spcBef>
              <a:spcAft>
                <a:spcPct val="0"/>
              </a:spcAft>
            </a:pPr>
            <a:r>
              <a:rPr lang="en-US" altLang="ar-SA" sz="1200">
                <a:solidFill>
                  <a:prstClr val="white"/>
                </a:solidFill>
                <a:latin typeface="Calibri" pitchFamily="34" charset="0"/>
              </a:rPr>
              <a:t>Deanship of E-Learning and Distance Education</a:t>
            </a:r>
          </a:p>
        </p:txBody>
      </p:sp>
      <p:sp>
        <p:nvSpPr>
          <p:cNvPr id="1035" name="Rectangle 19"/>
          <p:cNvSpPr>
            <a:spLocks noChangeArrowheads="1"/>
          </p:cNvSpPr>
          <p:nvPr/>
        </p:nvSpPr>
        <p:spPr bwMode="auto">
          <a:xfrm>
            <a:off x="1091712" y="6291264"/>
            <a:ext cx="279595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rtl="0" fontAlgn="base">
              <a:spcBef>
                <a:spcPct val="0"/>
              </a:spcBef>
              <a:spcAft>
                <a:spcPct val="0"/>
              </a:spcAft>
            </a:pPr>
            <a:r>
              <a:rPr lang="ar-SA" altLang="ar-SA" sz="1600" b="1">
                <a:solidFill>
                  <a:prstClr val="white"/>
                </a:solidFill>
                <a:latin typeface="Calibri" pitchFamily="34" charset="0"/>
              </a:rPr>
              <a:t>عمادة التعلم الإلكتروني والتعليم عن بعد</a:t>
            </a:r>
            <a:endParaRPr lang="en-US" altLang="ar-SA" sz="1600" b="1">
              <a:solidFill>
                <a:prstClr val="white"/>
              </a:solidFill>
              <a:latin typeface="Calibri" pitchFamily="34" charset="0"/>
            </a:endParaRPr>
          </a:p>
        </p:txBody>
      </p:sp>
    </p:spTree>
    <p:extLst>
      <p:ext uri="{BB962C8B-B14F-4D97-AF65-F5344CB8AC3E}">
        <p14:creationId xmlns:p14="http://schemas.microsoft.com/office/powerpoint/2010/main" xmlns="" val="35913482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hf hdr="0" ftr="0" dt="0"/>
  <p:txStyles>
    <p:titleStyle>
      <a:lvl1pPr algn="r" rtl="1" eaLnBrk="0" fontAlgn="base" hangingPunct="0">
        <a:spcBef>
          <a:spcPct val="0"/>
        </a:spcBef>
        <a:spcAft>
          <a:spcPct val="0"/>
        </a:spcAft>
        <a:defRPr sz="4400" kern="1200">
          <a:solidFill>
            <a:srgbClr val="43A79C"/>
          </a:solidFill>
          <a:latin typeface="+mj-lt"/>
          <a:ea typeface="+mj-ea"/>
          <a:cs typeface="Arial" charset="0"/>
        </a:defRPr>
      </a:lvl1pPr>
      <a:lvl2pPr algn="r" rtl="1" eaLnBrk="0" fontAlgn="base" hangingPunct="0">
        <a:spcBef>
          <a:spcPct val="0"/>
        </a:spcBef>
        <a:spcAft>
          <a:spcPct val="0"/>
        </a:spcAft>
        <a:defRPr sz="4400">
          <a:solidFill>
            <a:srgbClr val="43A79C"/>
          </a:solidFill>
          <a:latin typeface="Calibri" pitchFamily="34" charset="0"/>
          <a:cs typeface="Arial" charset="0"/>
        </a:defRPr>
      </a:lvl2pPr>
      <a:lvl3pPr algn="r" rtl="1" eaLnBrk="0" fontAlgn="base" hangingPunct="0">
        <a:spcBef>
          <a:spcPct val="0"/>
        </a:spcBef>
        <a:spcAft>
          <a:spcPct val="0"/>
        </a:spcAft>
        <a:defRPr sz="4400">
          <a:solidFill>
            <a:srgbClr val="43A79C"/>
          </a:solidFill>
          <a:latin typeface="Calibri" pitchFamily="34" charset="0"/>
          <a:cs typeface="Arial" charset="0"/>
        </a:defRPr>
      </a:lvl3pPr>
      <a:lvl4pPr algn="r" rtl="1" eaLnBrk="0" fontAlgn="base" hangingPunct="0">
        <a:spcBef>
          <a:spcPct val="0"/>
        </a:spcBef>
        <a:spcAft>
          <a:spcPct val="0"/>
        </a:spcAft>
        <a:defRPr sz="4400">
          <a:solidFill>
            <a:srgbClr val="43A79C"/>
          </a:solidFill>
          <a:latin typeface="Calibri" pitchFamily="34" charset="0"/>
          <a:cs typeface="Arial" charset="0"/>
        </a:defRPr>
      </a:lvl4pPr>
      <a:lvl5pPr algn="r" rtl="1" eaLnBrk="0" fontAlgn="base" hangingPunct="0">
        <a:spcBef>
          <a:spcPct val="0"/>
        </a:spcBef>
        <a:spcAft>
          <a:spcPct val="0"/>
        </a:spcAft>
        <a:defRPr sz="4400">
          <a:solidFill>
            <a:srgbClr val="43A79C"/>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0" fontAlgn="base" hangingPunct="0">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0" fontAlgn="base" hangingPunct="0">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0" fontAlgn="base" hangingPunct="0">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0" fontAlgn="base" hangingPunct="0">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0" fontAlgn="base" hangingPunct="0">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ctrTitle"/>
          </p:nvPr>
        </p:nvSpPr>
        <p:spPr>
          <a:xfrm>
            <a:off x="685800" y="2130428"/>
            <a:ext cx="7772400" cy="1470025"/>
          </a:xfrm>
        </p:spPr>
        <p:txBody>
          <a:bodyPr/>
          <a:lstStyle/>
          <a:p>
            <a:pPr eaLnBrk="1" hangingPunct="1"/>
            <a:endParaRPr lang="ar-SA" alt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6" name="Rectangle 5"/>
          <p:cNvSpPr/>
          <p:nvPr/>
        </p:nvSpPr>
        <p:spPr>
          <a:xfrm>
            <a:off x="0" y="-228600"/>
            <a:ext cx="9144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14342" name="Subtitle 2"/>
          <p:cNvSpPr txBox="1">
            <a:spLocks/>
          </p:cNvSpPr>
          <p:nvPr/>
        </p:nvSpPr>
        <p:spPr bwMode="auto">
          <a:xfrm>
            <a:off x="5275386" y="4800600"/>
            <a:ext cx="3768969"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rtl="1">
              <a:spcBef>
                <a:spcPct val="20000"/>
              </a:spcBef>
              <a:buFont typeface="Arial" pitchFamily="34" charset="0"/>
              <a:buChar char="•"/>
              <a:defRPr sz="3200">
                <a:solidFill>
                  <a:srgbClr val="313B4A"/>
                </a:solidFill>
                <a:latin typeface="Calibri" pitchFamily="34" charset="0"/>
                <a:cs typeface="Arial" pitchFamily="34" charset="0"/>
              </a:defRPr>
            </a:lvl1pPr>
            <a:lvl2pPr marL="742950" indent="-285750" algn="r" rtl="1">
              <a:spcBef>
                <a:spcPct val="20000"/>
              </a:spcBef>
              <a:buFont typeface="Arial" pitchFamily="34" charset="0"/>
              <a:buChar char="–"/>
              <a:defRPr sz="2800">
                <a:solidFill>
                  <a:srgbClr val="313B4A"/>
                </a:solidFill>
                <a:latin typeface="Calibri" pitchFamily="34" charset="0"/>
                <a:cs typeface="Arial" pitchFamily="34" charset="0"/>
              </a:defRPr>
            </a:lvl2pPr>
            <a:lvl3pPr marL="1143000" indent="-228600" algn="r" rtl="1">
              <a:spcBef>
                <a:spcPct val="20000"/>
              </a:spcBef>
              <a:buFont typeface="Arial" pitchFamily="34" charset="0"/>
              <a:buChar char="•"/>
              <a:defRPr sz="2400">
                <a:solidFill>
                  <a:srgbClr val="313B4A"/>
                </a:solidFill>
                <a:latin typeface="Calibri" pitchFamily="34" charset="0"/>
                <a:cs typeface="Arial" pitchFamily="34" charset="0"/>
              </a:defRPr>
            </a:lvl3pPr>
            <a:lvl4pPr marL="1600200" indent="-228600" algn="r" rtl="1">
              <a:spcBef>
                <a:spcPct val="20000"/>
              </a:spcBef>
              <a:buFont typeface="Arial" pitchFamily="34" charset="0"/>
              <a:buChar char="–"/>
              <a:defRPr sz="2000">
                <a:solidFill>
                  <a:srgbClr val="313B4A"/>
                </a:solidFill>
                <a:latin typeface="Calibri" pitchFamily="34" charset="0"/>
                <a:cs typeface="Arial" pitchFamily="34" charset="0"/>
              </a:defRPr>
            </a:lvl4pPr>
            <a:lvl5pPr marL="2057400" indent="-228600" algn="r" rtl="1">
              <a:spcBef>
                <a:spcPct val="20000"/>
              </a:spcBef>
              <a:buFont typeface="Arial" pitchFamily="34" charset="0"/>
              <a:buChar char="»"/>
              <a:defRPr sz="2000">
                <a:solidFill>
                  <a:srgbClr val="313B4A"/>
                </a:solidFill>
                <a:latin typeface="Calibri"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rgbClr val="313B4A"/>
                </a:solidFill>
                <a:latin typeface="Calibri"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rgbClr val="313B4A"/>
                </a:solidFill>
                <a:latin typeface="Calibri"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rgbClr val="313B4A"/>
                </a:solidFill>
                <a:latin typeface="Calibri"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rgbClr val="313B4A"/>
                </a:solidFill>
                <a:latin typeface="Calibri" pitchFamily="34" charset="0"/>
                <a:cs typeface="Arial" pitchFamily="34" charset="0"/>
              </a:defRPr>
            </a:lvl9pPr>
          </a:lstStyle>
          <a:p>
            <a:pPr algn="ctr" rtl="0" fontAlgn="base">
              <a:spcAft>
                <a:spcPct val="0"/>
              </a:spcAft>
              <a:buFont typeface="Arial" pitchFamily="34" charset="0"/>
              <a:buNone/>
            </a:pPr>
            <a:r>
              <a:rPr lang="ar-SA" altLang="ar-SA" sz="2400" b="1"/>
              <a:t>جامعة الملك فيصل</a:t>
            </a:r>
          </a:p>
          <a:p>
            <a:pPr algn="ctr" rtl="0" fontAlgn="base">
              <a:spcAft>
                <a:spcPct val="0"/>
              </a:spcAft>
              <a:buFont typeface="Arial" pitchFamily="34" charset="0"/>
              <a:buNone/>
            </a:pPr>
            <a:r>
              <a:rPr lang="ar-SA" altLang="ar-SA" sz="2400" b="1"/>
              <a:t>عمادة التعلم الإلكتروني والتعليم عن بعد</a:t>
            </a:r>
            <a:endParaRPr lang="en-US" altLang="ar-SA" sz="2400" b="1"/>
          </a:p>
          <a:p>
            <a:pPr algn="ctr" rtl="0" fontAlgn="base">
              <a:spcAft>
                <a:spcPct val="0"/>
              </a:spcAft>
              <a:buFont typeface="Arial" pitchFamily="34" charset="0"/>
              <a:buNone/>
            </a:pPr>
            <a:r>
              <a:rPr lang="ar-SA" altLang="ar-SA" sz="2400"/>
              <a:t>	</a:t>
            </a:r>
            <a:endParaRPr lang="en-US" altLang="ar-SA" sz="2400"/>
          </a:p>
        </p:txBody>
      </p:sp>
      <p:grpSp>
        <p:nvGrpSpPr>
          <p:cNvPr id="14343" name="Group 7"/>
          <p:cNvGrpSpPr>
            <a:grpSpLocks/>
          </p:cNvGrpSpPr>
          <p:nvPr/>
        </p:nvGrpSpPr>
        <p:grpSpPr bwMode="auto">
          <a:xfrm>
            <a:off x="5994889" y="1981203"/>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pic>
          <p:nvPicPr>
            <p:cNvPr id="14350"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14345" name="Title 1"/>
          <p:cNvSpPr txBox="1">
            <a:spLocks/>
          </p:cNvSpPr>
          <p:nvPr/>
        </p:nvSpPr>
        <p:spPr bwMode="auto">
          <a:xfrm>
            <a:off x="351693" y="2971800"/>
            <a:ext cx="4706815" cy="2590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gn="r" rtl="1">
              <a:spcBef>
                <a:spcPct val="20000"/>
              </a:spcBef>
              <a:buFont typeface="Arial" pitchFamily="34" charset="0"/>
              <a:buChar char="•"/>
              <a:defRPr sz="3200">
                <a:solidFill>
                  <a:srgbClr val="313B4A"/>
                </a:solidFill>
                <a:latin typeface="Calibri" pitchFamily="34" charset="0"/>
                <a:cs typeface="Arial" pitchFamily="34" charset="0"/>
              </a:defRPr>
            </a:lvl1pPr>
            <a:lvl2pPr marL="742950" indent="-285750" algn="r" rtl="1">
              <a:spcBef>
                <a:spcPct val="20000"/>
              </a:spcBef>
              <a:buFont typeface="Arial" pitchFamily="34" charset="0"/>
              <a:buChar char="–"/>
              <a:defRPr sz="2800">
                <a:solidFill>
                  <a:srgbClr val="313B4A"/>
                </a:solidFill>
                <a:latin typeface="Calibri" pitchFamily="34" charset="0"/>
                <a:cs typeface="Arial" pitchFamily="34" charset="0"/>
              </a:defRPr>
            </a:lvl2pPr>
            <a:lvl3pPr marL="1143000" indent="-228600" algn="r" rtl="1">
              <a:spcBef>
                <a:spcPct val="20000"/>
              </a:spcBef>
              <a:buFont typeface="Arial" pitchFamily="34" charset="0"/>
              <a:buChar char="•"/>
              <a:defRPr sz="2400">
                <a:solidFill>
                  <a:srgbClr val="313B4A"/>
                </a:solidFill>
                <a:latin typeface="Calibri" pitchFamily="34" charset="0"/>
                <a:cs typeface="Arial" pitchFamily="34" charset="0"/>
              </a:defRPr>
            </a:lvl3pPr>
            <a:lvl4pPr marL="1600200" indent="-228600" algn="r" rtl="1">
              <a:spcBef>
                <a:spcPct val="20000"/>
              </a:spcBef>
              <a:buFont typeface="Arial" pitchFamily="34" charset="0"/>
              <a:buChar char="–"/>
              <a:defRPr sz="2000">
                <a:solidFill>
                  <a:srgbClr val="313B4A"/>
                </a:solidFill>
                <a:latin typeface="Calibri" pitchFamily="34" charset="0"/>
                <a:cs typeface="Arial" pitchFamily="34" charset="0"/>
              </a:defRPr>
            </a:lvl4pPr>
            <a:lvl5pPr marL="2057400" indent="-228600" algn="r" rtl="1">
              <a:spcBef>
                <a:spcPct val="20000"/>
              </a:spcBef>
              <a:buFont typeface="Arial" pitchFamily="34" charset="0"/>
              <a:buChar char="»"/>
              <a:defRPr sz="2000">
                <a:solidFill>
                  <a:srgbClr val="313B4A"/>
                </a:solidFill>
                <a:latin typeface="Calibri"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rgbClr val="313B4A"/>
                </a:solidFill>
                <a:latin typeface="Calibri"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rgbClr val="313B4A"/>
                </a:solidFill>
                <a:latin typeface="Calibri"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rgbClr val="313B4A"/>
                </a:solidFill>
                <a:latin typeface="Calibri"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rgbClr val="313B4A"/>
                </a:solidFill>
                <a:latin typeface="Calibri" pitchFamily="34" charset="0"/>
                <a:cs typeface="Arial" pitchFamily="34" charset="0"/>
              </a:defRPr>
            </a:lvl9pPr>
          </a:lstStyle>
          <a:p>
            <a:pPr algn="ctr" fontAlgn="base">
              <a:spcBef>
                <a:spcPct val="0"/>
              </a:spcBef>
              <a:spcAft>
                <a:spcPct val="0"/>
              </a:spcAft>
              <a:buFontTx/>
              <a:buNone/>
            </a:pPr>
            <a:r>
              <a:rPr lang="ar-EG" altLang="ar-SA" sz="3700" b="1">
                <a:solidFill>
                  <a:srgbClr val="FF0000"/>
                </a:solidFill>
                <a:latin typeface="AYM Wadiy S_U normal."/>
                <a:cs typeface="Times New Roman" pitchFamily="18" charset="0"/>
              </a:rPr>
              <a:t>اسم المقرر</a:t>
            </a:r>
            <a:endParaRPr lang="ar-SA" altLang="ar-SA" sz="3700" b="1">
              <a:solidFill>
                <a:srgbClr val="FF0000"/>
              </a:solidFill>
              <a:latin typeface="AYM Wadiy S_U normal."/>
              <a:cs typeface="Times New Roman" pitchFamily="18" charset="0"/>
            </a:endParaRPr>
          </a:p>
          <a:p>
            <a:pPr algn="ctr" fontAlgn="base">
              <a:spcBef>
                <a:spcPct val="0"/>
              </a:spcBef>
              <a:spcAft>
                <a:spcPct val="0"/>
              </a:spcAft>
              <a:buFontTx/>
              <a:buNone/>
            </a:pPr>
            <a:r>
              <a:rPr lang="ar-SA" altLang="ar-SA" sz="2800" b="1">
                <a:cs typeface="Times New Roman" pitchFamily="18" charset="0"/>
              </a:rPr>
              <a:t>العقيدة الإسلامية والمذاهب المعاصرة</a:t>
            </a:r>
          </a:p>
          <a:p>
            <a:pPr algn="ctr" rtl="0" fontAlgn="base">
              <a:spcBef>
                <a:spcPct val="0"/>
              </a:spcBef>
              <a:spcAft>
                <a:spcPct val="0"/>
              </a:spcAft>
              <a:buFontTx/>
              <a:buNone/>
            </a:pPr>
            <a:r>
              <a:rPr lang="en-US" altLang="ar-SA" sz="2800" b="1">
                <a:cs typeface="Times New Roman" pitchFamily="18" charset="0"/>
              </a:rPr>
              <a:t>Course Name </a:t>
            </a:r>
          </a:p>
          <a:p>
            <a:pPr algn="ctr" fontAlgn="base">
              <a:spcBef>
                <a:spcPct val="0"/>
              </a:spcBef>
              <a:spcAft>
                <a:spcPct val="0"/>
              </a:spcAft>
              <a:buFontTx/>
              <a:buNone/>
            </a:pPr>
            <a:r>
              <a:rPr lang="ar-SA" altLang="ar-SA" sz="3700" b="1">
                <a:solidFill>
                  <a:srgbClr val="FF0000"/>
                </a:solidFill>
                <a:latin typeface="AYM Wadiy S_U normal."/>
                <a:cs typeface="Times New Roman" pitchFamily="18" charset="0"/>
              </a:rPr>
              <a:t>استاذ المقرر</a:t>
            </a:r>
          </a:p>
          <a:p>
            <a:pPr algn="ctr" fontAlgn="base">
              <a:spcBef>
                <a:spcPct val="0"/>
              </a:spcBef>
              <a:spcAft>
                <a:spcPct val="0"/>
              </a:spcAft>
              <a:buFontTx/>
              <a:buNone/>
            </a:pPr>
            <a:r>
              <a:rPr lang="ar-SA" altLang="ar-SA" sz="2800" b="1">
                <a:cs typeface="Times New Roman" pitchFamily="18" charset="0"/>
              </a:rPr>
              <a:t>د/ محمد بن عبد الحميد القطاونة </a:t>
            </a:r>
            <a:endParaRPr lang="en-US" altLang="ar-SA" sz="2800" b="1"/>
          </a:p>
        </p:txBody>
      </p:sp>
      <p:sp>
        <p:nvSpPr>
          <p:cNvPr id="14346" name="Slide Number Placeholder 10"/>
          <p:cNvSpPr txBox="1">
            <a:spLocks/>
          </p:cNvSpPr>
          <p:nvPr/>
        </p:nvSpPr>
        <p:spPr bwMode="auto">
          <a:xfrm>
            <a:off x="351692" y="6405566"/>
            <a:ext cx="213360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gn="r" rtl="1">
              <a:spcBef>
                <a:spcPct val="20000"/>
              </a:spcBef>
              <a:buFont typeface="Arial" pitchFamily="34" charset="0"/>
              <a:buChar char="•"/>
              <a:defRPr sz="3200">
                <a:solidFill>
                  <a:srgbClr val="313B4A"/>
                </a:solidFill>
                <a:latin typeface="Calibri" pitchFamily="34" charset="0"/>
                <a:cs typeface="Arial" pitchFamily="34" charset="0"/>
              </a:defRPr>
            </a:lvl1pPr>
            <a:lvl2pPr marL="742950" indent="-285750" algn="r" rtl="1">
              <a:spcBef>
                <a:spcPct val="20000"/>
              </a:spcBef>
              <a:buFont typeface="Arial" pitchFamily="34" charset="0"/>
              <a:buChar char="–"/>
              <a:defRPr sz="2800">
                <a:solidFill>
                  <a:srgbClr val="313B4A"/>
                </a:solidFill>
                <a:latin typeface="Calibri" pitchFamily="34" charset="0"/>
                <a:cs typeface="Arial" pitchFamily="34" charset="0"/>
              </a:defRPr>
            </a:lvl2pPr>
            <a:lvl3pPr marL="1143000" indent="-228600" algn="r" rtl="1">
              <a:spcBef>
                <a:spcPct val="20000"/>
              </a:spcBef>
              <a:buFont typeface="Arial" pitchFamily="34" charset="0"/>
              <a:buChar char="•"/>
              <a:defRPr sz="2400">
                <a:solidFill>
                  <a:srgbClr val="313B4A"/>
                </a:solidFill>
                <a:latin typeface="Calibri" pitchFamily="34" charset="0"/>
                <a:cs typeface="Arial" pitchFamily="34" charset="0"/>
              </a:defRPr>
            </a:lvl3pPr>
            <a:lvl4pPr marL="1600200" indent="-228600" algn="r" rtl="1">
              <a:spcBef>
                <a:spcPct val="20000"/>
              </a:spcBef>
              <a:buFont typeface="Arial" pitchFamily="34" charset="0"/>
              <a:buChar char="–"/>
              <a:defRPr sz="2000">
                <a:solidFill>
                  <a:srgbClr val="313B4A"/>
                </a:solidFill>
                <a:latin typeface="Calibri" pitchFamily="34" charset="0"/>
                <a:cs typeface="Arial" pitchFamily="34" charset="0"/>
              </a:defRPr>
            </a:lvl4pPr>
            <a:lvl5pPr marL="2057400" indent="-228600" algn="r" rtl="1">
              <a:spcBef>
                <a:spcPct val="20000"/>
              </a:spcBef>
              <a:buFont typeface="Arial" pitchFamily="34" charset="0"/>
              <a:buChar char="»"/>
              <a:defRPr sz="2000">
                <a:solidFill>
                  <a:srgbClr val="313B4A"/>
                </a:solidFill>
                <a:latin typeface="Calibri"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rgbClr val="313B4A"/>
                </a:solidFill>
                <a:latin typeface="Calibri"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rgbClr val="313B4A"/>
                </a:solidFill>
                <a:latin typeface="Calibri"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rgbClr val="313B4A"/>
                </a:solidFill>
                <a:latin typeface="Calibri"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rgbClr val="313B4A"/>
                </a:solidFill>
                <a:latin typeface="Calibri" pitchFamily="34" charset="0"/>
                <a:cs typeface="Arial" pitchFamily="34" charset="0"/>
              </a:defRPr>
            </a:lvl9pPr>
          </a:lstStyle>
          <a:p>
            <a:pPr rtl="0" fontAlgn="base">
              <a:spcBef>
                <a:spcPct val="0"/>
              </a:spcBef>
              <a:spcAft>
                <a:spcPct val="0"/>
              </a:spcAft>
              <a:buFontTx/>
              <a:buNone/>
            </a:pPr>
            <a:fld id="{4208B189-C494-4362-9842-BFD99A70F740}" type="slidenum">
              <a:rPr lang="ar-SA" altLang="ar-SA" sz="1200">
                <a:solidFill>
                  <a:prstClr val="white"/>
                </a:solidFill>
              </a:rPr>
              <a:pPr rtl="0" fontAlgn="base">
                <a:spcBef>
                  <a:spcPct val="0"/>
                </a:spcBef>
                <a:spcAft>
                  <a:spcPct val="0"/>
                </a:spcAft>
                <a:buFontTx/>
                <a:buNone/>
              </a:pPr>
              <a:t>1</a:t>
            </a:fld>
            <a:endParaRPr lang="en-US" altLang="ar-SA" sz="1200">
              <a:solidFill>
                <a:prstClr val="white"/>
              </a:solidFill>
            </a:endParaRPr>
          </a:p>
        </p:txBody>
      </p:sp>
      <p:sp>
        <p:nvSpPr>
          <p:cNvPr id="14" name="Subtitle 2"/>
          <p:cNvSpPr txBox="1">
            <a:spLocks/>
          </p:cNvSpPr>
          <p:nvPr/>
        </p:nvSpPr>
        <p:spPr bwMode="auto">
          <a:xfrm>
            <a:off x="5310555" y="5892803"/>
            <a:ext cx="3768969"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defRPr/>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defRPr/>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14348" name="Slide Number Placeholder 1"/>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rtl="1">
              <a:spcBef>
                <a:spcPct val="20000"/>
              </a:spcBef>
              <a:buFont typeface="Arial" pitchFamily="34" charset="0"/>
              <a:buChar char="•"/>
              <a:defRPr sz="3200">
                <a:solidFill>
                  <a:srgbClr val="313B4A"/>
                </a:solidFill>
                <a:latin typeface="Calibri" pitchFamily="34" charset="0"/>
                <a:cs typeface="Arial" pitchFamily="34" charset="0"/>
              </a:defRPr>
            </a:lvl1pPr>
            <a:lvl2pPr marL="742950" indent="-285750" algn="r" rtl="1">
              <a:spcBef>
                <a:spcPct val="20000"/>
              </a:spcBef>
              <a:buFont typeface="Arial" pitchFamily="34" charset="0"/>
              <a:buChar char="–"/>
              <a:defRPr sz="2800">
                <a:solidFill>
                  <a:srgbClr val="313B4A"/>
                </a:solidFill>
                <a:latin typeface="Calibri" pitchFamily="34" charset="0"/>
                <a:cs typeface="Arial" pitchFamily="34" charset="0"/>
              </a:defRPr>
            </a:lvl2pPr>
            <a:lvl3pPr marL="1143000" indent="-228600" algn="r" rtl="1">
              <a:spcBef>
                <a:spcPct val="20000"/>
              </a:spcBef>
              <a:buFont typeface="Arial" pitchFamily="34" charset="0"/>
              <a:buChar char="•"/>
              <a:defRPr sz="2400">
                <a:solidFill>
                  <a:srgbClr val="313B4A"/>
                </a:solidFill>
                <a:latin typeface="Calibri" pitchFamily="34" charset="0"/>
                <a:cs typeface="Arial" pitchFamily="34" charset="0"/>
              </a:defRPr>
            </a:lvl3pPr>
            <a:lvl4pPr marL="1600200" indent="-228600" algn="r" rtl="1">
              <a:spcBef>
                <a:spcPct val="20000"/>
              </a:spcBef>
              <a:buFont typeface="Arial" pitchFamily="34" charset="0"/>
              <a:buChar char="–"/>
              <a:defRPr sz="2000">
                <a:solidFill>
                  <a:srgbClr val="313B4A"/>
                </a:solidFill>
                <a:latin typeface="Calibri" pitchFamily="34" charset="0"/>
                <a:cs typeface="Arial" pitchFamily="34" charset="0"/>
              </a:defRPr>
            </a:lvl4pPr>
            <a:lvl5pPr marL="2057400" indent="-228600" algn="r" rtl="1">
              <a:spcBef>
                <a:spcPct val="20000"/>
              </a:spcBef>
              <a:buFont typeface="Arial" pitchFamily="34" charset="0"/>
              <a:buChar char="»"/>
              <a:defRPr sz="2000">
                <a:solidFill>
                  <a:srgbClr val="313B4A"/>
                </a:solidFill>
                <a:latin typeface="Calibri"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rgbClr val="313B4A"/>
                </a:solidFill>
                <a:latin typeface="Calibri"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rgbClr val="313B4A"/>
                </a:solidFill>
                <a:latin typeface="Calibri"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rgbClr val="313B4A"/>
                </a:solidFill>
                <a:latin typeface="Calibri"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rgbClr val="313B4A"/>
                </a:solidFill>
                <a:latin typeface="Calibri" pitchFamily="34" charset="0"/>
                <a:cs typeface="Arial" pitchFamily="34" charset="0"/>
              </a:defRPr>
            </a:lvl9pPr>
          </a:lstStyle>
          <a:p>
            <a:pPr algn="ctr" rtl="0">
              <a:spcBef>
                <a:spcPct val="0"/>
              </a:spcBef>
              <a:buFontTx/>
              <a:buNone/>
            </a:pPr>
            <a:fld id="{4354D834-1CEC-401E-8501-0D0C6DA93763}" type="slidenum">
              <a:rPr lang="ar-SA" altLang="ar-SA" sz="1200">
                <a:solidFill>
                  <a:prstClr val="white"/>
                </a:solidFill>
              </a:rPr>
              <a:pPr algn="ctr" rtl="0">
                <a:spcBef>
                  <a:spcPct val="0"/>
                </a:spcBef>
                <a:buFontTx/>
                <a:buNone/>
              </a:pPr>
              <a:t>1</a:t>
            </a:fld>
            <a:endParaRPr lang="en-US" altLang="ar-SA" sz="1200">
              <a:solidFill>
                <a:prstClr val="white"/>
              </a:solidFill>
            </a:endParaRPr>
          </a:p>
        </p:txBody>
      </p:sp>
    </p:spTree>
    <p:extLst>
      <p:ext uri="{BB962C8B-B14F-4D97-AF65-F5344CB8AC3E}">
        <p14:creationId xmlns:p14="http://schemas.microsoft.com/office/powerpoint/2010/main" xmlns="" val="24803274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03385" y="2133603"/>
            <a:ext cx="7772400" cy="1470025"/>
          </a:xfrm>
        </p:spPr>
        <p:txBody>
          <a:bodyPr/>
          <a:lstStyle/>
          <a:p>
            <a:pPr eaLnBrk="1" fontAlgn="auto" hangingPunct="1">
              <a:spcAft>
                <a:spcPts val="0"/>
              </a:spcAft>
              <a:defRPr/>
            </a:pPr>
            <a:r>
              <a:rPr lang="ar-EG" b="1" dirty="0" smtClean="0">
                <a:solidFill>
                  <a:srgbClr val="FF0000"/>
                </a:solidFill>
                <a:effectLst>
                  <a:outerShdw blurRad="38100" dist="38100" dir="2700000" algn="tl">
                    <a:srgbClr val="000000">
                      <a:alpha val="43137"/>
                    </a:srgbClr>
                  </a:outerShdw>
                </a:effectLst>
                <a:cs typeface="Arial" pitchFamily="34" charset="0"/>
              </a:rPr>
              <a:t>المحاضرة</a:t>
            </a:r>
            <a:r>
              <a:rPr lang="ar-SA" b="1" dirty="0" smtClean="0">
                <a:solidFill>
                  <a:srgbClr val="FF0000"/>
                </a:solidFill>
                <a:effectLst>
                  <a:outerShdw blurRad="38100" dist="38100" dir="2700000" algn="tl">
                    <a:srgbClr val="000000">
                      <a:alpha val="43137"/>
                    </a:srgbClr>
                  </a:outerShdw>
                </a:effectLst>
                <a:cs typeface="Arial" pitchFamily="34" charset="0"/>
              </a:rPr>
              <a:t> </a:t>
            </a:r>
            <a: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الرابعة عشر</a:t>
            </a:r>
            <a:endParaRPr lang="en-US"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7" name="Subtitle 5"/>
          <p:cNvSpPr txBox="1">
            <a:spLocks/>
          </p:cNvSpPr>
          <p:nvPr/>
        </p:nvSpPr>
        <p:spPr bwMode="auto">
          <a:xfrm>
            <a:off x="992067" y="4191000"/>
            <a:ext cx="8194431" cy="1752600"/>
          </a:xfrm>
          <a:prstGeom prst="rect">
            <a:avLst/>
          </a:prstGeom>
          <a:noFill/>
          <a:ln w="9525">
            <a:noFill/>
            <a:miter lim="800000"/>
            <a:headEnd/>
            <a:tailEnd/>
          </a:ln>
        </p:spPr>
        <p:txBody>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16388"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rtl="1">
              <a:spcBef>
                <a:spcPct val="20000"/>
              </a:spcBef>
              <a:buFont typeface="Arial" pitchFamily="34" charset="0"/>
              <a:buChar char="•"/>
              <a:defRPr sz="3200">
                <a:solidFill>
                  <a:srgbClr val="313B4A"/>
                </a:solidFill>
                <a:latin typeface="Calibri" pitchFamily="34" charset="0"/>
                <a:cs typeface="Arial" pitchFamily="34" charset="0"/>
              </a:defRPr>
            </a:lvl1pPr>
            <a:lvl2pPr marL="742950" indent="-285750" algn="r" rtl="1">
              <a:spcBef>
                <a:spcPct val="20000"/>
              </a:spcBef>
              <a:buFont typeface="Arial" pitchFamily="34" charset="0"/>
              <a:buChar char="–"/>
              <a:defRPr sz="2800">
                <a:solidFill>
                  <a:srgbClr val="313B4A"/>
                </a:solidFill>
                <a:latin typeface="Calibri" pitchFamily="34" charset="0"/>
                <a:cs typeface="Arial" pitchFamily="34" charset="0"/>
              </a:defRPr>
            </a:lvl2pPr>
            <a:lvl3pPr marL="1143000" indent="-228600" algn="r" rtl="1">
              <a:spcBef>
                <a:spcPct val="20000"/>
              </a:spcBef>
              <a:buFont typeface="Arial" pitchFamily="34" charset="0"/>
              <a:buChar char="•"/>
              <a:defRPr sz="2400">
                <a:solidFill>
                  <a:srgbClr val="313B4A"/>
                </a:solidFill>
                <a:latin typeface="Calibri" pitchFamily="34" charset="0"/>
                <a:cs typeface="Arial" pitchFamily="34" charset="0"/>
              </a:defRPr>
            </a:lvl3pPr>
            <a:lvl4pPr marL="1600200" indent="-228600" algn="r" rtl="1">
              <a:spcBef>
                <a:spcPct val="20000"/>
              </a:spcBef>
              <a:buFont typeface="Arial" pitchFamily="34" charset="0"/>
              <a:buChar char="–"/>
              <a:defRPr sz="2000">
                <a:solidFill>
                  <a:srgbClr val="313B4A"/>
                </a:solidFill>
                <a:latin typeface="Calibri" pitchFamily="34" charset="0"/>
                <a:cs typeface="Arial" pitchFamily="34" charset="0"/>
              </a:defRPr>
            </a:lvl4pPr>
            <a:lvl5pPr marL="2057400" indent="-228600" algn="r" rtl="1">
              <a:spcBef>
                <a:spcPct val="20000"/>
              </a:spcBef>
              <a:buFont typeface="Arial" pitchFamily="34" charset="0"/>
              <a:buChar char="»"/>
              <a:defRPr sz="2000">
                <a:solidFill>
                  <a:srgbClr val="313B4A"/>
                </a:solidFill>
                <a:latin typeface="Calibri"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rgbClr val="313B4A"/>
                </a:solidFill>
                <a:latin typeface="Calibri"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rgbClr val="313B4A"/>
                </a:solidFill>
                <a:latin typeface="Calibri"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rgbClr val="313B4A"/>
                </a:solidFill>
                <a:latin typeface="Calibri"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rgbClr val="313B4A"/>
                </a:solidFill>
                <a:latin typeface="Calibri" pitchFamily="34" charset="0"/>
                <a:cs typeface="Arial" pitchFamily="34" charset="0"/>
              </a:defRPr>
            </a:lvl9pPr>
          </a:lstStyle>
          <a:p>
            <a:pPr algn="ctr" rtl="0">
              <a:spcBef>
                <a:spcPct val="0"/>
              </a:spcBef>
              <a:buFontTx/>
              <a:buNone/>
            </a:pPr>
            <a:fld id="{FB133B40-C100-41AB-AF35-0D8AE9FCD1DB}" type="slidenum">
              <a:rPr lang="ar-SA" altLang="ar-SA" sz="1200">
                <a:solidFill>
                  <a:prstClr val="white"/>
                </a:solidFill>
              </a:rPr>
              <a:pPr algn="ctr" rtl="0">
                <a:spcBef>
                  <a:spcPct val="0"/>
                </a:spcBef>
                <a:buFontTx/>
                <a:buNone/>
              </a:pPr>
              <a:t>2</a:t>
            </a:fld>
            <a:endParaRPr lang="en-US" altLang="ar-SA" sz="1200">
              <a:solidFill>
                <a:prstClr val="white"/>
              </a:solidFill>
            </a:endParaRPr>
          </a:p>
        </p:txBody>
      </p:sp>
    </p:spTree>
    <p:extLst>
      <p:ext uri="{BB962C8B-B14F-4D97-AF65-F5344CB8AC3E}">
        <p14:creationId xmlns:p14="http://schemas.microsoft.com/office/powerpoint/2010/main" xmlns="" val="41913691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عنصر نائب للمحتوى 2"/>
          <p:cNvSpPr>
            <a:spLocks noGrp="1"/>
          </p:cNvSpPr>
          <p:nvPr>
            <p:ph idx="1"/>
          </p:nvPr>
        </p:nvSpPr>
        <p:spPr>
          <a:xfrm>
            <a:off x="422031" y="1371605"/>
            <a:ext cx="8510954" cy="4525963"/>
          </a:xfrm>
        </p:spPr>
        <p:txBody>
          <a:bodyPr/>
          <a:lstStyle/>
          <a:p>
            <a:pPr algn="just" eaLnBrk="1" hangingPunct="1">
              <a:spcBef>
                <a:spcPts val="1000"/>
              </a:spcBef>
              <a:spcAft>
                <a:spcPts val="0"/>
              </a:spcAft>
              <a:defRPr/>
            </a:pPr>
            <a:r>
              <a:rPr lang="ar-SA" sz="1800" b="1" dirty="0">
                <a:latin typeface="Lotus Linotype" panose="02000000000000000000" pitchFamily="2" charset="-78"/>
                <a:ea typeface="Times New Roman" panose="02020603050405020304" pitchFamily="18" charset="0"/>
                <a:cs typeface="Lotus Linotype" panose="02000000000000000000" pitchFamily="2" charset="-78"/>
              </a:rPr>
              <a:t>تعريف الأصولية النصرانية</a:t>
            </a:r>
            <a:r>
              <a:rPr lang="en-US" sz="1800" b="1" dirty="0">
                <a:latin typeface="Lotus Linotype" panose="02000000000000000000" pitchFamily="2" charset="-78"/>
                <a:ea typeface="Times New Roman" panose="02020603050405020304" pitchFamily="18" charset="0"/>
                <a:cs typeface="Lotus Linotype" panose="02000000000000000000" pitchFamily="2" charset="-78"/>
              </a:rPr>
              <a:t>:</a:t>
            </a:r>
          </a:p>
          <a:p>
            <a:pPr indent="179705" algn="just" eaLnBrk="1" hangingPunct="1">
              <a:lnSpc>
                <a:spcPct val="115000"/>
              </a:lnSpc>
              <a:spcAft>
                <a:spcPts val="1000"/>
              </a:spcAft>
              <a:defRPr/>
            </a:pPr>
            <a:r>
              <a:rPr lang="ar-SA" sz="1800" b="1" dirty="0">
                <a:ea typeface="Times New Roman" panose="02020603050405020304" pitchFamily="18" charset="0"/>
                <a:cs typeface="Lotus Linotype" panose="02000000000000000000" pitchFamily="2" charset="-78"/>
              </a:rPr>
              <a:t>    تعرف الأصولية النصرانية بأنها: (</a:t>
            </a:r>
            <a:r>
              <a:rPr lang="ar-SA" sz="1800" dirty="0">
                <a:ea typeface="Times New Roman" panose="02020603050405020304" pitchFamily="18" charset="0"/>
                <a:cs typeface="Lotus Linotype" panose="02000000000000000000" pitchFamily="2" charset="-78"/>
              </a:rPr>
              <a:t>حركة مسيحية، تبشيرية، متشددة، تدعو إلى العصمة الحرفية للكتاب المقدس عندهم بعهديه القديم والجديد، والعودة الحقيقة للمسيح، وقيام الحكم الألفي</a:t>
            </a:r>
            <a:r>
              <a:rPr lang="ar-SA" sz="1800" dirty="0" smtClean="0">
                <a:ea typeface="Times New Roman" panose="02020603050405020304" pitchFamily="18" charset="0"/>
                <a:cs typeface="Lotus Linotype" panose="02000000000000000000" pitchFamily="2" charset="-78"/>
              </a:rPr>
              <a:t>)</a:t>
            </a:r>
            <a:r>
              <a:rPr lang="ar-SA" sz="1800" dirty="0">
                <a:ea typeface="Times New Roman" panose="02020603050405020304" pitchFamily="18" charset="0"/>
                <a:cs typeface="ATraditional Arabic" pitchFamily="2" charset="-78"/>
              </a:rPr>
              <a:t> </a:t>
            </a:r>
            <a:r>
              <a:rPr lang="ar-SA" sz="1800" dirty="0" smtClean="0">
                <a:ea typeface="Times New Roman" panose="02020603050405020304" pitchFamily="18" charset="0"/>
                <a:cs typeface="Lotus Linotype" panose="02000000000000000000" pitchFamily="2" charset="-78"/>
              </a:rPr>
              <a:t>.</a:t>
            </a:r>
            <a:endParaRPr lang="en-US" sz="1800" dirty="0">
              <a:ea typeface="Calibri" panose="020F0502020204030204" pitchFamily="34" charset="0"/>
              <a:cs typeface="Arial" panose="020B0604020202020204" pitchFamily="34" charset="0"/>
            </a:endParaRPr>
          </a:p>
          <a:p>
            <a:pPr indent="179705" algn="just" eaLnBrk="1" hangingPunct="1">
              <a:lnSpc>
                <a:spcPct val="115000"/>
              </a:lnSpc>
              <a:spcAft>
                <a:spcPts val="0"/>
              </a:spcAft>
              <a:defRPr/>
            </a:pPr>
            <a:r>
              <a:rPr lang="ar-SA" sz="1800" dirty="0">
                <a:ea typeface="Times New Roman" panose="02020603050405020304" pitchFamily="18" charset="0"/>
                <a:cs typeface="Lotus Linotype" panose="02000000000000000000" pitchFamily="2" charset="-78"/>
              </a:rPr>
              <a:t>  إن المنظمات الأصولية النصرانية تؤمن بنظرية تقول بعودة المسيح إلى عالمنا هذا لتخليصه من الشرور، وذلك حين تكتمل جملة شروط:</a:t>
            </a:r>
            <a:endParaRPr lang="en-US" sz="1800" dirty="0">
              <a:ea typeface="Calibri" panose="020F0502020204030204" pitchFamily="34" charset="0"/>
              <a:cs typeface="Arial" panose="020B0604020202020204" pitchFamily="34" charset="0"/>
            </a:endParaRPr>
          </a:p>
          <a:p>
            <a:pPr indent="179705" algn="just" eaLnBrk="1" hangingPunct="1">
              <a:lnSpc>
                <a:spcPct val="115000"/>
              </a:lnSpc>
              <a:spcAft>
                <a:spcPts val="0"/>
              </a:spcAft>
              <a:defRPr/>
            </a:pPr>
            <a:r>
              <a:rPr lang="ar-SA" sz="1800" dirty="0">
                <a:ea typeface="Times New Roman" panose="02020603050405020304" pitchFamily="18" charset="0"/>
                <a:cs typeface="Lotus Linotype" panose="02000000000000000000" pitchFamily="2" charset="-78"/>
              </a:rPr>
              <a:t>1-  نجاح إسرائيل في احتلال كامل أرض التوراة، أي معظم الشرق الأوسط، وقيام دولتهم .</a:t>
            </a:r>
            <a:endParaRPr lang="en-US" sz="1800" dirty="0">
              <a:ea typeface="Calibri" panose="020F0502020204030204" pitchFamily="34" charset="0"/>
              <a:cs typeface="Arial" panose="020B0604020202020204" pitchFamily="34" charset="0"/>
            </a:endParaRPr>
          </a:p>
          <a:p>
            <a:pPr indent="179705" algn="just" eaLnBrk="1" hangingPunct="1">
              <a:lnSpc>
                <a:spcPct val="115000"/>
              </a:lnSpc>
              <a:spcAft>
                <a:spcPts val="0"/>
              </a:spcAft>
              <a:defRPr/>
            </a:pPr>
            <a:r>
              <a:rPr lang="ar-SA" sz="1800" dirty="0">
                <a:ea typeface="Times New Roman" panose="02020603050405020304" pitchFamily="18" charset="0"/>
                <a:cs typeface="Lotus Linotype" panose="02000000000000000000" pitchFamily="2" charset="-78"/>
              </a:rPr>
              <a:t>2-  إعادة بناء هيكل الضيقة العظيمة في موقع قبّة الصخرة والمسجد الأقصى . </a:t>
            </a:r>
            <a:endParaRPr lang="en-US" sz="1800" dirty="0">
              <a:ea typeface="Calibri" panose="020F0502020204030204" pitchFamily="34" charset="0"/>
              <a:cs typeface="Arial" panose="020B0604020202020204" pitchFamily="34" charset="0"/>
            </a:endParaRPr>
          </a:p>
          <a:p>
            <a:pPr indent="179705" algn="just" eaLnBrk="1" hangingPunct="1">
              <a:lnSpc>
                <a:spcPct val="115000"/>
              </a:lnSpc>
              <a:spcAft>
                <a:spcPts val="0"/>
              </a:spcAft>
              <a:defRPr/>
            </a:pPr>
            <a:r>
              <a:rPr lang="ar-SA" sz="1800" dirty="0">
                <a:ea typeface="Times New Roman" panose="02020603050405020304" pitchFamily="18" charset="0"/>
                <a:cs typeface="Lotus Linotype" panose="02000000000000000000" pitchFamily="2" charset="-78"/>
              </a:rPr>
              <a:t> 3-  اصطفاف الكفرة أجمعين ضدّ إسرائيل، في معركة </a:t>
            </a:r>
            <a:r>
              <a:rPr lang="ar-SA" sz="1800" dirty="0" err="1">
                <a:ea typeface="Times New Roman" panose="02020603050405020304" pitchFamily="18" charset="0"/>
                <a:cs typeface="Lotus Linotype" panose="02000000000000000000" pitchFamily="2" charset="-78"/>
              </a:rPr>
              <a:t>هرمجدون</a:t>
            </a:r>
            <a:r>
              <a:rPr lang="ar-SA" sz="1800" dirty="0">
                <a:ea typeface="Times New Roman" panose="02020603050405020304" pitchFamily="18" charset="0"/>
                <a:cs typeface="Lotus Linotype" panose="02000000000000000000" pitchFamily="2" charset="-78"/>
              </a:rPr>
              <a:t>، حيث سيكون أمام اليهود أحد  خيارين: إمّا الاحتراق والفناء، أو الاهتداء إلى المسيحية، الأمر الذي سيمهّد لعودة المسيح </a:t>
            </a:r>
            <a:r>
              <a:rPr lang="ar-SA" sz="1800" dirty="0" smtClean="0">
                <a:ea typeface="Times New Roman" panose="02020603050405020304" pitchFamily="18" charset="0"/>
                <a:cs typeface="Lotus Linotype" panose="02000000000000000000" pitchFamily="2" charset="-78"/>
              </a:rPr>
              <a:t>المخلّص</a:t>
            </a:r>
            <a:r>
              <a:rPr lang="ar-SA" sz="1800" dirty="0">
                <a:ea typeface="Times New Roman" panose="02020603050405020304" pitchFamily="18" charset="0"/>
                <a:cs typeface="ATraditional Arabic" pitchFamily="2" charset="-78"/>
              </a:rPr>
              <a:t> </a:t>
            </a:r>
            <a:r>
              <a:rPr lang="ar-SA" sz="1800" dirty="0" smtClean="0">
                <a:ea typeface="Times New Roman" panose="02020603050405020304" pitchFamily="18" charset="0"/>
                <a:cs typeface="Lotus Linotype" panose="02000000000000000000" pitchFamily="2" charset="-78"/>
              </a:rPr>
              <a:t>.</a:t>
            </a:r>
          </a:p>
          <a:p>
            <a:pPr algn="just" eaLnBrk="1" hangingPunct="1">
              <a:spcBef>
                <a:spcPts val="1000"/>
              </a:spcBef>
              <a:spcAft>
                <a:spcPts val="0"/>
              </a:spcAft>
              <a:defRPr/>
            </a:pPr>
            <a:r>
              <a:rPr lang="ar-SA" sz="1800" b="1" dirty="0">
                <a:latin typeface="Lotus Linotype" panose="02000000000000000000" pitchFamily="2" charset="-78"/>
                <a:ea typeface="Times New Roman" panose="02020603050405020304" pitchFamily="18" charset="0"/>
                <a:cs typeface="Lotus Linotype" panose="02000000000000000000" pitchFamily="2" charset="-78"/>
              </a:rPr>
              <a:t>نشأة الأصولية النصرانية</a:t>
            </a:r>
            <a:r>
              <a:rPr lang="en-US" sz="1800" b="1" dirty="0">
                <a:latin typeface="Lotus Linotype" panose="02000000000000000000" pitchFamily="2" charset="-78"/>
                <a:ea typeface="Times New Roman" panose="02020603050405020304" pitchFamily="18" charset="0"/>
                <a:cs typeface="Lotus Linotype" panose="02000000000000000000" pitchFamily="2" charset="-78"/>
              </a:rPr>
              <a:t>:</a:t>
            </a:r>
          </a:p>
          <a:p>
            <a:pPr indent="179705" algn="just" eaLnBrk="1" hangingPunct="1">
              <a:lnSpc>
                <a:spcPct val="115000"/>
              </a:lnSpc>
              <a:spcAft>
                <a:spcPts val="1000"/>
              </a:spcAft>
              <a:defRPr/>
            </a:pPr>
            <a:r>
              <a:rPr lang="ar-SA" sz="1800" dirty="0">
                <a:ea typeface="Times New Roman" panose="02020603050405020304" pitchFamily="18" charset="0"/>
                <a:cs typeface="Lotus Linotype" panose="02000000000000000000" pitchFamily="2" charset="-78"/>
              </a:rPr>
              <a:t>    لقد هيأت الأوضاع الدينية والسياسية والاجتماعية التي سادت أوروبا في العصور الوسطى الأجواء هناك لظهور حركات دينية، رأت في الانشقاق عن الكنيسة الكاثوليكية ضرورة تمليها عليها غيرتها الدينية</a:t>
            </a:r>
            <a:r>
              <a:rPr lang="ar-SA" sz="1800" dirty="0" smtClean="0">
                <a:ea typeface="Times New Roman" panose="02020603050405020304" pitchFamily="18" charset="0"/>
                <a:cs typeface="Lotus Linotype" panose="02000000000000000000" pitchFamily="2" charset="-78"/>
              </a:rPr>
              <a:t>.</a:t>
            </a:r>
          </a:p>
          <a:p>
            <a:pPr indent="179705" algn="just" eaLnBrk="1" hangingPunct="1">
              <a:lnSpc>
                <a:spcPct val="115000"/>
              </a:lnSpc>
              <a:spcAft>
                <a:spcPts val="0"/>
              </a:spcAft>
              <a:defRPr/>
            </a:pPr>
            <a:endParaRPr lang="en-US" sz="1800" dirty="0">
              <a:ea typeface="Calibri" panose="020F0502020204030204" pitchFamily="34" charset="0"/>
              <a:cs typeface="Arial" panose="020B0604020202020204" pitchFamily="34" charset="0"/>
            </a:endParaRPr>
          </a:p>
          <a:p>
            <a:pPr eaLnBrk="1" hangingPunct="1">
              <a:defRPr/>
            </a:pPr>
            <a:endParaRPr lang="ar-SA" altLang="ar-SA" dirty="0" smtClean="0">
              <a:cs typeface="Arial" panose="020B0604020202020204" pitchFamily="34" charset="0"/>
            </a:endParaRPr>
          </a:p>
        </p:txBody>
      </p:sp>
      <p:sp>
        <p:nvSpPr>
          <p:cNvPr id="34819" name="عنصر نائب لرقم الشريحة 3"/>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rtl="1">
              <a:spcBef>
                <a:spcPct val="20000"/>
              </a:spcBef>
              <a:buFont typeface="Arial" pitchFamily="34" charset="0"/>
              <a:buChar char="•"/>
              <a:defRPr sz="3200">
                <a:solidFill>
                  <a:srgbClr val="313B4A"/>
                </a:solidFill>
                <a:latin typeface="Calibri" pitchFamily="34" charset="0"/>
                <a:cs typeface="Arial" pitchFamily="34" charset="0"/>
              </a:defRPr>
            </a:lvl1pPr>
            <a:lvl2pPr marL="742950" indent="-285750" algn="r" rtl="1">
              <a:spcBef>
                <a:spcPct val="20000"/>
              </a:spcBef>
              <a:buFont typeface="Arial" pitchFamily="34" charset="0"/>
              <a:buChar char="–"/>
              <a:defRPr sz="2800">
                <a:solidFill>
                  <a:srgbClr val="313B4A"/>
                </a:solidFill>
                <a:latin typeface="Calibri" pitchFamily="34" charset="0"/>
                <a:cs typeface="Arial" pitchFamily="34" charset="0"/>
              </a:defRPr>
            </a:lvl2pPr>
            <a:lvl3pPr marL="1143000" indent="-228600" algn="r" rtl="1">
              <a:spcBef>
                <a:spcPct val="20000"/>
              </a:spcBef>
              <a:buFont typeface="Arial" pitchFamily="34" charset="0"/>
              <a:buChar char="•"/>
              <a:defRPr sz="2400">
                <a:solidFill>
                  <a:srgbClr val="313B4A"/>
                </a:solidFill>
                <a:latin typeface="Calibri" pitchFamily="34" charset="0"/>
                <a:cs typeface="Arial" pitchFamily="34" charset="0"/>
              </a:defRPr>
            </a:lvl3pPr>
            <a:lvl4pPr marL="1600200" indent="-228600" algn="r" rtl="1">
              <a:spcBef>
                <a:spcPct val="20000"/>
              </a:spcBef>
              <a:buFont typeface="Arial" pitchFamily="34" charset="0"/>
              <a:buChar char="–"/>
              <a:defRPr sz="2000">
                <a:solidFill>
                  <a:srgbClr val="313B4A"/>
                </a:solidFill>
                <a:latin typeface="Calibri" pitchFamily="34" charset="0"/>
                <a:cs typeface="Arial" pitchFamily="34" charset="0"/>
              </a:defRPr>
            </a:lvl4pPr>
            <a:lvl5pPr marL="2057400" indent="-228600" algn="r" rtl="1">
              <a:spcBef>
                <a:spcPct val="20000"/>
              </a:spcBef>
              <a:buFont typeface="Arial" pitchFamily="34" charset="0"/>
              <a:buChar char="»"/>
              <a:defRPr sz="2000">
                <a:solidFill>
                  <a:srgbClr val="313B4A"/>
                </a:solidFill>
                <a:latin typeface="Calibri"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rgbClr val="313B4A"/>
                </a:solidFill>
                <a:latin typeface="Calibri"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rgbClr val="313B4A"/>
                </a:solidFill>
                <a:latin typeface="Calibri"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rgbClr val="313B4A"/>
                </a:solidFill>
                <a:latin typeface="Calibri"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rgbClr val="313B4A"/>
                </a:solidFill>
                <a:latin typeface="Calibri" pitchFamily="34" charset="0"/>
                <a:cs typeface="Arial" pitchFamily="34" charset="0"/>
              </a:defRPr>
            </a:lvl9pPr>
          </a:lstStyle>
          <a:p>
            <a:pPr algn="ctr" rtl="0">
              <a:spcBef>
                <a:spcPct val="0"/>
              </a:spcBef>
              <a:buFontTx/>
              <a:buNone/>
            </a:pPr>
            <a:fld id="{09F3365D-3CEE-4823-808D-88F1DB40A0A6}" type="slidenum">
              <a:rPr lang="ar-SA" altLang="ar-SA" sz="1200">
                <a:solidFill>
                  <a:prstClr val="white"/>
                </a:solidFill>
              </a:rPr>
              <a:pPr algn="ctr" rtl="0">
                <a:spcBef>
                  <a:spcPct val="0"/>
                </a:spcBef>
                <a:buFontTx/>
                <a:buNone/>
              </a:pPr>
              <a:t>3</a:t>
            </a:fld>
            <a:endParaRPr lang="en-US" altLang="ar-SA" sz="1200">
              <a:solidFill>
                <a:prstClr val="white"/>
              </a:solidFill>
            </a:endParaRPr>
          </a:p>
        </p:txBody>
      </p:sp>
      <p:sp>
        <p:nvSpPr>
          <p:cNvPr id="3" name="مستطيل 2"/>
          <p:cNvSpPr/>
          <p:nvPr/>
        </p:nvSpPr>
        <p:spPr>
          <a:xfrm>
            <a:off x="1610461" y="254005"/>
            <a:ext cx="6855069" cy="658813"/>
          </a:xfrm>
          <a:prstGeom prst="rect">
            <a:avLst/>
          </a:prstGeom>
        </p:spPr>
        <p:txBody>
          <a:bodyPr>
            <a:spAutoFit/>
          </a:bodyP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fontAlgn="base">
              <a:lnSpc>
                <a:spcPct val="115000"/>
              </a:lnSpc>
              <a:spcBef>
                <a:spcPct val="0"/>
              </a:spcBef>
              <a:spcAft>
                <a:spcPct val="0"/>
              </a:spcAft>
            </a:pPr>
            <a:r>
              <a:rPr lang="ar-SA" altLang="ar-SA" sz="3200">
                <a:solidFill>
                  <a:srgbClr val="43A79C"/>
                </a:solidFill>
                <a:latin typeface="Al-Mateen" pitchFamily="18" charset="-78"/>
                <a:cs typeface="Al-Mateen" pitchFamily="18" charset="-78"/>
              </a:rPr>
              <a:t>المبحث السابع : الأصولية النصرانية</a:t>
            </a:r>
            <a:endParaRPr lang="en-US" altLang="ar-SA" sz="3200">
              <a:solidFill>
                <a:srgbClr val="43A79C"/>
              </a:solidFill>
              <a:latin typeface="Al-Mateen" pitchFamily="18" charset="-78"/>
              <a:cs typeface="Al-Mateen" pitchFamily="18" charset="-78"/>
            </a:endParaRPr>
          </a:p>
        </p:txBody>
      </p:sp>
    </p:spTree>
    <p:extLst>
      <p:ext uri="{BB962C8B-B14F-4D97-AF65-F5344CB8AC3E}">
        <p14:creationId xmlns:p14="http://schemas.microsoft.com/office/powerpoint/2010/main" xmlns="" val="2922171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عنصر نائب للمحتوى 2"/>
          <p:cNvSpPr>
            <a:spLocks noGrp="1"/>
          </p:cNvSpPr>
          <p:nvPr>
            <p:ph idx="1"/>
          </p:nvPr>
        </p:nvSpPr>
        <p:spPr>
          <a:xfrm>
            <a:off x="457200" y="1417638"/>
            <a:ext cx="8472854" cy="4525962"/>
          </a:xfrm>
        </p:spPr>
        <p:txBody>
          <a:bodyPr/>
          <a:lstStyle/>
          <a:p>
            <a:pPr marL="0" indent="179388" algn="just" eaLnBrk="1" hangingPunct="1">
              <a:lnSpc>
                <a:spcPct val="115000"/>
              </a:lnSpc>
              <a:spcAft>
                <a:spcPts val="1000"/>
              </a:spcAft>
            </a:pPr>
            <a:r>
              <a:rPr lang="ar-SA" altLang="ar-SA" sz="1800" smtClean="0">
                <a:ea typeface="Times New Roman" pitchFamily="18" charset="0"/>
                <a:cs typeface="Lotus Linotype" pitchFamily="2" charset="-78"/>
              </a:rPr>
              <a:t>    وكان من أبرز تلك الحركات، حركة الإصلاح الديني، التي قام بها مارتن لوثر، في القرن السادس عشر الميلادي معلنا ومن معه انشقاقهم عن الكنيسة الكاثوليكية، احتجاجا على ممارسات الباباوات التي أدت إلى ظهور طائفة البروتستانت</a:t>
            </a:r>
            <a:r>
              <a:rPr lang="ar-SA" altLang="ar-SA" sz="1800" baseline="30000" smtClean="0">
                <a:ea typeface="Times New Roman" pitchFamily="18" charset="0"/>
                <a:cs typeface="Lotus Linotype" pitchFamily="2" charset="-78"/>
              </a:rPr>
              <a:t> </a:t>
            </a:r>
            <a:r>
              <a:rPr lang="ar-SA" altLang="ar-SA" sz="1800" smtClean="0">
                <a:ea typeface="Times New Roman" pitchFamily="18" charset="0"/>
                <a:cs typeface="Lotus Linotype" pitchFamily="2" charset="-78"/>
              </a:rPr>
              <a:t>، التي جعلت من العهد القديم والعهد الجديد مرجعا لها في أمورها الدينية و الدنيوية، فعظموا النص، وجعلوا له السلطة العليا، إذ أخذوا به على ظاهره دون تأويل، مخالفين بذلك الطوائف النصرانية الأخرى.</a:t>
            </a:r>
          </a:p>
          <a:p>
            <a:pPr marL="0" indent="179388" algn="just" eaLnBrk="1" hangingPunct="1">
              <a:lnSpc>
                <a:spcPct val="115000"/>
              </a:lnSpc>
              <a:spcAft>
                <a:spcPts val="1000"/>
              </a:spcAft>
            </a:pPr>
            <a:r>
              <a:rPr lang="ar-SA" altLang="ar-SA" sz="1800" smtClean="0">
                <a:ea typeface="Times New Roman" pitchFamily="18" charset="0"/>
                <a:cs typeface="Lotus Linotype" pitchFamily="2" charset="-78"/>
              </a:rPr>
              <a:t>وقد أفرزت هذه الحركة (حركة البروتستانت) العديد من الحركات، كانت الأصولية النصرانية من أهمها، وأقواها، وأوسعها انتشارا.</a:t>
            </a:r>
            <a:endParaRPr lang="en-US" altLang="ar-SA" sz="1400" smtClean="0">
              <a:cs typeface="Arial" pitchFamily="34" charset="0"/>
            </a:endParaRPr>
          </a:p>
          <a:p>
            <a:pPr marL="0" indent="179388" algn="just" eaLnBrk="1" hangingPunct="1">
              <a:lnSpc>
                <a:spcPct val="115000"/>
              </a:lnSpc>
              <a:spcAft>
                <a:spcPts val="1000"/>
              </a:spcAft>
            </a:pPr>
            <a:r>
              <a:rPr lang="ar-SA" altLang="ar-SA" sz="1800" smtClean="0">
                <a:ea typeface="Times New Roman" pitchFamily="18" charset="0"/>
                <a:cs typeface="Lotus Linotype" pitchFamily="2" charset="-78"/>
              </a:rPr>
              <a:t>بدأ ظهور الحركة مع وصول المهاجرين البروتستانت الأوائل إلى أمريكا، الذين هاجروا من بريطانيا بعد اضطهاد الملك جيمس الأول لهم وذلك عام1630م </a:t>
            </a:r>
            <a:r>
              <a:rPr lang="ar-SA" altLang="ar-SA" sz="1800" smtClean="0">
                <a:cs typeface="Lotus Linotype" pitchFamily="2" charset="-78"/>
              </a:rPr>
              <a:t>.</a:t>
            </a:r>
            <a:endParaRPr lang="en-US" altLang="ar-SA" sz="1400" smtClean="0">
              <a:cs typeface="Arial" pitchFamily="34" charset="0"/>
            </a:endParaRPr>
          </a:p>
          <a:p>
            <a:pPr marL="0" indent="179388" algn="just" eaLnBrk="1" hangingPunct="1">
              <a:lnSpc>
                <a:spcPct val="115000"/>
              </a:lnSpc>
              <a:spcAft>
                <a:spcPts val="1000"/>
              </a:spcAft>
            </a:pPr>
            <a:r>
              <a:rPr lang="ar-SA" altLang="ar-SA" sz="1800" smtClean="0">
                <a:cs typeface="Lotus Linotype" pitchFamily="2" charset="-78"/>
              </a:rPr>
              <a:t> نشطت هذه الحركة في أربعينيات القرن العشرين، وتمثلت في أشخاص مثل: بلى جراهام</a:t>
            </a:r>
            <a:r>
              <a:rPr lang="ar-SA" altLang="ar-SA" sz="1600" smtClean="0">
                <a:cs typeface="ATraditional Arabic" pitchFamily="2" charset="-78"/>
              </a:rPr>
              <a:t> </a:t>
            </a:r>
            <a:r>
              <a:rPr lang="ar-SA" altLang="ar-SA" sz="1800" smtClean="0">
                <a:cs typeface="Lotus Linotype" pitchFamily="2" charset="-78"/>
              </a:rPr>
              <a:t>،وبل برايت</a:t>
            </a:r>
            <a:r>
              <a:rPr lang="ar-SA" altLang="ar-SA" sz="1600" smtClean="0">
                <a:latin typeface="ATraditional Arabic" pitchFamily="2" charset="-78"/>
                <a:cs typeface="ATraditional Arabic" pitchFamily="2" charset="-78"/>
              </a:rPr>
              <a:t> </a:t>
            </a:r>
            <a:r>
              <a:rPr lang="ar-SA" altLang="ar-SA" sz="1800" smtClean="0">
                <a:cs typeface="Lotus Linotype" pitchFamily="2" charset="-78"/>
              </a:rPr>
              <a:t>، ومنظمات مثل: (شباب المسيح)، و(إرسالية بلى جراهام ) و(المعسكر الصليبي المسيحي) .</a:t>
            </a:r>
            <a:endParaRPr lang="en-US" altLang="ar-SA" sz="1400" smtClean="0">
              <a:cs typeface="Arial" pitchFamily="34" charset="0"/>
            </a:endParaRPr>
          </a:p>
          <a:p>
            <a:pPr marL="0" indent="179388" algn="just" eaLnBrk="1" hangingPunct="1">
              <a:lnSpc>
                <a:spcPct val="115000"/>
              </a:lnSpc>
              <a:spcAft>
                <a:spcPts val="1000"/>
              </a:spcAft>
            </a:pPr>
            <a:r>
              <a:rPr lang="ar-SA" altLang="ar-SA" sz="1800" smtClean="0">
                <a:cs typeface="Lotus Linotype" pitchFamily="2" charset="-78"/>
              </a:rPr>
              <a:t>ثم ازداد ظهورها شيئا فشيئا حتى كان الظهور السياسي الحقيقي في بداية السبعينيات من القرن العشرين، بسبب وصول الرئيس جيمي كارتر للرئاسة وهو أحد الأصوليين، وكذلك ظهور الشبكات التلفزيونية التي استغلها الأصوليين في نشر معتقداتهم،</a:t>
            </a:r>
            <a:r>
              <a:rPr lang="ar-SA" altLang="ar-SA" sz="1600" smtClean="0">
                <a:cs typeface="ATraditional Arabic" pitchFamily="2" charset="-78"/>
              </a:rPr>
              <a:t> </a:t>
            </a:r>
            <a:r>
              <a:rPr lang="ar-SA" altLang="ar-SA" sz="1800" smtClean="0">
                <a:cs typeface="Lotus Linotype" pitchFamily="2" charset="-78"/>
              </a:rPr>
              <a:t>ولا يزال الأصوليين</a:t>
            </a:r>
            <a:endParaRPr lang="ar-SA" altLang="ar-SA" smtClean="0">
              <a:cs typeface="Arial" pitchFamily="34" charset="0"/>
            </a:endParaRPr>
          </a:p>
        </p:txBody>
      </p:sp>
      <p:sp>
        <p:nvSpPr>
          <p:cNvPr id="35843" name="عنصر نائب لرقم الشريحة 3"/>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rtl="0"/>
            <a:fld id="{577417BA-17CC-4EEA-8CD7-38CDEBC23FE3}" type="slidenum">
              <a:rPr lang="ar-SA" altLang="ar-SA">
                <a:solidFill>
                  <a:prstClr val="white"/>
                </a:solidFill>
                <a:latin typeface="Calibri" pitchFamily="34" charset="0"/>
              </a:rPr>
              <a:pPr algn="ctr" rtl="0"/>
              <a:t>4</a:t>
            </a:fld>
            <a:endParaRPr lang="en-US" altLang="ar-SA">
              <a:solidFill>
                <a:prstClr val="white"/>
              </a:solidFill>
              <a:latin typeface="Calibri" pitchFamily="34" charset="0"/>
            </a:endParaRPr>
          </a:p>
        </p:txBody>
      </p:sp>
    </p:spTree>
    <p:extLst>
      <p:ext uri="{BB962C8B-B14F-4D97-AF65-F5344CB8AC3E}">
        <p14:creationId xmlns:p14="http://schemas.microsoft.com/office/powerpoint/2010/main" xmlns="" val="3641185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51693" y="1417638"/>
            <a:ext cx="8578362" cy="4525962"/>
          </a:xfrm>
        </p:spPr>
        <p:txBody>
          <a:bodyPr/>
          <a:lstStyle/>
          <a:p>
            <a:pPr marL="0" indent="179705" algn="just" eaLnBrk="1" hangingPunct="1">
              <a:lnSpc>
                <a:spcPct val="115000"/>
              </a:lnSpc>
              <a:spcAft>
                <a:spcPts val="1000"/>
              </a:spcAft>
              <a:defRPr/>
            </a:pPr>
            <a:r>
              <a:rPr lang="ar-SA" sz="1800" dirty="0">
                <a:ea typeface="Times New Roman" panose="02020603050405020304" pitchFamily="18" charset="0"/>
                <a:cs typeface="Lotus Linotype" panose="02000000000000000000" pitchFamily="2" charset="-78"/>
              </a:rPr>
              <a:t>الى يومنا هذا يحاولون تحقيق أهدافهم ونشر معتقداتهم من خلال إقامة المؤتمرات، والتسلق إلى المناصب القيادية في الدول، واستغلال وسائل الإعلام ووسائل التواصل الاجتماعي .</a:t>
            </a:r>
            <a:endParaRPr lang="en-US" sz="1400" dirty="0">
              <a:ea typeface="Calibri" panose="020F0502020204030204" pitchFamily="34" charset="0"/>
              <a:cs typeface="Arial" panose="020B0604020202020204" pitchFamily="34" charset="0"/>
            </a:endParaRPr>
          </a:p>
          <a:p>
            <a:pPr marL="0" indent="179705" algn="just" eaLnBrk="1" hangingPunct="1">
              <a:lnSpc>
                <a:spcPct val="115000"/>
              </a:lnSpc>
              <a:spcAft>
                <a:spcPts val="1000"/>
              </a:spcAft>
              <a:defRPr/>
            </a:pPr>
            <a:r>
              <a:rPr lang="ar-SA" sz="1800" dirty="0">
                <a:ea typeface="Times New Roman" panose="02020603050405020304" pitchFamily="18" charset="0"/>
                <a:cs typeface="Lotus Linotype" panose="02000000000000000000" pitchFamily="2" charset="-78"/>
              </a:rPr>
              <a:t>وتجدر الإشارة إلى أنه لم يتم استخدام مصطلح الأصولية النصرانية كمصطلح ديني يشير إلى مذهب العصمة الحرفية إلا في القرن العشرين، وقد يستعمل </a:t>
            </a:r>
            <a:r>
              <a:rPr lang="ar-SA" sz="1800" dirty="0" smtClean="0">
                <a:ea typeface="Times New Roman" panose="02020603050405020304" pitchFamily="18" charset="0"/>
                <a:cs typeface="Lotus Linotype" panose="02000000000000000000" pitchFamily="2" charset="-78"/>
              </a:rPr>
              <a:t>مصطلح (</a:t>
            </a:r>
            <a:r>
              <a:rPr lang="ar-SA" sz="1800" dirty="0">
                <a:ea typeface="Times New Roman" panose="02020603050405020304" pitchFamily="18" charset="0"/>
                <a:cs typeface="Lotus Linotype" panose="02000000000000000000" pitchFamily="2" charset="-78"/>
              </a:rPr>
              <a:t>الأصولية الإنجيلية) مكانه، نظرا لمركزية النص الإنجيلي في مذهبهم .</a:t>
            </a:r>
            <a:endParaRPr lang="en-US" sz="1400" dirty="0">
              <a:ea typeface="Calibri" panose="020F0502020204030204" pitchFamily="34" charset="0"/>
              <a:cs typeface="Arial" panose="020B0604020202020204" pitchFamily="34" charset="0"/>
            </a:endParaRPr>
          </a:p>
          <a:p>
            <a:pPr marL="0" indent="179705" algn="just" eaLnBrk="1" hangingPunct="1">
              <a:lnSpc>
                <a:spcPct val="115000"/>
              </a:lnSpc>
              <a:spcAft>
                <a:spcPts val="0"/>
              </a:spcAft>
              <a:defRPr/>
            </a:pPr>
            <a:r>
              <a:rPr lang="en-US" sz="2000" b="1" dirty="0" err="1">
                <a:latin typeface="Al-Mateen" panose="02060803050605020204" pitchFamily="18" charset="-78"/>
                <a:ea typeface="Calibri" panose="020F0502020204030204" pitchFamily="34" charset="0"/>
                <a:cs typeface="Al-Mateen" panose="02060803050605020204" pitchFamily="18" charset="-78"/>
              </a:rPr>
              <a:t>الأصول</a:t>
            </a:r>
            <a:r>
              <a:rPr lang="en-US" sz="2000" b="1" dirty="0">
                <a:latin typeface="Al-Mateen" panose="02060803050605020204" pitchFamily="18" charset="-78"/>
                <a:ea typeface="Calibri" panose="020F0502020204030204" pitchFamily="34" charset="0"/>
                <a:cs typeface="Al-Mateen" panose="02060803050605020204" pitchFamily="18" charset="-78"/>
              </a:rPr>
              <a:t> </a:t>
            </a:r>
            <a:r>
              <a:rPr lang="en-US" sz="2000" b="1" dirty="0" err="1">
                <a:latin typeface="Al-Mateen" panose="02060803050605020204" pitchFamily="18" charset="-78"/>
                <a:ea typeface="Calibri" panose="020F0502020204030204" pitchFamily="34" charset="0"/>
                <a:cs typeface="Al-Mateen" panose="02060803050605020204" pitchFamily="18" charset="-78"/>
              </a:rPr>
              <a:t>الاعتقادية</a:t>
            </a:r>
            <a:r>
              <a:rPr lang="en-US" sz="2000" b="1" dirty="0">
                <a:latin typeface="Al-Mateen" panose="02060803050605020204" pitchFamily="18" charset="-78"/>
                <a:ea typeface="Calibri" panose="020F0502020204030204" pitchFamily="34" charset="0"/>
                <a:cs typeface="Al-Mateen" panose="02060803050605020204" pitchFamily="18" charset="-78"/>
              </a:rPr>
              <a:t> </a:t>
            </a:r>
            <a:r>
              <a:rPr lang="en-US" sz="2000" b="1" dirty="0" err="1">
                <a:latin typeface="Al-Mateen" panose="02060803050605020204" pitchFamily="18" charset="-78"/>
                <a:ea typeface="Calibri" panose="020F0502020204030204" pitchFamily="34" charset="0"/>
                <a:cs typeface="Al-Mateen" panose="02060803050605020204" pitchFamily="18" charset="-78"/>
              </a:rPr>
              <a:t>لطائفة</a:t>
            </a:r>
            <a:r>
              <a:rPr lang="en-US" sz="2000" b="1" dirty="0">
                <a:latin typeface="Al-Mateen" panose="02060803050605020204" pitchFamily="18" charset="-78"/>
                <a:ea typeface="Calibri" panose="020F0502020204030204" pitchFamily="34" charset="0"/>
                <a:cs typeface="Al-Mateen" panose="02060803050605020204" pitchFamily="18" charset="-78"/>
              </a:rPr>
              <a:t> </a:t>
            </a:r>
            <a:r>
              <a:rPr lang="en-US" sz="2000" b="1" dirty="0" err="1">
                <a:latin typeface="Al-Mateen" panose="02060803050605020204" pitchFamily="18" charset="-78"/>
                <a:ea typeface="Calibri" panose="020F0502020204030204" pitchFamily="34" charset="0"/>
                <a:cs typeface="Al-Mateen" panose="02060803050605020204" pitchFamily="18" charset="-78"/>
              </a:rPr>
              <a:t>البروتستانت</a:t>
            </a:r>
            <a:r>
              <a:rPr lang="en-US" sz="2000" b="1" dirty="0">
                <a:latin typeface="Al-Mateen" panose="02060803050605020204" pitchFamily="18" charset="-78"/>
                <a:ea typeface="Calibri" panose="020F0502020204030204" pitchFamily="34" charset="0"/>
                <a:cs typeface="Al-Mateen" panose="02060803050605020204" pitchFamily="18" charset="-78"/>
              </a:rPr>
              <a:t> </a:t>
            </a:r>
            <a:r>
              <a:rPr lang="en-US" sz="2000" b="1" dirty="0" err="1">
                <a:latin typeface="Al-Mateen" panose="02060803050605020204" pitchFamily="18" charset="-78"/>
                <a:ea typeface="Calibri" panose="020F0502020204030204" pitchFamily="34" charset="0"/>
                <a:cs typeface="Al-Mateen" panose="02060803050605020204" pitchFamily="18" charset="-78"/>
              </a:rPr>
              <a:t>الأم</a:t>
            </a:r>
            <a:r>
              <a:rPr lang="en-US" sz="2000" b="1" dirty="0">
                <a:latin typeface="Al-Mateen" panose="02060803050605020204" pitchFamily="18" charset="-78"/>
                <a:ea typeface="Calibri" panose="020F0502020204030204" pitchFamily="34" charset="0"/>
                <a:cs typeface="Al-Mateen" panose="02060803050605020204" pitchFamily="18" charset="-78"/>
              </a:rPr>
              <a:t> </a:t>
            </a:r>
            <a:r>
              <a:rPr lang="en-US" sz="2000" b="1" dirty="0" err="1">
                <a:latin typeface="Al-Mateen" panose="02060803050605020204" pitchFamily="18" charset="-78"/>
                <a:ea typeface="Calibri" panose="020F0502020204030204" pitchFamily="34" charset="0"/>
                <a:cs typeface="Al-Mateen" panose="02060803050605020204" pitchFamily="18" charset="-78"/>
              </a:rPr>
              <a:t>الشرعية</a:t>
            </a:r>
            <a:r>
              <a:rPr lang="en-US" sz="2000" b="1" dirty="0">
                <a:latin typeface="Al-Mateen" panose="02060803050605020204" pitchFamily="18" charset="-78"/>
                <a:ea typeface="Calibri" panose="020F0502020204030204" pitchFamily="34" charset="0"/>
                <a:cs typeface="Al-Mateen" panose="02060803050605020204" pitchFamily="18" charset="-78"/>
              </a:rPr>
              <a:t> </a:t>
            </a:r>
            <a:r>
              <a:rPr lang="en-US" sz="2000" b="1" dirty="0" err="1">
                <a:latin typeface="Al-Mateen" panose="02060803050605020204" pitchFamily="18" charset="-78"/>
                <a:ea typeface="Calibri" panose="020F0502020204030204" pitchFamily="34" charset="0"/>
                <a:cs typeface="Al-Mateen" panose="02060803050605020204" pitchFamily="18" charset="-78"/>
              </a:rPr>
              <a:t>للأصولية</a:t>
            </a:r>
            <a:r>
              <a:rPr lang="en-US" sz="2000" b="1" dirty="0">
                <a:latin typeface="Al-Mateen" panose="02060803050605020204" pitchFamily="18" charset="-78"/>
                <a:ea typeface="Calibri" panose="020F0502020204030204" pitchFamily="34" charset="0"/>
                <a:cs typeface="Al-Mateen" panose="02060803050605020204" pitchFamily="18" charset="-78"/>
              </a:rPr>
              <a:t> </a:t>
            </a:r>
            <a:r>
              <a:rPr lang="en-US" sz="2000" b="1" dirty="0" err="1">
                <a:latin typeface="Al-Mateen" panose="02060803050605020204" pitchFamily="18" charset="-78"/>
                <a:ea typeface="Calibri" panose="020F0502020204030204" pitchFamily="34" charset="0"/>
                <a:cs typeface="Al-Mateen" panose="02060803050605020204" pitchFamily="18" charset="-78"/>
              </a:rPr>
              <a:t>النصرانية</a:t>
            </a:r>
            <a:r>
              <a:rPr lang="en-US" sz="2000" b="1" dirty="0">
                <a:latin typeface="Al-Mateen" panose="02060803050605020204" pitchFamily="18" charset="-78"/>
                <a:ea typeface="Calibri" panose="020F0502020204030204" pitchFamily="34" charset="0"/>
                <a:cs typeface="Al-Mateen" panose="02060803050605020204" pitchFamily="18" charset="-78"/>
              </a:rPr>
              <a:t> :</a:t>
            </a:r>
            <a:r>
              <a:rPr lang="en-US" sz="1800" b="1" u="sng" dirty="0">
                <a:latin typeface="Al-Mateen" panose="02060803050605020204" pitchFamily="18" charset="-78"/>
                <a:ea typeface="Times New Roman" panose="02020603050405020304" pitchFamily="18" charset="0"/>
                <a:cs typeface="Al-Mateen" panose="02060803050605020204" pitchFamily="18" charset="-78"/>
              </a:rPr>
              <a:t> </a:t>
            </a:r>
            <a:endParaRPr lang="en-US" sz="1400" dirty="0">
              <a:latin typeface="Al-Mateen" panose="02060803050605020204" pitchFamily="18" charset="-78"/>
              <a:ea typeface="Calibri" panose="020F0502020204030204" pitchFamily="34" charset="0"/>
              <a:cs typeface="Al-Mateen" panose="02060803050605020204" pitchFamily="18" charset="-78"/>
            </a:endParaRPr>
          </a:p>
          <a:p>
            <a:pPr marL="0" indent="179705" algn="just" eaLnBrk="1" hangingPunct="1">
              <a:lnSpc>
                <a:spcPct val="115000"/>
              </a:lnSpc>
              <a:spcAft>
                <a:spcPts val="0"/>
              </a:spcAft>
              <a:defRPr/>
            </a:pPr>
            <a:r>
              <a:rPr lang="ar-SA" sz="1800" dirty="0">
                <a:ea typeface="Calibri" panose="020F0502020204030204" pitchFamily="34" charset="0"/>
                <a:cs typeface="Lotus Linotype" panose="02000000000000000000" pitchFamily="2" charset="-78"/>
              </a:rPr>
              <a:t>ترجع  الأصولية النصرانية في أفكارها ومعتقداتها إلى فكر وعقائد طرحتها حركة الإصلاح الديني  التي أدت إلى ظهور طائفة البروتستانت كما ألمحنا سابقا، ومن أهم ما يتميز به أتباع هذا الطائفة من معتقدات  : </a:t>
            </a:r>
            <a:endParaRPr lang="en-US" sz="1400" dirty="0">
              <a:ea typeface="Calibri" panose="020F0502020204030204" pitchFamily="34" charset="0"/>
              <a:cs typeface="Arial" panose="020B0604020202020204" pitchFamily="34" charset="0"/>
            </a:endParaRPr>
          </a:p>
          <a:p>
            <a:pPr marL="0" indent="179705" algn="just" eaLnBrk="1" hangingPunct="1">
              <a:lnSpc>
                <a:spcPct val="115000"/>
              </a:lnSpc>
              <a:spcAft>
                <a:spcPts val="0"/>
              </a:spcAft>
              <a:defRPr/>
            </a:pPr>
            <a:r>
              <a:rPr lang="ar-SA" sz="1800" dirty="0">
                <a:ea typeface="Times New Roman" panose="02020603050405020304" pitchFamily="18" charset="0"/>
                <a:cs typeface="Lotus Linotype" panose="02000000000000000000" pitchFamily="2" charset="-78"/>
              </a:rPr>
              <a:t>1-</a:t>
            </a:r>
            <a:r>
              <a:rPr lang="ar-SA" sz="1800" dirty="0">
                <a:solidFill>
                  <a:srgbClr val="FF0000"/>
                </a:solidFill>
                <a:ea typeface="Times New Roman" panose="02020603050405020304" pitchFamily="18" charset="0"/>
                <a:cs typeface="Lotus Linotype" panose="02000000000000000000" pitchFamily="2" charset="-78"/>
              </a:rPr>
              <a:t> </a:t>
            </a:r>
            <a:r>
              <a:rPr lang="ar-SA" sz="1800" dirty="0">
                <a:ea typeface="Times New Roman" panose="02020603050405020304" pitchFamily="18" charset="0"/>
                <a:cs typeface="Lotus Linotype" panose="02000000000000000000" pitchFamily="2" charset="-78"/>
              </a:rPr>
              <a:t>أن لكل مسيحي الحق في فهم الإنجيل وقراءته بنفسه، بعد الحصول على القواعد الأساسية لمعرفة الكتاب المقدس، و أن ذلك ليس وقفا على الكنيسة . </a:t>
            </a:r>
            <a:endParaRPr lang="en-US" sz="1400" dirty="0">
              <a:ea typeface="Calibri" panose="020F0502020204030204" pitchFamily="34" charset="0"/>
              <a:cs typeface="Arial" panose="020B0604020202020204" pitchFamily="34" charset="0"/>
            </a:endParaRPr>
          </a:p>
          <a:p>
            <a:pPr marL="0" indent="179705" algn="just" eaLnBrk="1" hangingPunct="1">
              <a:lnSpc>
                <a:spcPct val="115000"/>
              </a:lnSpc>
              <a:spcAft>
                <a:spcPts val="0"/>
              </a:spcAft>
              <a:defRPr/>
            </a:pPr>
            <a:r>
              <a:rPr lang="ar-SA" sz="1800" dirty="0">
                <a:ea typeface="Times New Roman" panose="02020603050405020304" pitchFamily="18" charset="0"/>
                <a:cs typeface="Lotus Linotype" panose="02000000000000000000" pitchFamily="2" charset="-78"/>
              </a:rPr>
              <a:t>2-</a:t>
            </a:r>
            <a:r>
              <a:rPr lang="ar-SA" sz="1800" dirty="0">
                <a:solidFill>
                  <a:srgbClr val="333333"/>
                </a:solidFill>
                <a:ea typeface="Times New Roman" panose="02020603050405020304" pitchFamily="18" charset="0"/>
                <a:cs typeface="Lotus Linotype" panose="02000000000000000000" pitchFamily="2" charset="-78"/>
              </a:rPr>
              <a:t> </a:t>
            </a:r>
            <a:r>
              <a:rPr lang="ar-SA" sz="1800" dirty="0">
                <a:ea typeface="Times New Roman" panose="02020603050405020304" pitchFamily="18" charset="0"/>
                <a:cs typeface="Lotus Linotype" panose="02000000000000000000" pitchFamily="2" charset="-78"/>
              </a:rPr>
              <a:t>أن الكتاب المقدس عندهم بعهديه القديم و الجديد هو المصدر الوحيد للنصرانية.</a:t>
            </a:r>
            <a:endParaRPr lang="en-US" sz="1400" dirty="0">
              <a:ea typeface="Calibri" panose="020F0502020204030204" pitchFamily="34" charset="0"/>
              <a:cs typeface="Arial" panose="020B0604020202020204" pitchFamily="34" charset="0"/>
            </a:endParaRPr>
          </a:p>
          <a:p>
            <a:pPr marL="0" indent="179705" algn="just" eaLnBrk="1" hangingPunct="1">
              <a:lnSpc>
                <a:spcPct val="115000"/>
              </a:lnSpc>
              <a:spcAft>
                <a:spcPts val="0"/>
              </a:spcAft>
              <a:defRPr/>
            </a:pPr>
            <a:r>
              <a:rPr lang="ar-SA" sz="1800" dirty="0">
                <a:ea typeface="Times New Roman" panose="02020603050405020304" pitchFamily="18" charset="0"/>
                <a:cs typeface="Lotus Linotype" panose="02000000000000000000" pitchFamily="2" charset="-78"/>
              </a:rPr>
              <a:t>3- منع الرهبنة .</a:t>
            </a:r>
            <a:endParaRPr lang="en-US" sz="1400" dirty="0">
              <a:ea typeface="Calibri" panose="020F0502020204030204" pitchFamily="34" charset="0"/>
              <a:cs typeface="Arial" panose="020B0604020202020204" pitchFamily="34" charset="0"/>
            </a:endParaRPr>
          </a:p>
          <a:p>
            <a:pPr marL="0" indent="179705" algn="just" eaLnBrk="1" hangingPunct="1">
              <a:lnSpc>
                <a:spcPct val="115000"/>
              </a:lnSpc>
              <a:spcAft>
                <a:spcPts val="1000"/>
              </a:spcAft>
              <a:defRPr/>
            </a:pPr>
            <a:endParaRPr lang="en-US" sz="1800" dirty="0" smtClean="0">
              <a:ea typeface="Calibri" panose="020F0502020204030204" pitchFamily="34" charset="0"/>
              <a:cs typeface="Arial" panose="020B0604020202020204" pitchFamily="34" charset="0"/>
            </a:endParaRPr>
          </a:p>
          <a:p>
            <a:pPr eaLnBrk="1" hangingPunct="1">
              <a:defRPr/>
            </a:pPr>
            <a:endParaRPr lang="ar-SA" dirty="0"/>
          </a:p>
        </p:txBody>
      </p:sp>
      <p:sp>
        <p:nvSpPr>
          <p:cNvPr id="36867" name="عنصر نائب لرقم الشريحة 3"/>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rtl="0"/>
            <a:fld id="{5ACDCD9C-3CE1-47B6-8AC2-B06C61B61DA9}" type="slidenum">
              <a:rPr lang="ar-SA" altLang="ar-SA">
                <a:solidFill>
                  <a:prstClr val="white"/>
                </a:solidFill>
                <a:latin typeface="Calibri" pitchFamily="34" charset="0"/>
              </a:rPr>
              <a:pPr algn="ctr" rtl="0"/>
              <a:t>5</a:t>
            </a:fld>
            <a:endParaRPr lang="en-US" altLang="ar-SA">
              <a:solidFill>
                <a:prstClr val="white"/>
              </a:solidFill>
              <a:latin typeface="Calibri" pitchFamily="34" charset="0"/>
            </a:endParaRPr>
          </a:p>
        </p:txBody>
      </p:sp>
    </p:spTree>
    <p:extLst>
      <p:ext uri="{BB962C8B-B14F-4D97-AF65-F5344CB8AC3E}">
        <p14:creationId xmlns:p14="http://schemas.microsoft.com/office/powerpoint/2010/main" xmlns="" val="3941351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22031" y="1371605"/>
            <a:ext cx="8578362" cy="4525963"/>
          </a:xfrm>
        </p:spPr>
        <p:txBody>
          <a:bodyPr/>
          <a:lstStyle/>
          <a:p>
            <a:pPr marL="0" indent="179388" algn="just" eaLnBrk="1" hangingPunct="1">
              <a:lnSpc>
                <a:spcPct val="115000"/>
              </a:lnSpc>
            </a:pPr>
            <a:r>
              <a:rPr lang="ar-SA" altLang="ar-SA" sz="1800" smtClean="0">
                <a:solidFill>
                  <a:schemeClr val="tx1"/>
                </a:solidFill>
                <a:ea typeface="Times New Roman" pitchFamily="18" charset="0"/>
                <a:cs typeface="Lotus Linotype" pitchFamily="2" charset="-78"/>
              </a:rPr>
              <a:t>4- أن صكوك الغفران دجل وكذب وأن الخطايا والذنوب لا تُغفر إلا بالندم والتوبة.</a:t>
            </a:r>
            <a:endParaRPr lang="en-US" altLang="ar-SA" sz="1800" smtClean="0">
              <a:solidFill>
                <a:schemeClr val="tx1"/>
              </a:solidFill>
              <a:ea typeface="Times New Roman" pitchFamily="18" charset="0"/>
              <a:cs typeface="Lotus Linotype" pitchFamily="2" charset="-78"/>
            </a:endParaRPr>
          </a:p>
          <a:p>
            <a:pPr marL="0" indent="179388" algn="just" eaLnBrk="1" hangingPunct="1">
              <a:lnSpc>
                <a:spcPct val="115000"/>
              </a:lnSpc>
            </a:pPr>
            <a:r>
              <a:rPr lang="ar-SA" altLang="ar-SA" sz="1800" smtClean="0">
                <a:solidFill>
                  <a:schemeClr val="tx1"/>
                </a:solidFill>
                <a:ea typeface="Times New Roman" pitchFamily="18" charset="0"/>
                <a:cs typeface="Lotus Linotype" pitchFamily="2" charset="-78"/>
              </a:rPr>
              <a:t>وكما يلاحظ على هذه المعتقدات التي تبنتها طائفة البروتستانت أنها ثورة ضد كل ما تؤمن به الكنيسة الكاثوليكية، وإن كانت لا تختلف عنها في عقيدة التثليث، و ألوهية المسيح وبنوته، و صلبه تكفيرا عن خطيئة </a:t>
            </a:r>
            <a:r>
              <a:rPr lang="ar-SA" altLang="ar-SA" sz="1800" smtClean="0">
                <a:solidFill>
                  <a:schemeClr val="tx1"/>
                </a:solidFill>
                <a:ea typeface="Calibri" pitchFamily="34" charset="0"/>
                <a:cs typeface="Lotus Linotype" pitchFamily="2" charset="-78"/>
              </a:rPr>
              <a:t>البشر</a:t>
            </a:r>
            <a:endParaRPr lang="en-US" altLang="ar-SA" sz="1800" smtClean="0">
              <a:solidFill>
                <a:schemeClr val="tx1"/>
              </a:solidFill>
              <a:cs typeface="Arial" pitchFamily="34" charset="0"/>
            </a:endParaRPr>
          </a:p>
          <a:p>
            <a:pPr marL="0" indent="179388" algn="just" eaLnBrk="1" hangingPunct="1">
              <a:spcBef>
                <a:spcPts val="1000"/>
              </a:spcBef>
            </a:pPr>
            <a:r>
              <a:rPr lang="ar-SA" altLang="ar-SA" sz="1800" u="sng" smtClean="0">
                <a:solidFill>
                  <a:schemeClr val="tx1"/>
                </a:solidFill>
                <a:latin typeface="Al-Mateen" pitchFamily="18" charset="-78"/>
                <a:cs typeface="Al-Mateen" pitchFamily="18" charset="-78"/>
              </a:rPr>
              <a:t>أبرز عقائد الأصولية النصرانية </a:t>
            </a:r>
            <a:r>
              <a:rPr lang="en-US" altLang="ar-SA" sz="1800" u="sng" smtClean="0">
                <a:solidFill>
                  <a:schemeClr val="tx1"/>
                </a:solidFill>
                <a:latin typeface="Al-Mateen" pitchFamily="18" charset="-78"/>
                <a:cs typeface="Al-Mateen" pitchFamily="18" charset="-78"/>
              </a:rPr>
              <a:t>:</a:t>
            </a:r>
            <a:endParaRPr lang="en-US" altLang="ar-SA" sz="1800" smtClean="0">
              <a:solidFill>
                <a:schemeClr val="tx1"/>
              </a:solidFill>
              <a:latin typeface="Al-Mateen" pitchFamily="18" charset="-78"/>
              <a:cs typeface="Al-Mateen" pitchFamily="18" charset="-78"/>
            </a:endParaRPr>
          </a:p>
          <a:p>
            <a:pPr marL="0" indent="179388" algn="just" eaLnBrk="1" hangingPunct="1">
              <a:lnSpc>
                <a:spcPct val="115000"/>
              </a:lnSpc>
            </a:pPr>
            <a:r>
              <a:rPr lang="en-US" altLang="ar-SA" sz="1800" smtClean="0">
                <a:solidFill>
                  <a:schemeClr val="tx1"/>
                </a:solidFill>
                <a:latin typeface="Al-Mateen" pitchFamily="18" charset="-78"/>
                <a:cs typeface="Al-Mateen" pitchFamily="18" charset="-78"/>
              </a:rPr>
              <a:t> </a:t>
            </a:r>
            <a:r>
              <a:rPr lang="ar-SA" altLang="ar-SA" sz="1800" smtClean="0">
                <a:solidFill>
                  <a:schemeClr val="tx1"/>
                </a:solidFill>
                <a:latin typeface="Al-Mateen" pitchFamily="18" charset="-78"/>
                <a:cs typeface="Al-Mateen" pitchFamily="18" charset="-78"/>
              </a:rPr>
              <a:t>1-العصمة الحرفية للكتاب المقدس :</a:t>
            </a:r>
            <a:endParaRPr lang="en-US" altLang="ar-SA" sz="1800" smtClean="0">
              <a:solidFill>
                <a:schemeClr val="tx1"/>
              </a:solidFill>
              <a:latin typeface="Al-Mateen" pitchFamily="18" charset="-78"/>
              <a:cs typeface="Al-Mateen" pitchFamily="18" charset="-78"/>
            </a:endParaRPr>
          </a:p>
          <a:p>
            <a:pPr marL="0" indent="179388" algn="just" eaLnBrk="1" hangingPunct="1">
              <a:lnSpc>
                <a:spcPct val="115000"/>
              </a:lnSpc>
            </a:pPr>
            <a:r>
              <a:rPr lang="ar-SA" altLang="ar-SA" sz="1800" smtClean="0">
                <a:solidFill>
                  <a:schemeClr val="tx1"/>
                </a:solidFill>
                <a:cs typeface="Lotus Linotype" pitchFamily="2" charset="-78"/>
              </a:rPr>
              <a:t>وهذا أصل اعتقادها، و أبرز ما خالفت به  معتقدات الفرق النصرانية الأخرى، بل إن كل المعتقدات الأخرى للأصوليين نابعة منه راجعة إليه،  حيث يعتقدون  أن الكتاب المقدس عندهم  بعهديه  القديم و الجديد هو :  كلمة الله المعصومة من كل عيب ونقص، التي لا ينالها النقد، وهي المصدر السامي، الذي تستمد منه كل مجالات الحياة، كما يجب أن يكون التفسير لنصوص الكتاب المقدسة حرفياً، مع رفض كل نوع من أنواع التأويل </a:t>
            </a:r>
          </a:p>
          <a:p>
            <a:pPr marL="0" indent="179388" algn="just" eaLnBrk="1" hangingPunct="1"/>
            <a:r>
              <a:rPr lang="ar-SA" altLang="ar-SA" sz="1800" smtClean="0">
                <a:solidFill>
                  <a:schemeClr val="tx1"/>
                </a:solidFill>
                <a:latin typeface="Al-Mateen" pitchFamily="18" charset="-78"/>
                <a:cs typeface="Al-Mateen" pitchFamily="18" charset="-78"/>
              </a:rPr>
              <a:t>نقد هذا المعتقد من منظور الإسلام : </a:t>
            </a:r>
            <a:endParaRPr lang="en-US" altLang="ar-SA" sz="1800" smtClean="0">
              <a:solidFill>
                <a:schemeClr val="tx1"/>
              </a:solidFill>
              <a:latin typeface="Al-Mateen" pitchFamily="18" charset="-78"/>
              <a:cs typeface="Al-Mateen" pitchFamily="18" charset="-78"/>
            </a:endParaRPr>
          </a:p>
          <a:p>
            <a:pPr marL="0" indent="179388" algn="just" eaLnBrk="1" hangingPunct="1"/>
            <a:r>
              <a:rPr lang="ar-SA" altLang="ar-SA" sz="1800" smtClean="0">
                <a:solidFill>
                  <a:schemeClr val="tx1"/>
                </a:solidFill>
                <a:cs typeface="Lotus Linotype" pitchFamily="2" charset="-78"/>
              </a:rPr>
              <a:t>إن ادعاء الأصوليين بعصمة الكتاب المقدس وأنه كامل لا خطأ فيه ولا يعتريه نقص، فهذه دعوى بينة البطلان. وذلك لما يلي :</a:t>
            </a:r>
          </a:p>
          <a:p>
            <a:pPr marL="0" indent="179388" algn="just" eaLnBrk="1" hangingPunct="1"/>
            <a:r>
              <a:rPr lang="ar-SA" altLang="ar-SA" sz="1800" smtClean="0">
                <a:solidFill>
                  <a:schemeClr val="tx1"/>
                </a:solidFill>
                <a:cs typeface="Lotus Linotype" pitchFamily="2" charset="-78"/>
              </a:rPr>
              <a:t>1- إن  كتابهم قد تعرض للتحريف والتبديل بأيديهم و الله  </a:t>
            </a:r>
            <a:r>
              <a:rPr lang="en-US" altLang="ar-SA" sz="1800" smtClean="0">
                <a:solidFill>
                  <a:schemeClr val="tx1"/>
                </a:solidFill>
                <a:latin typeface="Lotus Linotype" pitchFamily="2" charset="-78"/>
                <a:cs typeface="Lotus Linotype" pitchFamily="2" charset="-78"/>
                <a:sym typeface="AGA Arabesque" pitchFamily="2" charset="2"/>
              </a:rPr>
              <a:t></a:t>
            </a:r>
            <a:r>
              <a:rPr lang="ar-SA" altLang="ar-SA" sz="1800" smtClean="0">
                <a:solidFill>
                  <a:schemeClr val="tx1"/>
                </a:solidFill>
                <a:cs typeface="Lotus Linotype" pitchFamily="2" charset="-78"/>
              </a:rPr>
              <a:t> قد بين في كتابه الكريم ذلك فقال : </a:t>
            </a:r>
            <a:r>
              <a:rPr lang="ar-SA" altLang="ar-SA" sz="1800" smtClean="0">
                <a:solidFill>
                  <a:schemeClr val="tx1"/>
                </a:solidFill>
                <a:latin typeface="ATraditional Arabic" pitchFamily="2" charset="-78"/>
                <a:cs typeface="ATraditional Arabic" pitchFamily="2" charset="-78"/>
              </a:rPr>
              <a:t>{</a:t>
            </a:r>
            <a:r>
              <a:rPr lang="ar-SA" altLang="ar-SA" sz="1800" smtClean="0">
                <a:solidFill>
                  <a:schemeClr val="tx1"/>
                </a:solidFill>
                <a:latin typeface="Arial" pitchFamily="34" charset="0"/>
                <a:cs typeface="Arial" pitchFamily="34" charset="0"/>
              </a:rPr>
              <a:t> </a:t>
            </a:r>
            <a:r>
              <a:rPr lang="ar-SA" altLang="ar-SA" sz="1800" smtClean="0">
                <a:solidFill>
                  <a:schemeClr val="tx1"/>
                </a:solidFill>
                <a:latin typeface="Lotus Linotype" pitchFamily="2" charset="-78"/>
                <a:cs typeface="Lotus Linotype" pitchFamily="2" charset="-78"/>
              </a:rPr>
              <a:t>فَوَيْلٌ لِلَّذِينَ يَكْتُبُونَ الْكِتَابَ بِأَيْدِيهِمْ ثُمَّ يَقُولُونَ هَذَا مِنْ عِنْدِ اللَّهِ لِيَشْتَرُوا بِهِ ثَمَناً قَلِيلاً فَوَيْلٌ لَهُمْ مِمَّا كَتَبَتْ أَيْدِيهِمْ وَوَيْلٌ لَهُمْ مِمَّا يَكْسِبُونَ</a:t>
            </a:r>
            <a:r>
              <a:rPr lang="ar-SA" altLang="ar-SA" sz="1800" smtClean="0">
                <a:solidFill>
                  <a:schemeClr val="tx1"/>
                </a:solidFill>
                <a:cs typeface="Arial" pitchFamily="34" charset="0"/>
              </a:rPr>
              <a:t> </a:t>
            </a:r>
            <a:r>
              <a:rPr lang="ar-SA" altLang="ar-SA" sz="1800" smtClean="0">
                <a:solidFill>
                  <a:schemeClr val="tx1"/>
                </a:solidFill>
                <a:latin typeface="ATraditional Arabic" pitchFamily="2" charset="-78"/>
                <a:cs typeface="ATraditional Arabic" pitchFamily="2" charset="-78"/>
              </a:rPr>
              <a:t>}</a:t>
            </a:r>
            <a:r>
              <a:rPr lang="ar-SA" altLang="ar-SA" sz="1800" smtClean="0">
                <a:solidFill>
                  <a:schemeClr val="tx1"/>
                </a:solidFill>
                <a:cs typeface="Lotus Linotype" pitchFamily="2" charset="-78"/>
              </a:rPr>
              <a:t> [البقرة:79]</a:t>
            </a:r>
            <a:r>
              <a:rPr lang="ar-SA" altLang="ar-SA" sz="1800" smtClean="0">
                <a:solidFill>
                  <a:schemeClr val="tx1"/>
                </a:solidFill>
                <a:latin typeface="ATraditional Arabic" pitchFamily="2" charset="-78"/>
                <a:cs typeface="ATraditional Arabic" pitchFamily="2" charset="-78"/>
              </a:rPr>
              <a:t> </a:t>
            </a:r>
            <a:r>
              <a:rPr lang="ar-SA" altLang="ar-SA" sz="1800" smtClean="0">
                <a:solidFill>
                  <a:schemeClr val="tx1"/>
                </a:solidFill>
                <a:cs typeface="Lotus Linotype" pitchFamily="2" charset="-78"/>
              </a:rPr>
              <a:t>.</a:t>
            </a:r>
            <a:endParaRPr lang="en-US" altLang="ar-SA" sz="1800" smtClean="0">
              <a:solidFill>
                <a:schemeClr val="tx1"/>
              </a:solidFill>
              <a:cs typeface="Arial" pitchFamily="34" charset="0"/>
            </a:endParaRPr>
          </a:p>
          <a:p>
            <a:pPr marL="0" indent="179388" algn="just" eaLnBrk="1" hangingPunct="1"/>
            <a:endParaRPr lang="ar-SA" altLang="ar-SA" sz="1800" smtClean="0">
              <a:solidFill>
                <a:schemeClr val="tx1"/>
              </a:solidFill>
              <a:cs typeface="Arial" pitchFamily="34" charset="0"/>
            </a:endParaRPr>
          </a:p>
        </p:txBody>
      </p:sp>
      <p:sp>
        <p:nvSpPr>
          <p:cNvPr id="37891" name="عنصر نائب لرقم الشريحة 3"/>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rtl="0"/>
            <a:fld id="{06382234-4B48-4793-B05E-3743EE8EB1DC}" type="slidenum">
              <a:rPr lang="ar-SA" altLang="ar-SA">
                <a:solidFill>
                  <a:prstClr val="white"/>
                </a:solidFill>
                <a:latin typeface="Calibri" pitchFamily="34" charset="0"/>
              </a:rPr>
              <a:pPr algn="ctr" rtl="0"/>
              <a:t>6</a:t>
            </a:fld>
            <a:endParaRPr lang="en-US" altLang="ar-SA">
              <a:solidFill>
                <a:prstClr val="white"/>
              </a:solidFill>
              <a:latin typeface="Calibri" pitchFamily="34" charset="0"/>
            </a:endParaRPr>
          </a:p>
        </p:txBody>
      </p:sp>
    </p:spTree>
    <p:extLst>
      <p:ext uri="{BB962C8B-B14F-4D97-AF65-F5344CB8AC3E}">
        <p14:creationId xmlns:p14="http://schemas.microsoft.com/office/powerpoint/2010/main" xmlns="" val="1485111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3335" y="1371605"/>
            <a:ext cx="8578362" cy="4525963"/>
          </a:xfrm>
        </p:spPr>
        <p:txBody>
          <a:bodyPr/>
          <a:lstStyle/>
          <a:p>
            <a:pPr marL="0" indent="179705" algn="just" eaLnBrk="1" hangingPunct="1">
              <a:lnSpc>
                <a:spcPct val="115000"/>
              </a:lnSpc>
              <a:spcAft>
                <a:spcPts val="1000"/>
              </a:spcAft>
              <a:defRPr/>
            </a:pPr>
            <a:r>
              <a:rPr lang="ar-SA" sz="1800" dirty="0" smtClean="0">
                <a:solidFill>
                  <a:prstClr val="black"/>
                </a:solidFill>
                <a:ea typeface="Times New Roman" panose="02020603050405020304" pitchFamily="18" charset="0"/>
                <a:cs typeface="Lotus Linotype" panose="02000000000000000000" pitchFamily="2" charset="-78"/>
              </a:rPr>
              <a:t>2</a:t>
            </a:r>
            <a:r>
              <a:rPr lang="ar-SA" sz="1800" dirty="0" smtClean="0">
                <a:solidFill>
                  <a:schemeClr val="tx1"/>
                </a:solidFill>
                <a:ea typeface="Times New Roman" panose="02020603050405020304" pitchFamily="18" charset="0"/>
                <a:cs typeface="Lotus Linotype" panose="02000000000000000000" pitchFamily="2" charset="-78"/>
              </a:rPr>
              <a:t>- إن ادعاءهم هذا يستلزم منهم التفسير الحرفي كما نص عليه اعتقادهم بدون تأويل ولا تفسير وهم قد ناقضوا قولهم هذا في بعض التفسيرات والتأويلات تمشيا مع أهوائهم وأهدافهم فمثلا : فسروا (يأجوج و مأجوج) الواردة </a:t>
            </a:r>
            <a:r>
              <a:rPr lang="ar-SA" sz="1800" dirty="0">
                <a:solidFill>
                  <a:schemeClr val="tx1"/>
                </a:solidFill>
                <a:ea typeface="Times New Roman" panose="02020603050405020304" pitchFamily="18" charset="0"/>
                <a:cs typeface="Lotus Linotype" panose="02000000000000000000" pitchFamily="2" charset="-78"/>
              </a:rPr>
              <a:t>في الكتاب المقدس بأنها (روسيا) وأن الله سوف يدمرهم في معركة </a:t>
            </a:r>
            <a:r>
              <a:rPr lang="ar-SA" sz="1800" dirty="0" err="1" smtClean="0">
                <a:solidFill>
                  <a:schemeClr val="tx1"/>
                </a:solidFill>
                <a:ea typeface="Times New Roman" panose="02020603050405020304" pitchFamily="18" charset="0"/>
                <a:cs typeface="Lotus Linotype" panose="02000000000000000000" pitchFamily="2" charset="-78"/>
              </a:rPr>
              <a:t>هرمجدون</a:t>
            </a:r>
            <a:r>
              <a:rPr lang="ar-SA" sz="1800" dirty="0" smtClean="0">
                <a:solidFill>
                  <a:schemeClr val="tx1"/>
                </a:solidFill>
                <a:ea typeface="Times New Roman" panose="02020603050405020304" pitchFamily="18" charset="0"/>
                <a:cs typeface="Lotus Linotype" panose="02000000000000000000" pitchFamily="2" charset="-78"/>
              </a:rPr>
              <a:t>، </a:t>
            </a:r>
            <a:r>
              <a:rPr lang="ar-SA" sz="1800" dirty="0">
                <a:solidFill>
                  <a:schemeClr val="tx1"/>
                </a:solidFill>
                <a:ea typeface="Times New Roman" panose="02020603050405020304" pitchFamily="18" charset="0"/>
                <a:cs typeface="Lotus Linotype" panose="02000000000000000000" pitchFamily="2" charset="-78"/>
              </a:rPr>
              <a:t>وبعد سقوط الشيوعية فسروها بــ (الشيشان وكسوفا والبلاد الإسلامية في هذه المنطقة) ،ثم تغير هذا التفسير بعد أحداث الحادي عشر من سبتمبر إلى ( أفغانستان )، وغير ذلك الكثير  مما يدل على تناقضهم مع أصل </a:t>
            </a:r>
            <a:r>
              <a:rPr lang="ar-SA" sz="1800" dirty="0" smtClean="0">
                <a:solidFill>
                  <a:schemeClr val="tx1"/>
                </a:solidFill>
                <a:ea typeface="Times New Roman" panose="02020603050405020304" pitchFamily="18" charset="0"/>
                <a:cs typeface="Lotus Linotype" panose="02000000000000000000" pitchFamily="2" charset="-78"/>
              </a:rPr>
              <a:t>معتقدهم .</a:t>
            </a:r>
            <a:endParaRPr lang="en-US" sz="1400" dirty="0">
              <a:solidFill>
                <a:schemeClr val="tx1"/>
              </a:solidFill>
              <a:ea typeface="Calibri" panose="020F0502020204030204" pitchFamily="34" charset="0"/>
              <a:cs typeface="Arial" panose="020B0604020202020204" pitchFamily="34" charset="0"/>
            </a:endParaRPr>
          </a:p>
          <a:p>
            <a:pPr marL="0" indent="179705" algn="just" eaLnBrk="1" hangingPunct="1">
              <a:lnSpc>
                <a:spcPct val="115000"/>
              </a:lnSpc>
              <a:spcAft>
                <a:spcPts val="1000"/>
              </a:spcAft>
              <a:defRPr/>
            </a:pPr>
            <a:r>
              <a:rPr lang="ar-SA" sz="1800" b="1" dirty="0">
                <a:solidFill>
                  <a:schemeClr val="tx1"/>
                </a:solidFill>
                <a:ea typeface="Times New Roman" panose="02020603050405020304" pitchFamily="18" charset="0"/>
                <a:cs typeface="Lotus Linotype" panose="02000000000000000000" pitchFamily="2" charset="-78"/>
              </a:rPr>
              <a:t>2- ضرورة رجوع اليهود إلى فلسطين وأحقيتهم فيها، وقيام دولتهم:</a:t>
            </a:r>
            <a:endParaRPr lang="en-US" sz="1400" dirty="0">
              <a:solidFill>
                <a:schemeClr val="tx1"/>
              </a:solidFill>
              <a:ea typeface="Calibri" panose="020F0502020204030204" pitchFamily="34" charset="0"/>
              <a:cs typeface="Arial" panose="020B0604020202020204" pitchFamily="34" charset="0"/>
            </a:endParaRPr>
          </a:p>
          <a:p>
            <a:pPr marL="0" indent="179705" algn="just" eaLnBrk="1" hangingPunct="1">
              <a:lnSpc>
                <a:spcPct val="115000"/>
              </a:lnSpc>
              <a:spcAft>
                <a:spcPts val="0"/>
              </a:spcAft>
              <a:defRPr/>
            </a:pPr>
            <a:r>
              <a:rPr lang="ar-SA" sz="1800" dirty="0">
                <a:solidFill>
                  <a:schemeClr val="tx1"/>
                </a:solidFill>
                <a:ea typeface="Times New Roman" panose="02020603050405020304" pitchFamily="18" charset="0"/>
                <a:cs typeface="Lotus Linotype" panose="02000000000000000000" pitchFamily="2" charset="-78"/>
              </a:rPr>
              <a:t>يعتقد الأصوليون </a:t>
            </a:r>
            <a:r>
              <a:rPr lang="ar-SA" sz="1800" dirty="0" err="1">
                <a:solidFill>
                  <a:schemeClr val="tx1"/>
                </a:solidFill>
                <a:ea typeface="Times New Roman" panose="02020603050405020304" pitchFamily="18" charset="0"/>
                <a:cs typeface="Lotus Linotype" panose="02000000000000000000" pitchFamily="2" charset="-78"/>
              </a:rPr>
              <a:t>الإنجيليون</a:t>
            </a:r>
            <a:r>
              <a:rPr lang="ar-SA" sz="1800" dirty="0">
                <a:solidFill>
                  <a:schemeClr val="tx1"/>
                </a:solidFill>
                <a:ea typeface="Times New Roman" panose="02020603050405020304" pitchFamily="18" charset="0"/>
                <a:cs typeface="Lotus Linotype" panose="02000000000000000000" pitchFamily="2" charset="-78"/>
              </a:rPr>
              <a:t> باستحقاق اليهود أرض فلسطين، وأن الله قد وعد بها ابراهيم </a:t>
            </a:r>
            <a:r>
              <a:rPr lang="en-US" sz="1800" dirty="0">
                <a:solidFill>
                  <a:schemeClr val="tx1"/>
                </a:solidFill>
                <a:latin typeface="Lotus Linotype" panose="02000000000000000000" pitchFamily="2" charset="-78"/>
                <a:ea typeface="Times New Roman" panose="02020603050405020304" pitchFamily="18" charset="0"/>
                <a:cs typeface="Lotus Linotype" panose="02000000000000000000" pitchFamily="2" charset="-78"/>
                <a:sym typeface="AGA Arabesque" panose="05010101010101010101" pitchFamily="2" charset="2"/>
              </a:rPr>
              <a:t></a:t>
            </a:r>
            <a:r>
              <a:rPr lang="ar-SA" sz="1800" dirty="0">
                <a:solidFill>
                  <a:schemeClr val="tx1"/>
                </a:solidFill>
                <a:ea typeface="Times New Roman" panose="02020603050405020304" pitchFamily="18" charset="0"/>
                <a:cs typeface="Lotus Linotype" panose="02000000000000000000" pitchFamily="2" charset="-78"/>
              </a:rPr>
              <a:t> ونسله من بعده، واليهود بزعمهم هم نسله الموعودون بها، فلا بد من رجوعهم لهذه </a:t>
            </a:r>
            <a:r>
              <a:rPr lang="ar-SA" sz="1800" dirty="0" smtClean="0">
                <a:solidFill>
                  <a:schemeClr val="tx1"/>
                </a:solidFill>
                <a:ea typeface="Times New Roman" panose="02020603050405020304" pitchFamily="18" charset="0"/>
                <a:cs typeface="Lotus Linotype" panose="02000000000000000000" pitchFamily="2" charset="-78"/>
              </a:rPr>
              <a:t>الأرض </a:t>
            </a:r>
            <a:r>
              <a:rPr lang="ar-SA" sz="1800" dirty="0">
                <a:solidFill>
                  <a:schemeClr val="tx1"/>
                </a:solidFill>
                <a:ea typeface="Times New Roman" panose="02020603050405020304" pitchFamily="18" charset="0"/>
                <a:cs typeface="Lotus Linotype" panose="02000000000000000000" pitchFamily="2" charset="-78"/>
              </a:rPr>
              <a:t>.</a:t>
            </a:r>
            <a:endParaRPr lang="en-US" sz="1400" dirty="0">
              <a:solidFill>
                <a:schemeClr val="tx1"/>
              </a:solidFill>
              <a:ea typeface="Calibri" panose="020F0502020204030204" pitchFamily="34" charset="0"/>
              <a:cs typeface="Arial" panose="020B0604020202020204" pitchFamily="34" charset="0"/>
            </a:endParaRPr>
          </a:p>
          <a:p>
            <a:pPr marL="0" indent="179705" algn="just" eaLnBrk="1" hangingPunct="1">
              <a:lnSpc>
                <a:spcPct val="115000"/>
              </a:lnSpc>
              <a:spcAft>
                <a:spcPts val="0"/>
              </a:spcAft>
              <a:defRPr/>
            </a:pPr>
            <a:r>
              <a:rPr lang="ar-SA" sz="1800" dirty="0">
                <a:solidFill>
                  <a:schemeClr val="tx1"/>
                </a:solidFill>
                <a:ea typeface="Times New Roman" panose="02020603050405020304" pitchFamily="18" charset="0"/>
                <a:cs typeface="Lotus Linotype" panose="02000000000000000000" pitchFamily="2" charset="-78"/>
              </a:rPr>
              <a:t>وهذا المبدأ كان نتيجة لتمسكهم بالتفسير الحرفي للنصوص الواردة في الكتاب المقدس عندهم، ولذلك فكل وعد ورد فيه لنسل ابراهيم </a:t>
            </a:r>
            <a:r>
              <a:rPr lang="en-US" sz="1800" dirty="0">
                <a:solidFill>
                  <a:schemeClr val="tx1"/>
                </a:solidFill>
                <a:latin typeface="Lotus Linotype" panose="02000000000000000000" pitchFamily="2" charset="-78"/>
                <a:ea typeface="Times New Roman" panose="02020603050405020304" pitchFamily="18" charset="0"/>
                <a:cs typeface="Lotus Linotype" panose="02000000000000000000" pitchFamily="2" charset="-78"/>
                <a:sym typeface="AGA Arabesque" panose="05010101010101010101" pitchFamily="2" charset="2"/>
              </a:rPr>
              <a:t></a:t>
            </a:r>
            <a:r>
              <a:rPr lang="ar-SA" sz="1800" dirty="0">
                <a:solidFill>
                  <a:schemeClr val="tx1"/>
                </a:solidFill>
                <a:ea typeface="Times New Roman" panose="02020603050405020304" pitchFamily="18" charset="0"/>
                <a:cs typeface="Lotus Linotype" panose="02000000000000000000" pitchFamily="2" charset="-78"/>
              </a:rPr>
              <a:t> يخصونه بفرع إسحاق فقط وهم اليهود وبالتالي لا بد من الإيمان به ومن ثم العمل على تحقيقه، ومن ذلك :</a:t>
            </a:r>
            <a:endParaRPr lang="en-US" sz="1400" dirty="0">
              <a:solidFill>
                <a:schemeClr val="tx1"/>
              </a:solidFill>
              <a:ea typeface="Calibri" panose="020F0502020204030204" pitchFamily="34" charset="0"/>
              <a:cs typeface="Arial" panose="020B0604020202020204" pitchFamily="34" charset="0"/>
            </a:endParaRPr>
          </a:p>
          <a:p>
            <a:pPr marL="0" indent="179705" algn="just" eaLnBrk="1" hangingPunct="1">
              <a:lnSpc>
                <a:spcPct val="115000"/>
              </a:lnSpc>
              <a:spcAft>
                <a:spcPts val="1000"/>
              </a:spcAft>
              <a:defRPr/>
            </a:pPr>
            <a:r>
              <a:rPr lang="ar-SA" sz="1800" dirty="0">
                <a:solidFill>
                  <a:schemeClr val="tx1"/>
                </a:solidFill>
                <a:ea typeface="Times New Roman" panose="02020603050405020304" pitchFamily="18" charset="0"/>
                <a:cs typeface="Lotus Linotype" panose="02000000000000000000" pitchFamily="2" charset="-78"/>
              </a:rPr>
              <a:t>ما ورد في سفر التكوين الإصحاح12: (وَقَالَ الرَّبُّ لأَبْرَامَ: اذْهَبْ مِنْ أَرْضِكَ وَمِنْ عَشِيرَتِكَ وَمِنْ بَيْتِ أَبِيكَ إِلَى الأَرْضِ الَّتِي </a:t>
            </a:r>
            <a:r>
              <a:rPr lang="ar-SA" sz="1800" dirty="0" smtClean="0">
                <a:solidFill>
                  <a:schemeClr val="tx1"/>
                </a:solidFill>
                <a:ea typeface="Times New Roman" panose="02020603050405020304" pitchFamily="18" charset="0"/>
                <a:cs typeface="Lotus Linotype" panose="02000000000000000000" pitchFamily="2" charset="-78"/>
              </a:rPr>
              <a:t>أُرِيكَ َأَجْعَلَكَ </a:t>
            </a:r>
            <a:r>
              <a:rPr lang="ar-SA" sz="1800" dirty="0">
                <a:solidFill>
                  <a:schemeClr val="tx1"/>
                </a:solidFill>
                <a:ea typeface="Times New Roman" panose="02020603050405020304" pitchFamily="18" charset="0"/>
                <a:cs typeface="Lotus Linotype" panose="02000000000000000000" pitchFamily="2" charset="-78"/>
              </a:rPr>
              <a:t>أُمَّةً عَظِيمَةً وَأُبَارِكَكَ وَأُعَظِّمَ اسْمَكَ، وَتَكُونَ بَرَكَةً. وَأُبَارِكُ مُبَارِكِيكَ، وَلاَعِنَكَ أَلْعَنُهُ. وَتَتَبَارَكُ فِيكَ جَمِيعُ قَبَائِلِ الأَرْضِ</a:t>
            </a:r>
            <a:r>
              <a:rPr lang="ar-SA" sz="1800" dirty="0" smtClean="0">
                <a:solidFill>
                  <a:schemeClr val="tx1"/>
                </a:solidFill>
                <a:ea typeface="Times New Roman" panose="02020603050405020304" pitchFamily="18" charset="0"/>
                <a:cs typeface="Lotus Linotype" panose="02000000000000000000" pitchFamily="2" charset="-78"/>
              </a:rPr>
              <a:t>).</a:t>
            </a:r>
            <a:endParaRPr lang="en-US" sz="1800" dirty="0">
              <a:solidFill>
                <a:schemeClr val="tx1"/>
              </a:solidFill>
              <a:ea typeface="Calibri" panose="020F0502020204030204" pitchFamily="34" charset="0"/>
              <a:cs typeface="Arial" panose="020B0604020202020204" pitchFamily="34" charset="0"/>
            </a:endParaRPr>
          </a:p>
          <a:p>
            <a:pPr marL="0" indent="179705" algn="just" eaLnBrk="1" hangingPunct="1">
              <a:lnSpc>
                <a:spcPct val="115000"/>
              </a:lnSpc>
              <a:spcAft>
                <a:spcPts val="1000"/>
              </a:spcAft>
              <a:defRPr/>
            </a:pPr>
            <a:r>
              <a:rPr lang="ar-SA" sz="1800" dirty="0" smtClean="0">
                <a:solidFill>
                  <a:schemeClr val="tx1"/>
                </a:solidFill>
                <a:ea typeface="Times New Roman" panose="02020603050405020304" pitchFamily="18" charset="0"/>
                <a:cs typeface="Lotus Linotype" panose="02000000000000000000" pitchFamily="2" charset="-78"/>
              </a:rPr>
              <a:t> </a:t>
            </a:r>
            <a:endParaRPr lang="ar-SA" sz="1800" dirty="0" smtClean="0">
              <a:solidFill>
                <a:schemeClr val="tx1"/>
              </a:solidFill>
            </a:endParaRPr>
          </a:p>
          <a:p>
            <a:pPr eaLnBrk="1" hangingPunct="1">
              <a:defRPr/>
            </a:pPr>
            <a:endParaRPr lang="ar-SA" dirty="0"/>
          </a:p>
        </p:txBody>
      </p:sp>
      <p:sp>
        <p:nvSpPr>
          <p:cNvPr id="38915" name="عنصر نائب لرقم الشريحة 3"/>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rtl="0"/>
            <a:fld id="{875AC030-3BAB-409A-8459-525F4E284368}" type="slidenum">
              <a:rPr lang="ar-SA" altLang="ar-SA">
                <a:solidFill>
                  <a:prstClr val="white"/>
                </a:solidFill>
                <a:latin typeface="Calibri" pitchFamily="34" charset="0"/>
              </a:rPr>
              <a:pPr algn="ctr" rtl="0"/>
              <a:t>7</a:t>
            </a:fld>
            <a:endParaRPr lang="en-US" altLang="ar-SA">
              <a:solidFill>
                <a:prstClr val="white"/>
              </a:solidFill>
              <a:latin typeface="Calibri" pitchFamily="34" charset="0"/>
            </a:endParaRPr>
          </a:p>
        </p:txBody>
      </p:sp>
    </p:spTree>
    <p:extLst>
      <p:ext uri="{BB962C8B-B14F-4D97-AF65-F5344CB8AC3E}">
        <p14:creationId xmlns:p14="http://schemas.microsoft.com/office/powerpoint/2010/main" xmlns="" val="1283867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51693" y="1417638"/>
            <a:ext cx="8578362" cy="4525962"/>
          </a:xfrm>
        </p:spPr>
        <p:txBody>
          <a:bodyPr/>
          <a:lstStyle/>
          <a:p>
            <a:pPr marL="0" indent="179388" algn="just" eaLnBrk="1" hangingPunct="1">
              <a:lnSpc>
                <a:spcPct val="115000"/>
              </a:lnSpc>
              <a:spcAft>
                <a:spcPts val="1000"/>
              </a:spcAft>
            </a:pPr>
            <a:r>
              <a:rPr lang="ar-SA" altLang="ar-SA" sz="1800" b="1" smtClean="0">
                <a:latin typeface="Al-Mateen" pitchFamily="18" charset="-78"/>
                <a:ea typeface="Times New Roman" pitchFamily="18" charset="0"/>
                <a:cs typeface="Al-Mateen" pitchFamily="18" charset="-78"/>
              </a:rPr>
              <a:t>فنقد هذا المعتقد من منظور الإسلام :</a:t>
            </a:r>
            <a:endParaRPr lang="en-US" altLang="ar-SA" sz="1800" smtClean="0">
              <a:latin typeface="Al-Mateen" pitchFamily="18" charset="-78"/>
              <a:ea typeface="Calibri" pitchFamily="34" charset="0"/>
              <a:cs typeface="Al-Mateen" pitchFamily="18" charset="-78"/>
            </a:endParaRPr>
          </a:p>
          <a:p>
            <a:pPr marL="0" indent="179388" algn="just" eaLnBrk="1" hangingPunct="1">
              <a:lnSpc>
                <a:spcPct val="115000"/>
              </a:lnSpc>
              <a:spcAft>
                <a:spcPts val="1000"/>
              </a:spcAft>
            </a:pPr>
            <a:r>
              <a:rPr lang="ar-SA" altLang="ar-SA" sz="1800" smtClean="0">
                <a:ea typeface="Times New Roman" pitchFamily="18" charset="0"/>
                <a:cs typeface="Lotus Linotype" pitchFamily="2" charset="-78"/>
              </a:rPr>
              <a:t>أن ادعاء الأصوليين باستحقاق اليهود أرض فلسطين على اعتبار أنهم من نسل إسحاق ابن إبراهيم </a:t>
            </a:r>
            <a:r>
              <a:rPr lang="ar-SA" altLang="ar-SA" sz="1800" smtClean="0">
                <a:latin typeface="Sakkal Majalla" pitchFamily="2" charset="-78"/>
                <a:ea typeface="Times New Roman" pitchFamily="18" charset="0"/>
                <a:cs typeface="ATraditional Arabic" pitchFamily="2" charset="-78"/>
              </a:rPr>
              <a:t>عليه السلام </a:t>
            </a:r>
            <a:r>
              <a:rPr lang="ar-SA" altLang="ar-SA" sz="1800" smtClean="0">
                <a:ea typeface="Times New Roman" pitchFamily="18" charset="0"/>
                <a:cs typeface="Lotus Linotype" pitchFamily="2" charset="-78"/>
              </a:rPr>
              <a:t>، دعوى باطلة، من عدة وجوه : </a:t>
            </a:r>
            <a:endParaRPr lang="en-US" altLang="ar-SA" sz="1800" smtClean="0">
              <a:cs typeface="Arial" pitchFamily="34" charset="0"/>
            </a:endParaRPr>
          </a:p>
          <a:p>
            <a:pPr marL="0" indent="179388" algn="just" eaLnBrk="1" hangingPunct="1">
              <a:lnSpc>
                <a:spcPct val="115000"/>
              </a:lnSpc>
              <a:spcAft>
                <a:spcPts val="1000"/>
              </a:spcAft>
            </a:pPr>
            <a:r>
              <a:rPr lang="ar-SA" altLang="ar-SA" sz="1800" smtClean="0">
                <a:cs typeface="Lotus Linotype" pitchFamily="2" charset="-78"/>
              </a:rPr>
              <a:t>1- إن كان المقصود بنسل إبراهيم </a:t>
            </a:r>
            <a:r>
              <a:rPr lang="ar-SA" altLang="ar-SA" sz="1800" smtClean="0">
                <a:latin typeface="Sakkal Majalla" pitchFamily="2" charset="-78"/>
                <a:cs typeface="ATraditional Arabic" pitchFamily="2" charset="-78"/>
              </a:rPr>
              <a:t>’</a:t>
            </a:r>
            <a:r>
              <a:rPr lang="ar-SA" altLang="ar-SA" sz="1800" smtClean="0">
                <a:ea typeface="Calibri" pitchFamily="34" charset="0"/>
                <a:cs typeface="Lotus Linotype" pitchFamily="2" charset="-78"/>
              </a:rPr>
              <a:t>  أبنائه من صلبه، فأبناءه هما إسماعيل وإسحاق، فأين ذهب  إسماعيل وهو الابن الأكبر والبكر؟ وحسب تعاليم الكتاب المقدس عندكم أن البركة والهبة يرثها الابن البكر، بل إن إسماعيل </a:t>
            </a:r>
            <a:r>
              <a:rPr lang="ar-SA" altLang="ar-SA" sz="1800" smtClean="0">
                <a:latin typeface="Sakkal Majalla" pitchFamily="2" charset="-78"/>
                <a:cs typeface="ATraditional Arabic" pitchFamily="2" charset="-78"/>
              </a:rPr>
              <a:t>’</a:t>
            </a:r>
            <a:r>
              <a:rPr lang="ar-SA" altLang="ar-SA" sz="1800" smtClean="0">
                <a:ea typeface="Calibri" pitchFamily="34" charset="0"/>
                <a:cs typeface="Lotus Linotype" pitchFamily="2" charset="-78"/>
              </a:rPr>
              <a:t> قد ورد ذكره في التوراة في أكثر من 12 موضعا فلماذا تسلبونه حقه </a:t>
            </a:r>
            <a:r>
              <a:rPr lang="ar-SA" altLang="ar-SA" sz="1800" smtClean="0">
                <a:ea typeface="Times New Roman" pitchFamily="18" charset="0"/>
                <a:cs typeface="Lotus Linotype" pitchFamily="2" charset="-78"/>
              </a:rPr>
              <a:t>فيها</a:t>
            </a:r>
            <a:r>
              <a:rPr lang="ar-SA" altLang="ar-SA" sz="1800" smtClean="0">
                <a:latin typeface="ATraditional Arabic" pitchFamily="2" charset="-78"/>
                <a:ea typeface="Times New Roman" pitchFamily="18" charset="0"/>
                <a:cs typeface="ATraditional Arabic" pitchFamily="2" charset="-78"/>
              </a:rPr>
              <a:t> </a:t>
            </a:r>
            <a:r>
              <a:rPr lang="ar-SA" altLang="ar-SA" sz="1800" smtClean="0">
                <a:ea typeface="Times New Roman" pitchFamily="18" charset="0"/>
                <a:cs typeface="Lotus Linotype" pitchFamily="2" charset="-78"/>
              </a:rPr>
              <a:t>.</a:t>
            </a:r>
            <a:endParaRPr lang="en-US" altLang="ar-SA" sz="1800" smtClean="0">
              <a:ea typeface="Times New Roman" pitchFamily="18" charset="0"/>
              <a:cs typeface="Lotus Linotype" pitchFamily="2" charset="-78"/>
            </a:endParaRPr>
          </a:p>
          <a:p>
            <a:pPr marL="0" indent="179388" algn="just" eaLnBrk="1" hangingPunct="1">
              <a:lnSpc>
                <a:spcPct val="115000"/>
              </a:lnSpc>
            </a:pPr>
            <a:r>
              <a:rPr lang="ar-SA" altLang="ar-SA" sz="1800" smtClean="0">
                <a:cs typeface="Lotus Linotype" pitchFamily="2" charset="-78"/>
              </a:rPr>
              <a:t>2-وإن كان المقصود بالنسل من اتبع ملته وهداه من نسله، فإن اليهود قد عصوا الله وحقت عليهم كلمة العذاب فشتتهم الله ومنعهم منها قال تعالى : </a:t>
            </a:r>
            <a:r>
              <a:rPr lang="ar-SA" altLang="ar-SA" sz="1800" smtClean="0">
                <a:latin typeface="ATraditional Arabic" pitchFamily="2" charset="-78"/>
                <a:cs typeface="ATraditional Arabic" pitchFamily="2" charset="-78"/>
              </a:rPr>
              <a:t>{</a:t>
            </a:r>
            <a:r>
              <a:rPr lang="ar-SA" altLang="ar-SA" sz="1800" smtClean="0">
                <a:latin typeface="Lotus Linotype" pitchFamily="2" charset="-78"/>
                <a:ea typeface="Times New Roman" pitchFamily="18" charset="0"/>
                <a:cs typeface="Lotus Linotype" pitchFamily="2" charset="-78"/>
              </a:rPr>
              <a:t>وَإِذْ تَأَذَّنَ رَبُّكَ لَيَبْعَثَنَّ عَلَيْهِمْ إِلَىٰ يَوْمِ الْقِيَامَةِ مَن يَسُومُهُمْ سُوءَ الْعَذَابِ إِنَّ رَبَّكَ لَسَرِيعُ الْعِقَابِ وَإِنَّهُ لَغَفُورٌ رَّحِيمٌ</a:t>
            </a:r>
            <a:r>
              <a:rPr lang="ar-SA" altLang="ar-SA" sz="1800" smtClean="0">
                <a:ea typeface="Times New Roman" pitchFamily="18" charset="0"/>
                <a:cs typeface="Arial" pitchFamily="34" charset="0"/>
              </a:rPr>
              <a:t> </a:t>
            </a:r>
            <a:r>
              <a:rPr lang="ar-SA" altLang="ar-SA" sz="1800" smtClean="0">
                <a:latin typeface="ATraditional Arabic" pitchFamily="2" charset="-78"/>
                <a:cs typeface="ATraditional Arabic" pitchFamily="2" charset="-78"/>
              </a:rPr>
              <a:t>}</a:t>
            </a:r>
            <a:r>
              <a:rPr lang="ar-SA" altLang="ar-SA" sz="1800" smtClean="0">
                <a:cs typeface="Arial" pitchFamily="34" charset="0"/>
              </a:rPr>
              <a:t> </a:t>
            </a:r>
            <a:r>
              <a:rPr lang="ar-SA" altLang="ar-SA" sz="1800" smtClean="0">
                <a:cs typeface="Lotus Linotype" pitchFamily="2" charset="-78"/>
              </a:rPr>
              <a:t>[الأعراف:167]، كما أنه </a:t>
            </a:r>
            <a:r>
              <a:rPr lang="ar-SA" altLang="ar-SA" sz="1800" smtClean="0">
                <a:latin typeface="Cambria" pitchFamily="18" charset="0"/>
                <a:cs typeface="ATraditional Arabic" pitchFamily="2" charset="-78"/>
              </a:rPr>
              <a:t>´</a:t>
            </a:r>
            <a:r>
              <a:rPr lang="ar-SA" altLang="ar-SA" sz="1800" smtClean="0">
                <a:cs typeface="Lotus Linotype" pitchFamily="2" charset="-78"/>
              </a:rPr>
              <a:t> قال : </a:t>
            </a:r>
            <a:r>
              <a:rPr lang="ar-SA" altLang="ar-SA" sz="1800" smtClean="0">
                <a:latin typeface="ATraditional Arabic" pitchFamily="2" charset="-78"/>
                <a:cs typeface="ATraditional Arabic" pitchFamily="2" charset="-78"/>
              </a:rPr>
              <a:t>{</a:t>
            </a:r>
            <a:r>
              <a:rPr lang="ar-SA" altLang="ar-SA" sz="1800" smtClean="0">
                <a:cs typeface="Arial" pitchFamily="34" charset="0"/>
              </a:rPr>
              <a:t> </a:t>
            </a:r>
            <a:r>
              <a:rPr lang="ar-SA" altLang="ar-SA" sz="1800" smtClean="0">
                <a:latin typeface="Lotus Linotype" pitchFamily="2" charset="-78"/>
                <a:cs typeface="Lotus Linotype" pitchFamily="2" charset="-78"/>
              </a:rPr>
              <a:t>إِنَّ أَوْلَى النَّاسِ بِإِبْرَاهِيمَ لَلَّذِينَ اتَّبَعُوهُ وَهَذَا النَّبِيُّ وَالَّذِينَ آمَنُوا وَاللَّهُ وَلِيُّ الْمُؤْمِنِينَ</a:t>
            </a:r>
            <a:r>
              <a:rPr lang="ar-SA" altLang="ar-SA" sz="1800" smtClean="0">
                <a:cs typeface="Arial" pitchFamily="34" charset="0"/>
              </a:rPr>
              <a:t> </a:t>
            </a:r>
            <a:r>
              <a:rPr lang="ar-SA" altLang="ar-SA" sz="1800" smtClean="0">
                <a:latin typeface="ATraditional Arabic" pitchFamily="2" charset="-78"/>
                <a:cs typeface="ATraditional Arabic" pitchFamily="2" charset="-78"/>
              </a:rPr>
              <a:t>}</a:t>
            </a:r>
            <a:r>
              <a:rPr lang="ar-SA" altLang="ar-SA" sz="1800" smtClean="0">
                <a:cs typeface="Arial" pitchFamily="34" charset="0"/>
              </a:rPr>
              <a:t> </a:t>
            </a:r>
            <a:r>
              <a:rPr lang="ar-SA" altLang="ar-SA" sz="1800" smtClean="0">
                <a:cs typeface="Lotus Linotype" pitchFamily="2" charset="-78"/>
              </a:rPr>
              <a:t>[آل عمران:68]، والمقصود بالنبي :محمد  </a:t>
            </a:r>
            <a:r>
              <a:rPr lang="en-US" altLang="ar-SA" sz="1800" smtClean="0">
                <a:latin typeface="AGA Arabesque" pitchFamily="2" charset="2"/>
                <a:cs typeface="ATraditional Arabic" pitchFamily="2" charset="-78"/>
              </a:rPr>
              <a:t>r</a:t>
            </a:r>
            <a:r>
              <a:rPr lang="ar-SA" altLang="ar-SA" sz="1800" smtClean="0">
                <a:cs typeface="Lotus Linotype" pitchFamily="2" charset="-78"/>
              </a:rPr>
              <a:t> وهو من نسل إسماعيل  </a:t>
            </a:r>
            <a:r>
              <a:rPr lang="ar-SA" altLang="ar-SA" sz="1800" smtClean="0">
                <a:latin typeface="Sakkal Majalla" pitchFamily="2" charset="-78"/>
                <a:cs typeface="ATraditional Arabic" pitchFamily="2" charset="-78"/>
              </a:rPr>
              <a:t>’ </a:t>
            </a:r>
            <a:r>
              <a:rPr lang="ar-SA" altLang="ar-SA" sz="1800" smtClean="0">
                <a:cs typeface="Lotus Linotype" pitchFamily="2" charset="-78"/>
              </a:rPr>
              <a:t>.</a:t>
            </a:r>
          </a:p>
          <a:p>
            <a:pPr marL="0" indent="179388" algn="just" eaLnBrk="1" hangingPunct="1">
              <a:lnSpc>
                <a:spcPct val="115000"/>
              </a:lnSpc>
            </a:pPr>
            <a:r>
              <a:rPr lang="ar-SA" altLang="ar-SA" sz="1800" smtClean="0">
                <a:cs typeface="Lotus Linotype" pitchFamily="2" charset="-78"/>
              </a:rPr>
              <a:t>3- أن التوراة أو الشريعة التي جاء بها موسى </a:t>
            </a:r>
            <a:r>
              <a:rPr lang="ar-SA" altLang="ar-SA" sz="1800" smtClean="0">
                <a:latin typeface="Sakkal Majalla" pitchFamily="2" charset="-78"/>
                <a:cs typeface="ATraditional Arabic" pitchFamily="2" charset="-78"/>
              </a:rPr>
              <a:t>’</a:t>
            </a:r>
            <a:r>
              <a:rPr lang="ar-SA" altLang="ar-SA" sz="1800" smtClean="0">
                <a:cs typeface="Lotus Linotype" pitchFamily="2" charset="-78"/>
              </a:rPr>
              <a:t> و تعنى الديانة اليهودية، قد نزلت في جبل الطور في سيناء، و قد خلت عن كل حديث عن أورشليم (القدس) تصريحا أو تلميحا</a:t>
            </a:r>
            <a:r>
              <a:rPr lang="ar-SA" altLang="ar-SA" sz="1800" smtClean="0">
                <a:cs typeface="ATraditional Arabic" pitchFamily="2" charset="-78"/>
              </a:rPr>
              <a:t> .</a:t>
            </a:r>
          </a:p>
          <a:p>
            <a:pPr marL="0" indent="179388" algn="just" eaLnBrk="1" hangingPunct="1">
              <a:lnSpc>
                <a:spcPct val="115000"/>
              </a:lnSpc>
            </a:pPr>
            <a:endParaRPr lang="ar-SA" altLang="ar-SA" sz="1800" smtClean="0">
              <a:cs typeface="Arial" pitchFamily="34" charset="0"/>
            </a:endParaRPr>
          </a:p>
        </p:txBody>
      </p:sp>
      <p:sp>
        <p:nvSpPr>
          <p:cNvPr id="39939" name="عنصر نائب لرقم الشريحة 3"/>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rtl="0"/>
            <a:fld id="{E0DCE5DB-4764-4279-967A-A14151E77CA5}" type="slidenum">
              <a:rPr lang="ar-SA" altLang="ar-SA">
                <a:solidFill>
                  <a:prstClr val="white"/>
                </a:solidFill>
                <a:latin typeface="Calibri" pitchFamily="34" charset="0"/>
              </a:rPr>
              <a:pPr algn="ctr" rtl="0"/>
              <a:t>8</a:t>
            </a:fld>
            <a:endParaRPr lang="en-US" altLang="ar-SA">
              <a:solidFill>
                <a:prstClr val="white"/>
              </a:solidFill>
              <a:latin typeface="Calibri" pitchFamily="34" charset="0"/>
            </a:endParaRPr>
          </a:p>
        </p:txBody>
      </p:sp>
    </p:spTree>
    <p:extLst>
      <p:ext uri="{BB962C8B-B14F-4D97-AF65-F5344CB8AC3E}">
        <p14:creationId xmlns:p14="http://schemas.microsoft.com/office/powerpoint/2010/main" xmlns="" val="1999674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11015" y="1371605"/>
            <a:ext cx="8792308" cy="4525963"/>
          </a:xfrm>
        </p:spPr>
        <p:txBody>
          <a:bodyPr/>
          <a:lstStyle/>
          <a:p>
            <a:pPr marL="0" indent="179705" algn="just" eaLnBrk="1" hangingPunct="1">
              <a:spcAft>
                <a:spcPts val="0"/>
              </a:spcAft>
              <a:defRPr/>
            </a:pPr>
            <a:r>
              <a:rPr lang="ar-SA" sz="1800" dirty="0" smtClean="0">
                <a:latin typeface="Al-Mateen" panose="02060803050605020204" pitchFamily="18" charset="-78"/>
                <a:ea typeface="Times New Roman" panose="02020603050405020304" pitchFamily="18" charset="0"/>
                <a:cs typeface="Al-Mateen" panose="02060803050605020204" pitchFamily="18" charset="-78"/>
              </a:rPr>
              <a:t>3- </a:t>
            </a:r>
            <a:r>
              <a:rPr lang="ar-SA" sz="1800" dirty="0">
                <a:latin typeface="Al-Mateen" panose="02060803050605020204" pitchFamily="18" charset="-78"/>
                <a:ea typeface="Times New Roman" panose="02020603050405020304" pitchFamily="18" charset="0"/>
                <a:cs typeface="Al-Mateen" panose="02060803050605020204" pitchFamily="18" charset="-78"/>
              </a:rPr>
              <a:t>بناء الهيكل وهدم المسجد الأقصى :</a:t>
            </a:r>
            <a:endParaRPr lang="en-US" sz="1800" dirty="0">
              <a:latin typeface="Al-Mateen" panose="02060803050605020204" pitchFamily="18" charset="-78"/>
              <a:ea typeface="Calibri" panose="020F0502020204030204" pitchFamily="34" charset="0"/>
              <a:cs typeface="Al-Mateen" panose="02060803050605020204" pitchFamily="18" charset="-78"/>
            </a:endParaRPr>
          </a:p>
          <a:p>
            <a:pPr marL="0" indent="179705" algn="just" eaLnBrk="1" hangingPunct="1">
              <a:spcAft>
                <a:spcPts val="0"/>
              </a:spcAft>
              <a:defRPr/>
            </a:pPr>
            <a:r>
              <a:rPr lang="ar-SA" sz="1800" dirty="0">
                <a:ea typeface="Times New Roman" panose="02020603050405020304" pitchFamily="18" charset="0"/>
                <a:cs typeface="Lotus Linotype" panose="02000000000000000000" pitchFamily="2" charset="-78"/>
              </a:rPr>
              <a:t> الهيكل: " كلمة سومرية معناها (البيت الكبير)، والهيكل : هو مكان عبادة الله حسب زعم اليهود، وهو يقوم مكان الكنيسة </a:t>
            </a:r>
            <a:r>
              <a:rPr lang="ar-SA" sz="1800" dirty="0" smtClean="0">
                <a:ea typeface="Times New Roman" panose="02020603050405020304" pitchFamily="18" charset="0"/>
                <a:cs typeface="Lotus Linotype" panose="02000000000000000000" pitchFamily="2" charset="-78"/>
              </a:rPr>
              <a:t>حاليا .</a:t>
            </a:r>
            <a:endParaRPr lang="en-US" sz="1800" dirty="0">
              <a:ea typeface="Calibri" panose="020F0502020204030204" pitchFamily="34" charset="0"/>
              <a:cs typeface="Arial" panose="020B0604020202020204" pitchFamily="34" charset="0"/>
            </a:endParaRPr>
          </a:p>
          <a:p>
            <a:pPr marL="0" indent="179705" algn="just" eaLnBrk="1" hangingPunct="1">
              <a:spcAft>
                <a:spcPts val="0"/>
              </a:spcAft>
              <a:defRPr/>
            </a:pPr>
            <a:r>
              <a:rPr lang="ar-SA" sz="1800" dirty="0">
                <a:ea typeface="Times New Roman" panose="02020603050405020304" pitchFamily="18" charset="0"/>
                <a:cs typeface="Lotus Linotype" panose="02000000000000000000" pitchFamily="2" charset="-78"/>
              </a:rPr>
              <a:t>والهياكل التي ورد ذكرها في الكتاب المقدس حسب معتقد الأصوليين:</a:t>
            </a:r>
            <a:endParaRPr lang="en-US" sz="1800" dirty="0">
              <a:ea typeface="Calibri" panose="020F0502020204030204" pitchFamily="34" charset="0"/>
              <a:cs typeface="Arial" panose="020B0604020202020204" pitchFamily="34" charset="0"/>
            </a:endParaRPr>
          </a:p>
          <a:p>
            <a:pPr marL="0" indent="179705" algn="just" eaLnBrk="1" hangingPunct="1">
              <a:spcAft>
                <a:spcPts val="0"/>
              </a:spcAft>
              <a:defRPr/>
            </a:pPr>
            <a:r>
              <a:rPr lang="ar-SA" sz="1800" dirty="0">
                <a:ea typeface="Times New Roman" panose="02020603050405020304" pitchFamily="18" charset="0"/>
                <a:cs typeface="Lotus Linotype" panose="02000000000000000000" pitchFamily="2" charset="-78"/>
              </a:rPr>
              <a:t>( هيكل سليمان - هيكل </a:t>
            </a:r>
            <a:r>
              <a:rPr lang="ar-SA" sz="1800" dirty="0" err="1">
                <a:ea typeface="Times New Roman" panose="02020603050405020304" pitchFamily="18" charset="0"/>
                <a:cs typeface="Lotus Linotype" panose="02000000000000000000" pitchFamily="2" charset="-78"/>
              </a:rPr>
              <a:t>زروبابل</a:t>
            </a:r>
            <a:r>
              <a:rPr lang="ar-SA" sz="1800" dirty="0">
                <a:ea typeface="Times New Roman" panose="02020603050405020304" pitchFamily="18" charset="0"/>
                <a:cs typeface="Lotus Linotype" panose="02000000000000000000" pitchFamily="2" charset="-78"/>
              </a:rPr>
              <a:t> - هيكل </a:t>
            </a:r>
            <a:r>
              <a:rPr lang="ar-SA" sz="1800" dirty="0" err="1">
                <a:ea typeface="Times New Roman" panose="02020603050405020304" pitchFamily="18" charset="0"/>
                <a:cs typeface="Lotus Linotype" panose="02000000000000000000" pitchFamily="2" charset="-78"/>
              </a:rPr>
              <a:t>هيرودوس</a:t>
            </a:r>
            <a:r>
              <a:rPr lang="ar-SA" sz="1800" dirty="0">
                <a:ea typeface="Times New Roman" panose="02020603050405020304" pitchFamily="18" charset="0"/>
                <a:cs typeface="Lotus Linotype" panose="02000000000000000000" pitchFamily="2" charset="-78"/>
              </a:rPr>
              <a:t> الكبير- هيكل الضيقة العظيمة-  هيكل الملك الألفي).</a:t>
            </a:r>
            <a:endParaRPr lang="en-US" sz="1800" dirty="0">
              <a:ea typeface="Calibri" panose="020F0502020204030204" pitchFamily="34" charset="0"/>
              <a:cs typeface="Arial" panose="020B0604020202020204" pitchFamily="34" charset="0"/>
            </a:endParaRPr>
          </a:p>
          <a:p>
            <a:pPr marL="0" indent="179705" algn="just" eaLnBrk="1" hangingPunct="1">
              <a:spcAft>
                <a:spcPts val="0"/>
              </a:spcAft>
              <a:defRPr/>
            </a:pPr>
            <a:r>
              <a:rPr lang="ar-SA" sz="1800" dirty="0">
                <a:ea typeface="Times New Roman" panose="02020603050405020304" pitchFamily="18" charset="0"/>
                <a:cs typeface="Lotus Linotype" panose="02000000000000000000" pitchFamily="2" charset="-78"/>
              </a:rPr>
              <a:t>وهيكل الضيقة العظيمة، هو الذي يريد الأصوليون بناءه مكان المسجد الأقصى للتعجيل من مجيء المسيح ثانية إلى </a:t>
            </a:r>
            <a:r>
              <a:rPr lang="ar-SA" sz="1800" dirty="0" smtClean="0">
                <a:ea typeface="Times New Roman" panose="02020603050405020304" pitchFamily="18" charset="0"/>
                <a:cs typeface="Lotus Linotype" panose="02000000000000000000" pitchFamily="2" charset="-78"/>
              </a:rPr>
              <a:t>الأرض </a:t>
            </a:r>
            <a:r>
              <a:rPr lang="ar-SA" sz="1800" dirty="0">
                <a:ea typeface="Times New Roman" panose="02020603050405020304" pitchFamily="18" charset="0"/>
                <a:cs typeface="Lotus Linotype" panose="02000000000000000000" pitchFamily="2" charset="-78"/>
              </a:rPr>
              <a:t>.</a:t>
            </a:r>
            <a:endParaRPr lang="en-US" sz="1800" dirty="0">
              <a:ea typeface="Calibri" panose="020F0502020204030204" pitchFamily="34" charset="0"/>
              <a:cs typeface="Arial" panose="020B0604020202020204" pitchFamily="34" charset="0"/>
            </a:endParaRPr>
          </a:p>
          <a:p>
            <a:pPr marL="0" indent="179705" algn="just" eaLnBrk="1" hangingPunct="1">
              <a:spcAft>
                <a:spcPts val="0"/>
              </a:spcAft>
              <a:defRPr/>
            </a:pPr>
            <a:r>
              <a:rPr lang="ar-SA" sz="1800" dirty="0">
                <a:ea typeface="Times New Roman" panose="02020603050405020304" pitchFamily="18" charset="0"/>
                <a:cs typeface="Lotus Linotype" panose="02000000000000000000" pitchFamily="2" charset="-78"/>
              </a:rPr>
              <a:t> يقول أحد الأصوليين ويُدعى (أون) عندما كان في رحلة إلى القدس، وهو ينظر إلى قبة الصخرة : "إن النبوءة الإنجيلية تقضي بأن على اليهود تدمير هذا الصرح وبناء هيكل يهودي مكانه </a:t>
            </a:r>
            <a:r>
              <a:rPr lang="ar-SA" sz="1800" dirty="0" smtClean="0">
                <a:ea typeface="Times New Roman" panose="02020603050405020304" pitchFamily="18" charset="0"/>
                <a:cs typeface="Lotus Linotype" panose="02000000000000000000" pitchFamily="2" charset="-78"/>
              </a:rPr>
              <a:t>" .</a:t>
            </a:r>
          </a:p>
          <a:p>
            <a:pPr marL="0" indent="179705" algn="just" eaLnBrk="1" hangingPunct="1">
              <a:spcAft>
                <a:spcPts val="0"/>
              </a:spcAft>
              <a:defRPr/>
            </a:pPr>
            <a:endParaRPr lang="ar-SA" sz="800" dirty="0" smtClean="0">
              <a:ea typeface="Times New Roman" panose="02020603050405020304" pitchFamily="18" charset="0"/>
              <a:cs typeface="Lotus Linotype" panose="02000000000000000000" pitchFamily="2" charset="-78"/>
            </a:endParaRPr>
          </a:p>
          <a:p>
            <a:pPr marL="0" indent="179705" algn="just" eaLnBrk="1" hangingPunct="1">
              <a:spcAft>
                <a:spcPts val="0"/>
              </a:spcAft>
              <a:defRPr/>
            </a:pPr>
            <a:r>
              <a:rPr lang="ar-SA" sz="1800" dirty="0">
                <a:latin typeface="Al-Mateen" panose="02060803050605020204" pitchFamily="18" charset="-78"/>
                <a:cs typeface="Al-Mateen" panose="02060803050605020204" pitchFamily="18" charset="-78"/>
              </a:rPr>
              <a:t>نقد هذا المعتقد من منظور الإسلام</a:t>
            </a:r>
            <a:endParaRPr lang="ar-SA" sz="1800" dirty="0">
              <a:ea typeface="Times New Roman" panose="02020603050405020304" pitchFamily="18" charset="0"/>
              <a:cs typeface="Lotus Linotype" panose="02000000000000000000" pitchFamily="2" charset="-78"/>
            </a:endParaRPr>
          </a:p>
          <a:p>
            <a:pPr marL="0" algn="just" eaLnBrk="1" hangingPunct="1">
              <a:spcAft>
                <a:spcPts val="0"/>
              </a:spcAft>
              <a:defRPr/>
            </a:pPr>
            <a:r>
              <a:rPr lang="ar-SA" sz="1800" dirty="0">
                <a:ea typeface="Times New Roman" panose="02020603050405020304" pitchFamily="18" charset="0"/>
                <a:cs typeface="Lotus Linotype" panose="02000000000000000000" pitchFamily="2" charset="-78"/>
              </a:rPr>
              <a:t>إن ادعاء الأصوليين بضرورة هدم المسجد الأقصى وبناء الهيكل ( هيكل الضيقة العظيمة )،وربطهم بين قيامهم بذلك </a:t>
            </a:r>
            <a:r>
              <a:rPr lang="ar-SA" sz="1800" dirty="0" err="1">
                <a:ea typeface="Times New Roman" panose="02020603050405020304" pitchFamily="18" charset="0"/>
                <a:cs typeface="Lotus Linotype" panose="02000000000000000000" pitchFamily="2" charset="-78"/>
              </a:rPr>
              <a:t>والمجئ</a:t>
            </a:r>
            <a:r>
              <a:rPr lang="ar-SA" sz="1800" dirty="0">
                <a:ea typeface="Times New Roman" panose="02020603050405020304" pitchFamily="18" charset="0"/>
                <a:cs typeface="Lotus Linotype" panose="02000000000000000000" pitchFamily="2" charset="-78"/>
              </a:rPr>
              <a:t> الثاني للمسيح ،باطل من عدة أمور :</a:t>
            </a:r>
            <a:endParaRPr lang="en-US" sz="1800" dirty="0">
              <a:ea typeface="Times New Roman" panose="02020603050405020304" pitchFamily="18" charset="0"/>
              <a:cs typeface="Lotus Linotype" panose="02000000000000000000" pitchFamily="2" charset="-78"/>
            </a:endParaRPr>
          </a:p>
          <a:p>
            <a:pPr marL="0" indent="179705" algn="just" eaLnBrk="1" hangingPunct="1">
              <a:spcAft>
                <a:spcPts val="0"/>
              </a:spcAft>
              <a:defRPr/>
            </a:pPr>
            <a:r>
              <a:rPr lang="ar-SA" sz="1800" dirty="0">
                <a:ea typeface="Times New Roman" panose="02020603050405020304" pitchFamily="18" charset="0"/>
                <a:cs typeface="Lotus Linotype" panose="02000000000000000000" pitchFamily="2" charset="-78"/>
              </a:rPr>
              <a:t>1- </a:t>
            </a:r>
            <a:r>
              <a:rPr lang="ar-SA" sz="1800" dirty="0">
                <a:latin typeface="Lotus Linotype" panose="02000000000000000000" pitchFamily="2" charset="-78"/>
                <a:ea typeface="Times New Roman" panose="02020603050405020304" pitchFamily="18" charset="0"/>
                <a:cs typeface="Sakkal Majalla" panose="02000000000000000000" pitchFamily="2" charset="-78"/>
              </a:rPr>
              <a:t>إ</a:t>
            </a:r>
            <a:r>
              <a:rPr lang="ar-SA" sz="1800" dirty="0">
                <a:ea typeface="Times New Roman" panose="02020603050405020304" pitchFamily="18" charset="0"/>
                <a:cs typeface="Lotus Linotype" panose="02000000000000000000" pitchFamily="2" charset="-78"/>
              </a:rPr>
              <a:t>ن اليهود أساسا ليس لهم حق في امتلاك أرض فلسطين فضلا عن أن يهدموا الأقصى أو يعيدوا بناء الهيكل.</a:t>
            </a:r>
            <a:endParaRPr lang="en-US" sz="1800" dirty="0">
              <a:ea typeface="Calibri" panose="020F0502020204030204" pitchFamily="34" charset="0"/>
              <a:cs typeface="Arial" panose="020B0604020202020204" pitchFamily="34" charset="0"/>
            </a:endParaRPr>
          </a:p>
          <a:p>
            <a:pPr marL="0" indent="179705" algn="just" eaLnBrk="1" hangingPunct="1">
              <a:spcAft>
                <a:spcPts val="0"/>
              </a:spcAft>
              <a:defRPr/>
            </a:pPr>
            <a:r>
              <a:rPr lang="ar-SA" sz="1800" dirty="0">
                <a:ea typeface="Times New Roman" panose="02020603050405020304" pitchFamily="18" charset="0"/>
                <a:cs typeface="Lotus Linotype" panose="02000000000000000000" pitchFamily="2" charset="-78"/>
              </a:rPr>
              <a:t>2- إن ما يستدلون به من أن خرابه علامة على مجيء المسيح، أمر باطل ،وذلك لأن المسجد الأقصى تعرض للتخريب والهدم أكثر من مرة، وبالرغم من ذلك لم تتحقق نبوءاتهم .</a:t>
            </a:r>
            <a:endParaRPr lang="en-US" sz="1800" dirty="0">
              <a:ea typeface="Calibri" panose="020F0502020204030204" pitchFamily="34" charset="0"/>
              <a:cs typeface="Arial" panose="020B0604020202020204" pitchFamily="34" charset="0"/>
            </a:endParaRPr>
          </a:p>
          <a:p>
            <a:pPr marL="0" indent="179705" algn="just" eaLnBrk="1" hangingPunct="1">
              <a:lnSpc>
                <a:spcPct val="115000"/>
              </a:lnSpc>
              <a:spcAft>
                <a:spcPts val="0"/>
              </a:spcAft>
              <a:defRPr/>
            </a:pPr>
            <a:endParaRPr lang="ar-SA" sz="1800" dirty="0" smtClean="0">
              <a:ea typeface="Times New Roman" panose="02020603050405020304" pitchFamily="18" charset="0"/>
              <a:cs typeface="Lotus Linotype" panose="02000000000000000000" pitchFamily="2" charset="-78"/>
            </a:endParaRPr>
          </a:p>
          <a:p>
            <a:pPr marL="0" indent="179705" algn="just" eaLnBrk="1" hangingPunct="1">
              <a:lnSpc>
                <a:spcPct val="115000"/>
              </a:lnSpc>
              <a:spcAft>
                <a:spcPts val="0"/>
              </a:spcAft>
              <a:defRPr/>
            </a:pPr>
            <a:endParaRPr lang="ar-SA" sz="1800" dirty="0">
              <a:ea typeface="Times New Roman" panose="02020603050405020304" pitchFamily="18" charset="0"/>
              <a:cs typeface="Lotus Linotype" panose="02000000000000000000" pitchFamily="2" charset="-78"/>
            </a:endParaRPr>
          </a:p>
          <a:p>
            <a:pPr marL="0" indent="179705" algn="just" eaLnBrk="1" hangingPunct="1">
              <a:lnSpc>
                <a:spcPct val="115000"/>
              </a:lnSpc>
              <a:spcAft>
                <a:spcPts val="0"/>
              </a:spcAft>
              <a:defRPr/>
            </a:pPr>
            <a:endParaRPr lang="ar-SA" sz="1800" dirty="0" smtClean="0">
              <a:ea typeface="Times New Roman" panose="02020603050405020304" pitchFamily="18" charset="0"/>
              <a:cs typeface="Lotus Linotype" panose="02000000000000000000" pitchFamily="2" charset="-78"/>
            </a:endParaRPr>
          </a:p>
          <a:p>
            <a:pPr marL="0" indent="179705" algn="just" eaLnBrk="1" hangingPunct="1">
              <a:lnSpc>
                <a:spcPct val="115000"/>
              </a:lnSpc>
              <a:spcAft>
                <a:spcPts val="0"/>
              </a:spcAft>
              <a:defRPr/>
            </a:pPr>
            <a:endParaRPr lang="en-US" sz="1800" dirty="0">
              <a:ea typeface="Calibri" panose="020F0502020204030204" pitchFamily="34" charset="0"/>
              <a:cs typeface="Arial" panose="020B0604020202020204" pitchFamily="34" charset="0"/>
            </a:endParaRPr>
          </a:p>
          <a:p>
            <a:pPr eaLnBrk="1" hangingPunct="1">
              <a:defRPr/>
            </a:pPr>
            <a:endParaRPr lang="ar-SA" dirty="0"/>
          </a:p>
        </p:txBody>
      </p:sp>
      <p:sp>
        <p:nvSpPr>
          <p:cNvPr id="40963" name="عنصر نائب لرقم الشريحة 3"/>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rtl="0"/>
            <a:fld id="{C7F9929E-39A0-44BB-A9BC-B927E22503CD}" type="slidenum">
              <a:rPr lang="ar-SA" altLang="ar-SA">
                <a:solidFill>
                  <a:prstClr val="white"/>
                </a:solidFill>
                <a:latin typeface="Calibri" pitchFamily="34" charset="0"/>
              </a:rPr>
              <a:pPr algn="ctr" rtl="0"/>
              <a:t>9</a:t>
            </a:fld>
            <a:endParaRPr lang="en-US" altLang="ar-SA">
              <a:solidFill>
                <a:prstClr val="white"/>
              </a:solidFill>
              <a:latin typeface="Calibri" pitchFamily="34" charset="0"/>
            </a:endParaRPr>
          </a:p>
        </p:txBody>
      </p:sp>
    </p:spTree>
    <p:extLst>
      <p:ext uri="{BB962C8B-B14F-4D97-AF65-F5344CB8AC3E}">
        <p14:creationId xmlns:p14="http://schemas.microsoft.com/office/powerpoint/2010/main" xmlns="" val="4647404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81356" y="1371605"/>
            <a:ext cx="8721969" cy="4525963"/>
          </a:xfrm>
        </p:spPr>
        <p:txBody>
          <a:bodyPr/>
          <a:lstStyle/>
          <a:p>
            <a:pPr marL="0" indent="179388" algn="just" eaLnBrk="1" hangingPunct="1">
              <a:lnSpc>
                <a:spcPct val="115000"/>
              </a:lnSpc>
              <a:spcAft>
                <a:spcPts val="1000"/>
              </a:spcAft>
            </a:pPr>
            <a:r>
              <a:rPr lang="ar-SA" altLang="ar-SA" sz="1800" b="1" smtClean="0">
                <a:ea typeface="Times New Roman" pitchFamily="18" charset="0"/>
                <a:cs typeface="Lotus Linotype" pitchFamily="2" charset="-78"/>
              </a:rPr>
              <a:t>4-المجيء الثاني للمسيح </a:t>
            </a:r>
            <a:r>
              <a:rPr lang="ar-SA" altLang="ar-SA" sz="1800" b="1" smtClean="0">
                <a:latin typeface="Sakkal Majalla" pitchFamily="2" charset="-78"/>
                <a:ea typeface="Times New Roman" pitchFamily="18" charset="0"/>
                <a:cs typeface="ATraditional Arabic" pitchFamily="2" charset="-78"/>
              </a:rPr>
              <a:t>’</a:t>
            </a:r>
            <a:r>
              <a:rPr lang="ar-SA" altLang="ar-SA" sz="1800" b="1" smtClean="0">
                <a:ea typeface="Times New Roman" pitchFamily="18" charset="0"/>
                <a:cs typeface="Lotus Linotype" pitchFamily="2" charset="-78"/>
              </a:rPr>
              <a:t> وقيام الحكم الألفي:</a:t>
            </a:r>
            <a:endParaRPr lang="en-US" altLang="ar-SA" sz="1800" smtClean="0">
              <a:ea typeface="Times New Roman" pitchFamily="18" charset="0"/>
              <a:cs typeface="Lotus Linotype" pitchFamily="2" charset="-78"/>
            </a:endParaRPr>
          </a:p>
          <a:p>
            <a:pPr marL="0" indent="179388" algn="just" eaLnBrk="1" hangingPunct="1">
              <a:lnSpc>
                <a:spcPct val="115000"/>
              </a:lnSpc>
            </a:pPr>
            <a:r>
              <a:rPr lang="ar-SA" altLang="ar-SA" sz="1800" smtClean="0">
                <a:ea typeface="Calibri" pitchFamily="34" charset="0"/>
                <a:cs typeface="Lotus Linotype" pitchFamily="2" charset="-78"/>
              </a:rPr>
              <a:t>وهذا المبدأ يعتبر المحور الذي تدور عليه عقيدة الأصوليين الإنجيليين وما ذكرنا سابقا من ضرورة إقامة دوله لليهود وبناء الهيكل، إنما هي علامات وممهدات لهذا </a:t>
            </a:r>
            <a:r>
              <a:rPr lang="ar-SA" altLang="ar-SA" sz="1800" smtClean="0">
                <a:ea typeface="Times New Roman" pitchFamily="18" charset="0"/>
                <a:cs typeface="Lotus Linotype" pitchFamily="2" charset="-78"/>
              </a:rPr>
              <a:t>المجيء .</a:t>
            </a:r>
            <a:endParaRPr lang="en-US" altLang="ar-SA" sz="1800" smtClean="0">
              <a:cs typeface="Arial" pitchFamily="34" charset="0"/>
            </a:endParaRPr>
          </a:p>
          <a:p>
            <a:pPr marL="0" indent="179388" algn="just" eaLnBrk="1" hangingPunct="1">
              <a:lnSpc>
                <a:spcPct val="115000"/>
              </a:lnSpc>
            </a:pPr>
            <a:r>
              <a:rPr lang="ar-SA" altLang="ar-SA" sz="1800" smtClean="0">
                <a:cs typeface="Lotus Linotype" pitchFamily="2" charset="-78"/>
              </a:rPr>
              <a:t>وأن هذا المجيء سيكون على مرحلتين :</a:t>
            </a:r>
            <a:endParaRPr lang="en-US" altLang="ar-SA" sz="1800" smtClean="0">
              <a:cs typeface="Arial" pitchFamily="34" charset="0"/>
            </a:endParaRPr>
          </a:p>
          <a:p>
            <a:pPr marL="0" indent="179388" algn="just" eaLnBrk="1" hangingPunct="1">
              <a:lnSpc>
                <a:spcPct val="115000"/>
              </a:lnSpc>
            </a:pPr>
            <a:r>
              <a:rPr lang="ar-SA" altLang="ar-SA" sz="1800" smtClean="0">
                <a:cs typeface="Lotus Linotype" pitchFamily="2" charset="-78"/>
              </a:rPr>
              <a:t> </a:t>
            </a:r>
            <a:r>
              <a:rPr lang="ar-SA" altLang="ar-SA" sz="1800" u="sng" smtClean="0">
                <a:cs typeface="Lotus Linotype" pitchFamily="2" charset="-78"/>
              </a:rPr>
              <a:t>الأولى</a:t>
            </a:r>
            <a:r>
              <a:rPr lang="ar-SA" altLang="ar-SA" sz="1800" smtClean="0">
                <a:cs typeface="Lotus Linotype" pitchFamily="2" charset="-78"/>
              </a:rPr>
              <a:t>: مرحلة الاختطاف، وهي المجيء الأول : فيعتقدون أن المسيح </a:t>
            </a:r>
            <a:r>
              <a:rPr lang="en-US" altLang="ar-SA" sz="1800" smtClean="0">
                <a:latin typeface="Lotus Linotype" pitchFamily="2" charset="-78"/>
                <a:cs typeface="Lotus Linotype" pitchFamily="2" charset="-78"/>
                <a:sym typeface="AGA Arabesque" pitchFamily="2" charset="2"/>
              </a:rPr>
              <a:t></a:t>
            </a:r>
            <a:r>
              <a:rPr lang="ar-SA" altLang="ar-SA" sz="1800" smtClean="0">
                <a:cs typeface="Lotus Linotype" pitchFamily="2" charset="-78"/>
              </a:rPr>
              <a:t> سيقوم باختطاف المؤمنين الأحياء على الأرض، ويذهب بهم إلى السماء لمدة سبع سنوات وهذه السنوات سوف تكون شدة على أهل الأرض . </a:t>
            </a:r>
          </a:p>
          <a:p>
            <a:pPr marL="0" indent="179388" algn="just" eaLnBrk="1" hangingPunct="1">
              <a:lnSpc>
                <a:spcPct val="115000"/>
              </a:lnSpc>
            </a:pPr>
            <a:r>
              <a:rPr lang="ar-SA" altLang="ar-SA" sz="1800" u="sng" smtClean="0">
                <a:cs typeface="Lotus Linotype" pitchFamily="2" charset="-78"/>
              </a:rPr>
              <a:t>الثانية: </a:t>
            </a:r>
            <a:r>
              <a:rPr lang="ar-SA" altLang="ar-SA" sz="1800" smtClean="0">
                <a:cs typeface="Lotus Linotype" pitchFamily="2" charset="-78"/>
              </a:rPr>
              <a:t>مرحلة الظهور، وهي المجيء الثاني : وهذه المرحلة تلي الأولى ويكون فيها المسيح ظاهراً وسيراه الجميع، و أن ظهوره سيكون في جبل الزيتون، لأن صعوده كان من جبل الزيتون وفيها سيخلِّص المسيح إسرائيل ويدين الوحش والنبي الكذاب</a:t>
            </a:r>
            <a:r>
              <a:rPr lang="ar-SA" altLang="ar-SA" sz="1800" baseline="30000" smtClean="0">
                <a:cs typeface="Lotus Linotype" pitchFamily="2" charset="-78"/>
              </a:rPr>
              <a:t>، </a:t>
            </a:r>
            <a:r>
              <a:rPr lang="ar-SA" altLang="ar-SA" sz="1800" smtClean="0">
                <a:cs typeface="Lotus Linotype" pitchFamily="2" charset="-78"/>
              </a:rPr>
              <a:t>ويدين الأمم في معركة هرمجدون ، ويقيم ملكه الألفي في أورشليم بعد انتصاره في معركة هرمجدون.</a:t>
            </a:r>
          </a:p>
          <a:p>
            <a:pPr marL="0" indent="179388" algn="just" eaLnBrk="1" hangingPunct="1">
              <a:lnSpc>
                <a:spcPct val="115000"/>
              </a:lnSpc>
            </a:pPr>
            <a:endParaRPr lang="ar-SA" altLang="ar-SA" sz="800" smtClean="0">
              <a:cs typeface="Lotus Linotype" pitchFamily="2" charset="-78"/>
            </a:endParaRPr>
          </a:p>
          <a:p>
            <a:pPr marL="0" indent="179388" eaLnBrk="1" hangingPunct="1">
              <a:lnSpc>
                <a:spcPct val="115000"/>
              </a:lnSpc>
            </a:pPr>
            <a:r>
              <a:rPr lang="ar-SA" altLang="ar-SA" sz="1800" b="1" smtClean="0">
                <a:latin typeface="Al-Mateen" pitchFamily="18" charset="-78"/>
                <a:cs typeface="Al-Mateen" pitchFamily="18" charset="-78"/>
              </a:rPr>
              <a:t>نقد هذا المعتقد من منظور الإسلام : </a:t>
            </a:r>
            <a:endParaRPr lang="en-US" altLang="ar-SA" sz="1400" smtClean="0">
              <a:latin typeface="Al-Mateen" pitchFamily="18" charset="-78"/>
              <a:cs typeface="Al-Mateen" pitchFamily="18" charset="-78"/>
            </a:endParaRPr>
          </a:p>
          <a:p>
            <a:pPr marL="0" indent="179388" algn="just" eaLnBrk="1" hangingPunct="1"/>
            <a:r>
              <a:rPr lang="ar-SA" altLang="ar-SA" sz="1800" smtClean="0">
                <a:cs typeface="Lotus Linotype" pitchFamily="2" charset="-78"/>
              </a:rPr>
              <a:t>إن  عقيدة نزول المسيح </a:t>
            </a:r>
            <a:r>
              <a:rPr lang="en-US" altLang="ar-SA" sz="1800" smtClean="0">
                <a:latin typeface="Lotus Linotype" pitchFamily="2" charset="-78"/>
                <a:cs typeface="Lotus Linotype" pitchFamily="2" charset="-78"/>
                <a:sym typeface="AGA Arabesque" pitchFamily="2" charset="2"/>
              </a:rPr>
              <a:t></a:t>
            </a:r>
            <a:r>
              <a:rPr lang="ar-SA" altLang="ar-SA" sz="1800" smtClean="0">
                <a:cs typeface="Lotus Linotype" pitchFamily="2" charset="-78"/>
              </a:rPr>
              <a:t> قبل يوم القيامة من عقائد أهل السنة والجماعة، فإننا نؤمن بأن : الله حفظه و رفعه إليه بعد أن تآمر اليهود على قتله، ثم إنه سينزل أخر الزمان فيقتل المسيح الدجال، ويكسر الصليب، ويحكم بالقرآن،  ثم يتوفاه الله إليه وتقوم الساعة . قال تعالى: </a:t>
            </a:r>
            <a:r>
              <a:rPr lang="ar-SA" altLang="ar-SA" sz="1800" smtClean="0">
                <a:cs typeface="ATraditional Arabic" pitchFamily="2" charset="-78"/>
              </a:rPr>
              <a:t>{</a:t>
            </a:r>
            <a:r>
              <a:rPr lang="ar-SA" altLang="ar-SA" sz="1800" smtClean="0">
                <a:latin typeface="Lotus Linotype" pitchFamily="2" charset="-78"/>
                <a:cs typeface="Lotus Linotype" pitchFamily="2" charset="-78"/>
              </a:rPr>
              <a:t>وَقَوْلِهِمْ إِنَّا</a:t>
            </a:r>
            <a:endParaRPr lang="ar-SA" altLang="ar-SA" sz="1800" smtClean="0">
              <a:cs typeface="Lotus Linotype" pitchFamily="2" charset="-78"/>
            </a:endParaRPr>
          </a:p>
          <a:p>
            <a:pPr marL="0" indent="179388" algn="just" eaLnBrk="1" hangingPunct="1">
              <a:lnSpc>
                <a:spcPct val="115000"/>
              </a:lnSpc>
            </a:pPr>
            <a:endParaRPr lang="ar-SA" altLang="ar-SA" sz="1800" smtClean="0">
              <a:cs typeface="Lotus Linotype" pitchFamily="2" charset="-78"/>
            </a:endParaRPr>
          </a:p>
          <a:p>
            <a:pPr marL="0" indent="179388" algn="just" eaLnBrk="1" hangingPunct="1">
              <a:lnSpc>
                <a:spcPct val="115000"/>
              </a:lnSpc>
            </a:pPr>
            <a:endParaRPr lang="ar-SA" altLang="ar-SA" sz="1800" smtClean="0">
              <a:cs typeface="Arial" pitchFamily="34" charset="0"/>
            </a:endParaRPr>
          </a:p>
        </p:txBody>
      </p:sp>
      <p:sp>
        <p:nvSpPr>
          <p:cNvPr id="41987" name="عنصر نائب لرقم الشريحة 3"/>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rtl="0"/>
            <a:fld id="{825E2757-C77B-4E95-8673-1616B240A722}" type="slidenum">
              <a:rPr lang="ar-SA" altLang="ar-SA">
                <a:solidFill>
                  <a:prstClr val="white"/>
                </a:solidFill>
                <a:latin typeface="Calibri" pitchFamily="34" charset="0"/>
              </a:rPr>
              <a:pPr algn="ctr" rtl="0"/>
              <a:t>10</a:t>
            </a:fld>
            <a:endParaRPr lang="en-US" altLang="ar-SA">
              <a:solidFill>
                <a:prstClr val="white"/>
              </a:solidFill>
              <a:latin typeface="Calibri" pitchFamily="34" charset="0"/>
            </a:endParaRPr>
          </a:p>
        </p:txBody>
      </p:sp>
    </p:spTree>
    <p:extLst>
      <p:ext uri="{BB962C8B-B14F-4D97-AF65-F5344CB8AC3E}">
        <p14:creationId xmlns:p14="http://schemas.microsoft.com/office/powerpoint/2010/main" xmlns="" val="2718672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22033" y="1371605"/>
            <a:ext cx="8651631" cy="4525963"/>
          </a:xfrm>
        </p:spPr>
        <p:txBody>
          <a:bodyPr/>
          <a:lstStyle/>
          <a:p>
            <a:pPr marL="0" eaLnBrk="1" hangingPunct="1"/>
            <a:r>
              <a:rPr lang="ar-SA" altLang="ar-SA" sz="1600" smtClean="0">
                <a:latin typeface="Lotus Linotype" pitchFamily="2" charset="-78"/>
                <a:ea typeface="Calibri" pitchFamily="34" charset="0"/>
                <a:cs typeface="Lotus Linotype" pitchFamily="2" charset="-78"/>
              </a:rPr>
              <a:t>قَتَلْنَا الْمَسِيحَ عِيسَى ابْنَ مَرْيَمَ رَسُولَ اللَّهِ وَمَا قَتَلُوهُ وَمَا صَلَبُوهُ وَلَٰكِن شُبِّهَ لَهُمْ وَإِنَّ الَّذِينَ اخْتَلَفُوا فِيهِ لَفِي شَكٍّ مِّنْهُ مَا لَهُم بِهِ مِنْ عِلْمٍ إِلَّا اتِّبَاعَ الظَّنِّ وَمَا قَتَلُوهُ يَقِينًا بَل رَّفَعَهُ اللَّهُ إِلَيْهِ وَكَانَ اللَّهُ عَزِيزًا حَكِيمًا وَإِن مِّنْ أَهْلِ الْكِتَابِ إِلَّا لَيُؤْمِنَنَّ بِهِ قَبْلَ مَوْتِهِ  وَيَوْمَ الْقِيَامَةِ يَكُونُ عَلَيْهِمْ شَهِيدًا </a:t>
            </a:r>
            <a:r>
              <a:rPr lang="ar-SA" altLang="ar-SA" sz="1600" smtClean="0">
                <a:ea typeface="Calibri" pitchFamily="34" charset="0"/>
                <a:cs typeface="ATraditional Arabic" pitchFamily="2" charset="-78"/>
              </a:rPr>
              <a:t>} </a:t>
            </a:r>
            <a:r>
              <a:rPr lang="ar-SA" altLang="ar-SA" sz="1100" smtClean="0">
                <a:ea typeface="Calibri" pitchFamily="34" charset="0"/>
                <a:cs typeface="Lotus Linotype" pitchFamily="2" charset="-78"/>
              </a:rPr>
              <a:t>[النساء:157-159] </a:t>
            </a:r>
          </a:p>
          <a:p>
            <a:pPr marL="0" eaLnBrk="1" hangingPunct="1"/>
            <a:endParaRPr lang="en-US" altLang="ar-SA" sz="1400" smtClean="0">
              <a:ea typeface="Times New Roman" pitchFamily="18" charset="0"/>
              <a:cs typeface="Lotus Linotype" pitchFamily="2" charset="-78"/>
            </a:endParaRPr>
          </a:p>
          <a:p>
            <a:pPr marL="0" algn="just" eaLnBrk="1" hangingPunct="1">
              <a:spcAft>
                <a:spcPts val="1000"/>
              </a:spcAft>
            </a:pPr>
            <a:r>
              <a:rPr lang="ar-SA" altLang="ar-SA" sz="1800" smtClean="0">
                <a:ea typeface="Times New Roman" pitchFamily="18" charset="0"/>
                <a:cs typeface="Lotus Linotype" pitchFamily="2" charset="-78"/>
              </a:rPr>
              <a:t>وقال  </a:t>
            </a:r>
            <a:r>
              <a:rPr lang="en-US" altLang="ar-SA" sz="1800" smtClean="0">
                <a:latin typeface="AGA Arabesque" pitchFamily="2" charset="2"/>
                <a:ea typeface="Times New Roman" pitchFamily="18" charset="0"/>
                <a:cs typeface="ATraditional Arabic" pitchFamily="2" charset="-78"/>
              </a:rPr>
              <a:t>r</a:t>
            </a:r>
            <a:r>
              <a:rPr lang="ar-SA" altLang="ar-SA" sz="1800" smtClean="0">
                <a:ea typeface="Times New Roman" pitchFamily="18" charset="0"/>
                <a:cs typeface="Lotus Linotype" pitchFamily="2" charset="-78"/>
              </a:rPr>
              <a:t> : </a:t>
            </a:r>
            <a:r>
              <a:rPr lang="ar-SA" altLang="ar-SA" sz="1800" b="1" smtClean="0">
                <a:latin typeface="Lotus Linotype" pitchFamily="2" charset="-78"/>
                <a:ea typeface="Times New Roman" pitchFamily="18" charset="0"/>
                <a:cs typeface="ATraditional Arabic" pitchFamily="2" charset="-78"/>
              </a:rPr>
              <a:t>(( </a:t>
            </a:r>
            <a:r>
              <a:rPr lang="ar-SA" altLang="ar-SA" sz="1800" b="1" smtClean="0">
                <a:cs typeface="Lotus Linotype" pitchFamily="2" charset="-78"/>
              </a:rPr>
              <a:t>وَالَّذِي </a:t>
            </a:r>
            <a:r>
              <a:rPr lang="ar-SA" altLang="ar-SA" sz="1800" b="1" smtClean="0">
                <a:ea typeface="Times New Roman" pitchFamily="18" charset="0"/>
                <a:cs typeface="Lotus Linotype" pitchFamily="2" charset="-78"/>
              </a:rPr>
              <a:t>نَفْسِي بِيَدِهِ لَيُوشِكَنَّ أَنْ يَنْزِلَ فِيكُمُ ابْنُ مَرْيَمَ حَكَمَا مُقْسِطًا، فَيَكْسِرَ الصَّلِيبَ، وَيَقْتُلَ الْخِنْزِيرَ، وَيَضَعَ الْجِزْيَةَ وَيَفِيضَ الْمَالُ حَتَّى لاَ يَقْبَلَهُ </a:t>
            </a:r>
            <a:r>
              <a:rPr lang="ar-SA" altLang="ar-SA" sz="1800" b="1" smtClean="0">
                <a:cs typeface="Lotus Linotype" pitchFamily="2" charset="-78"/>
              </a:rPr>
              <a:t>أَحَدٌ</a:t>
            </a:r>
            <a:r>
              <a:rPr lang="ar-SA" altLang="ar-SA" sz="1800" b="1" smtClean="0">
                <a:latin typeface="Lotus Linotype" pitchFamily="2" charset="-78"/>
                <a:ea typeface="Times New Roman" pitchFamily="18" charset="0"/>
                <a:cs typeface="ATraditional Arabic" pitchFamily="2" charset="-78"/>
              </a:rPr>
              <a:t> )) .</a:t>
            </a:r>
            <a:r>
              <a:rPr lang="ar-SA" altLang="ar-SA" sz="1800" smtClean="0">
                <a:cs typeface="Lotus Linotype" pitchFamily="2" charset="-78"/>
              </a:rPr>
              <a:t> وإن مكان نزوله عند المنارة البيضاء شرقي دمشق، وليس كما يدعي الأصوليون من أن نزوله عند شجرة الزيتون .</a:t>
            </a:r>
          </a:p>
          <a:p>
            <a:pPr marL="0" algn="just" eaLnBrk="1" hangingPunct="1"/>
            <a:r>
              <a:rPr lang="ar-SA" altLang="ar-SA" sz="1800" smtClean="0">
                <a:cs typeface="Lotus Linotype" pitchFamily="2" charset="-78"/>
              </a:rPr>
              <a:t>فما سبق من الأدلة وغيرها مما تواتر من القران والسنة، يدل دلالة قطعية، على نزول عيسى </a:t>
            </a:r>
            <a:r>
              <a:rPr lang="en-US" altLang="ar-SA" sz="1800" smtClean="0">
                <a:latin typeface="Lotus Linotype" pitchFamily="2" charset="-78"/>
                <a:cs typeface="Lotus Linotype" pitchFamily="2" charset="-78"/>
                <a:sym typeface="AGA Arabesque" pitchFamily="2" charset="2"/>
              </a:rPr>
              <a:t></a:t>
            </a:r>
            <a:r>
              <a:rPr lang="ar-SA" altLang="ar-SA" sz="1800" smtClean="0">
                <a:cs typeface="Lotus Linotype" pitchFamily="2" charset="-78"/>
              </a:rPr>
              <a:t> آخر الزمان وانه سيحكم بالقران ويدين بالإسلام، وليس كما يعتقد هؤلاء معتمدين في اعتقادهم على نصوص الكتاب المقدس عندهم والتي ثبت تحريفها .</a:t>
            </a:r>
            <a:endParaRPr lang="en-US" altLang="ar-SA" sz="1800" smtClean="0">
              <a:cs typeface="Arial" pitchFamily="34" charset="0"/>
            </a:endParaRPr>
          </a:p>
          <a:p>
            <a:pPr marL="0" algn="just" eaLnBrk="1" hangingPunct="1">
              <a:spcBef>
                <a:spcPts val="1000"/>
              </a:spcBef>
            </a:pPr>
            <a:r>
              <a:rPr lang="ar-SA" altLang="ar-SA" sz="1800" b="1" u="sng" smtClean="0">
                <a:solidFill>
                  <a:srgbClr val="6B9F25"/>
                </a:solidFill>
                <a:latin typeface="Lotus Linotype" pitchFamily="2" charset="-78"/>
                <a:cs typeface="Lotus Linotype" pitchFamily="2" charset="-78"/>
              </a:rPr>
              <a:t>علاقة النصارى باليهود قبل ظهور الأصولية النصرانية وواقع العلاقة اليوم </a:t>
            </a:r>
            <a:r>
              <a:rPr lang="en-US" altLang="ar-SA" sz="1800" b="1" u="sng" smtClean="0">
                <a:solidFill>
                  <a:srgbClr val="6B9F25"/>
                </a:solidFill>
                <a:latin typeface="Lotus Linotype" pitchFamily="2" charset="-78"/>
                <a:cs typeface="Lotus Linotype" pitchFamily="2" charset="-78"/>
              </a:rPr>
              <a:t>:</a:t>
            </a:r>
            <a:endParaRPr lang="en-US" altLang="ar-SA" sz="1800" b="1" smtClean="0">
              <a:latin typeface="Lotus Linotype" pitchFamily="2" charset="-78"/>
              <a:cs typeface="Lotus Linotype" pitchFamily="2" charset="-78"/>
            </a:endParaRPr>
          </a:p>
          <a:p>
            <a:pPr marL="0" algn="just" eaLnBrk="1" hangingPunct="1"/>
            <a:r>
              <a:rPr lang="ar-SA" altLang="ar-SA" sz="1800" b="1" u="sng" smtClean="0">
                <a:cs typeface="Lotus Linotype" pitchFamily="2" charset="-78"/>
              </a:rPr>
              <a:t>إن من ينظر في تاريخ العلاقة بين النصرانية واليهودية</a:t>
            </a:r>
            <a:r>
              <a:rPr lang="ar-SA" altLang="ar-SA" sz="1800" smtClean="0">
                <a:cs typeface="Lotus Linotype" pitchFamily="2" charset="-78"/>
              </a:rPr>
              <a:t>، لا يخفى عليه العداء الشديد المتبادل بينهما، فالنصارى ينظرون الى اليهود على أنهم قتلة المسيح (عيسى </a:t>
            </a:r>
            <a:r>
              <a:rPr lang="en-US" altLang="ar-SA" sz="1800" smtClean="0">
                <a:latin typeface="Lotus Linotype" pitchFamily="2" charset="-78"/>
                <a:cs typeface="Lotus Linotype" pitchFamily="2" charset="-78"/>
                <a:sym typeface="AGA Arabesque" pitchFamily="2" charset="2"/>
              </a:rPr>
              <a:t></a:t>
            </a:r>
            <a:r>
              <a:rPr lang="ar-SA" altLang="ar-SA" sz="1800" smtClean="0">
                <a:cs typeface="Lotus Linotype" pitchFamily="2" charset="-78"/>
              </a:rPr>
              <a:t>) حسب عقيدتهم الباطلة، بل إن اليهود هم أشد من تعرض لتلاميذ المسيح الأوائل اضطهادا وتعذيبا، فنشأ عداءهم لهم منذ ذلك الوقت .</a:t>
            </a:r>
            <a:endParaRPr lang="en-US" altLang="ar-SA" sz="1800" smtClean="0">
              <a:cs typeface="Arial" pitchFamily="34" charset="0"/>
            </a:endParaRPr>
          </a:p>
          <a:p>
            <a:pPr marL="0" algn="just" eaLnBrk="1" hangingPunct="1">
              <a:spcAft>
                <a:spcPts val="1000"/>
              </a:spcAft>
            </a:pPr>
            <a:r>
              <a:rPr lang="ar-SA" altLang="ar-SA" sz="1800" smtClean="0">
                <a:cs typeface="Lotus Linotype" pitchFamily="2" charset="-78"/>
              </a:rPr>
              <a:t>ومما سجل التاريخ على النصارى و يدلنا على هذه العلاقة ، ما قاله لويس التاسع عشر:" أفضل حجة مع اليهودي أن تغرز خنجرك في معدته" .</a:t>
            </a:r>
            <a:endParaRPr lang="en-US" altLang="ar-SA" sz="1800" smtClean="0">
              <a:cs typeface="Arial" pitchFamily="34" charset="0"/>
            </a:endParaRPr>
          </a:p>
          <a:p>
            <a:pPr marL="0" algn="just" eaLnBrk="1" hangingPunct="1">
              <a:spcAft>
                <a:spcPts val="1000"/>
              </a:spcAft>
            </a:pPr>
            <a:endParaRPr lang="ar-SA" altLang="ar-SA" sz="1800" smtClean="0">
              <a:cs typeface="Lotus Linotype" pitchFamily="2" charset="-78"/>
            </a:endParaRPr>
          </a:p>
          <a:p>
            <a:pPr marL="0" algn="just" eaLnBrk="1" hangingPunct="1">
              <a:spcAft>
                <a:spcPts val="1000"/>
              </a:spcAft>
            </a:pPr>
            <a:endParaRPr lang="en-US" altLang="ar-SA" sz="1400" smtClean="0">
              <a:cs typeface="Arial" pitchFamily="34" charset="0"/>
            </a:endParaRPr>
          </a:p>
          <a:p>
            <a:pPr marL="0" algn="just" eaLnBrk="1" hangingPunct="1">
              <a:spcAft>
                <a:spcPts val="1000"/>
              </a:spcAft>
            </a:pPr>
            <a:endParaRPr lang="en-US" altLang="ar-SA" sz="1800" smtClean="0">
              <a:cs typeface="Arial" pitchFamily="34" charset="0"/>
            </a:endParaRPr>
          </a:p>
          <a:p>
            <a:pPr marL="0" eaLnBrk="1" hangingPunct="1"/>
            <a:endParaRPr lang="ar-SA" altLang="ar-SA" sz="1800" smtClean="0">
              <a:cs typeface="Arial" pitchFamily="34" charset="0"/>
            </a:endParaRPr>
          </a:p>
          <a:p>
            <a:pPr marL="0" eaLnBrk="1" hangingPunct="1"/>
            <a:endParaRPr lang="ar-SA" altLang="ar-SA" smtClean="0">
              <a:cs typeface="Arial" pitchFamily="34" charset="0"/>
            </a:endParaRPr>
          </a:p>
        </p:txBody>
      </p:sp>
      <p:sp>
        <p:nvSpPr>
          <p:cNvPr id="43011" name="عنصر نائب لرقم الشريحة 3"/>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rtl="0"/>
            <a:fld id="{C13DAE73-97D5-4F8D-B5AF-4FD40CB562B0}" type="slidenum">
              <a:rPr lang="ar-SA" altLang="ar-SA">
                <a:solidFill>
                  <a:prstClr val="white"/>
                </a:solidFill>
                <a:latin typeface="Calibri" pitchFamily="34" charset="0"/>
              </a:rPr>
              <a:pPr algn="ctr" rtl="0"/>
              <a:t>11</a:t>
            </a:fld>
            <a:endParaRPr lang="en-US" altLang="ar-SA">
              <a:solidFill>
                <a:prstClr val="white"/>
              </a:solidFill>
              <a:latin typeface="Calibri" pitchFamily="34" charset="0"/>
            </a:endParaRPr>
          </a:p>
        </p:txBody>
      </p:sp>
    </p:spTree>
    <p:extLst>
      <p:ext uri="{BB962C8B-B14F-4D97-AF65-F5344CB8AC3E}">
        <p14:creationId xmlns:p14="http://schemas.microsoft.com/office/powerpoint/2010/main" xmlns="" val="3066774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51693" y="1371605"/>
            <a:ext cx="8578362" cy="4525963"/>
          </a:xfrm>
        </p:spPr>
        <p:txBody>
          <a:bodyPr/>
          <a:lstStyle/>
          <a:p>
            <a:pPr marL="0" indent="179388" algn="just" eaLnBrk="1" hangingPunct="1">
              <a:lnSpc>
                <a:spcPct val="115000"/>
              </a:lnSpc>
              <a:spcAft>
                <a:spcPts val="1000"/>
              </a:spcAft>
            </a:pPr>
            <a:r>
              <a:rPr lang="ar-SA" altLang="ar-SA" sz="1800" smtClean="0">
                <a:ea typeface="Times New Roman" pitchFamily="18" charset="0"/>
                <a:cs typeface="Lotus Linotype" pitchFamily="2" charset="-78"/>
              </a:rPr>
              <a:t>وقد استمرت هذه العلاقة العدائية حتى  ظهور ما يسمى بــــ (حركة الإصلاح الديني) في القرن السادس عشر ميلادي وظهور طائفة البروتستانت،</a:t>
            </a:r>
            <a:r>
              <a:rPr lang="ar-SA" altLang="ar-SA" sz="1800" baseline="30000" smtClean="0">
                <a:ea typeface="Times New Roman" pitchFamily="18" charset="0"/>
                <a:cs typeface="Lotus Linotype" pitchFamily="2" charset="-78"/>
              </a:rPr>
              <a:t> </a:t>
            </a:r>
            <a:r>
              <a:rPr lang="ar-SA" altLang="ar-SA" sz="1800" smtClean="0">
                <a:ea typeface="Times New Roman" pitchFamily="18" charset="0"/>
                <a:cs typeface="Lotus Linotype" pitchFamily="2" charset="-78"/>
              </a:rPr>
              <a:t> فقد دعا صاحب هذه الحركة مارتن لوثر إلى إجلال وتعظيم النصارى وكان مما قال في كتابه "المسيح ولد يهودياً</a:t>
            </a:r>
            <a:r>
              <a:rPr lang="ar-SA" altLang="ar-SA" sz="1800" b="1" smtClean="0">
                <a:latin typeface="Lotus Linotype" pitchFamily="2" charset="-78"/>
                <a:cs typeface="Times New Roman" pitchFamily="18" charset="0"/>
              </a:rPr>
              <a:t> </a:t>
            </a:r>
            <a:r>
              <a:rPr lang="ar-SA" altLang="ar-SA" sz="1800" smtClean="0">
                <a:cs typeface="Lotus Linotype" pitchFamily="2" charset="-78"/>
              </a:rPr>
              <a:t>:" شاءت الروح المقدسة أن تنـزل كل أسفار الكتاب المقدس للعالم عن طريقهم وحدهم (أي اليهود). إنهم الأطفال ونحن الضيوف والغرباء. وعلينا أن نرضى بأن نكون كالكلاب التي تأكل ما يتساقط من فتات مائدة أسيادها « .</a:t>
            </a:r>
          </a:p>
          <a:p>
            <a:pPr marL="0" indent="179388" algn="just" eaLnBrk="1" hangingPunct="1">
              <a:lnSpc>
                <a:spcPct val="115000"/>
              </a:lnSpc>
              <a:spcAft>
                <a:spcPts val="1000"/>
              </a:spcAft>
            </a:pPr>
            <a:r>
              <a:rPr lang="ar-SA" altLang="ar-SA" sz="1800" smtClean="0">
                <a:cs typeface="Lotus Linotype" pitchFamily="2" charset="-78"/>
              </a:rPr>
              <a:t>وليس هذا فحسب بل دعاهم إلى ضرورة إعادة اليهود إلى أرض فلسطين، لأن عودتهم فيها تحقيق للنبوءات الواردة في الكتاب المقدس ،وكان ذلك نتيجة لدعوته إلى العصمة الحرفية للكتاب المقدس ،مما أدى بهم إلى الرجوع لنصوص العهد القديم وأخذهم بها، وهكذا بدأ تعظيم النصارى لليهود وتعاطفهم معهم.</a:t>
            </a:r>
            <a:endParaRPr lang="en-US" altLang="ar-SA" sz="1800" smtClean="0">
              <a:cs typeface="Arial" pitchFamily="34" charset="0"/>
            </a:endParaRPr>
          </a:p>
          <a:p>
            <a:pPr marL="0" indent="179388" algn="just" eaLnBrk="1" hangingPunct="1">
              <a:lnSpc>
                <a:spcPct val="115000"/>
              </a:lnSpc>
              <a:spcAft>
                <a:spcPts val="1000"/>
              </a:spcAft>
            </a:pPr>
            <a:r>
              <a:rPr lang="ar-SA" altLang="ar-SA" sz="1800" b="1" u="sng" smtClean="0">
                <a:cs typeface="Lotus Linotype" pitchFamily="2" charset="-78"/>
              </a:rPr>
              <a:t>إن علاقة هذه الطائفة النصرانية بالصهيونية اليهودية اليوم</a:t>
            </a:r>
            <a:r>
              <a:rPr lang="ar-SA" altLang="ar-SA" sz="1800" smtClean="0">
                <a:cs typeface="Lotus Linotype" pitchFamily="2" charset="-78"/>
              </a:rPr>
              <a:t> باتت علاقة وثيقة، فالنصرانية تتبنى أفكار الصهيونية وتحاول تحقيق أهدافها وتربط قيمها ومعتقداتها بأهداف تلك الصهيونية ،وللتوضيح أكثر سأجمل ذكر الأهداف والعقائد المشتركة بينهما حتى تتبين هذه العلاقة :</a:t>
            </a:r>
            <a:endParaRPr lang="en-US" altLang="ar-SA" sz="1800" smtClean="0">
              <a:cs typeface="Arial" pitchFamily="34" charset="0"/>
            </a:endParaRPr>
          </a:p>
          <a:p>
            <a:pPr marL="0" indent="179388" algn="just" eaLnBrk="1" hangingPunct="1">
              <a:lnSpc>
                <a:spcPct val="115000"/>
              </a:lnSpc>
            </a:pPr>
            <a:r>
              <a:rPr lang="ar-SA" altLang="ar-SA" sz="1800" smtClean="0">
                <a:cs typeface="Lotus Linotype" pitchFamily="2" charset="-78"/>
              </a:rPr>
              <a:t>1- اعتقادهم أن اليهود هم شعب الله المختار، وأنهم من جنس يتميز عن سائر أجناس البشر، فهم من نسل إبراهيم </a:t>
            </a:r>
            <a:r>
              <a:rPr lang="ar-SA" altLang="ar-SA" sz="1800" smtClean="0">
                <a:latin typeface="Sakkal Majalla" pitchFamily="2" charset="-78"/>
                <a:cs typeface="ATraditional Arabic" pitchFamily="2" charset="-78"/>
              </a:rPr>
              <a:t>’</a:t>
            </a:r>
            <a:r>
              <a:rPr lang="ar-SA" altLang="ar-SA" sz="1800" smtClean="0">
                <a:cs typeface="Lotus Linotype" pitchFamily="2" charset="-78"/>
              </a:rPr>
              <a:t>، وأداة إصلاح العالم ،</a:t>
            </a:r>
            <a:r>
              <a:rPr lang="ar-SA" altLang="ar-SA" sz="1800" smtClean="0">
                <a:latin typeface="ATraditional Arabic" pitchFamily="2" charset="-78"/>
                <a:cs typeface="ATraditional Arabic" pitchFamily="2" charset="-78"/>
              </a:rPr>
              <a:t> </a:t>
            </a:r>
            <a:r>
              <a:rPr lang="ar-SA" altLang="ar-SA" sz="1800" smtClean="0">
                <a:cs typeface="Lotus Linotype" pitchFamily="2" charset="-78"/>
              </a:rPr>
              <a:t>وهم في اعتقادهم هذا يعتمدون على بعض النصوص الواردة في الكتاب المقـدس عندهم منهـا، ما ورد في سفر الخروج ( 22:4) : (فتقول لفرعون :هكذا يقول الرب:إسرائيل ابني البكر) .</a:t>
            </a:r>
            <a:endParaRPr lang="en-US" altLang="ar-SA" sz="1800" smtClean="0">
              <a:cs typeface="Arial" pitchFamily="34" charset="0"/>
            </a:endParaRPr>
          </a:p>
          <a:p>
            <a:pPr marL="0" indent="179388" algn="just" eaLnBrk="1" hangingPunct="1">
              <a:lnSpc>
                <a:spcPct val="115000"/>
              </a:lnSpc>
              <a:spcAft>
                <a:spcPts val="1000"/>
              </a:spcAft>
            </a:pPr>
            <a:endParaRPr lang="en-US" altLang="ar-SA" sz="1800" smtClean="0">
              <a:latin typeface="Times New Roman" pitchFamily="18" charset="0"/>
              <a:cs typeface="ATraditional Arabic" pitchFamily="2" charset="-78"/>
            </a:endParaRPr>
          </a:p>
          <a:p>
            <a:pPr marL="0" indent="179388" eaLnBrk="1" hangingPunct="1"/>
            <a:endParaRPr lang="ar-SA" altLang="ar-SA" sz="1800" smtClean="0">
              <a:cs typeface="Arial" pitchFamily="34" charset="0"/>
            </a:endParaRPr>
          </a:p>
        </p:txBody>
      </p:sp>
      <p:sp>
        <p:nvSpPr>
          <p:cNvPr id="44035" name="عنصر نائب لرقم الشريحة 3"/>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rtl="0"/>
            <a:fld id="{04476F9A-C4AB-4887-B3E4-AE8B41E3D7E0}" type="slidenum">
              <a:rPr lang="ar-SA" altLang="ar-SA">
                <a:solidFill>
                  <a:prstClr val="white"/>
                </a:solidFill>
                <a:latin typeface="Calibri" pitchFamily="34" charset="0"/>
              </a:rPr>
              <a:pPr algn="ctr" rtl="0"/>
              <a:t>12</a:t>
            </a:fld>
            <a:endParaRPr lang="en-US" altLang="ar-SA">
              <a:solidFill>
                <a:prstClr val="white"/>
              </a:solidFill>
              <a:latin typeface="Calibri" pitchFamily="34" charset="0"/>
            </a:endParaRPr>
          </a:p>
        </p:txBody>
      </p:sp>
    </p:spTree>
    <p:extLst>
      <p:ext uri="{BB962C8B-B14F-4D97-AF65-F5344CB8AC3E}">
        <p14:creationId xmlns:p14="http://schemas.microsoft.com/office/powerpoint/2010/main" xmlns="" val="976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81354" y="1409705"/>
            <a:ext cx="8648700" cy="4525963"/>
          </a:xfrm>
        </p:spPr>
        <p:txBody>
          <a:bodyPr/>
          <a:lstStyle/>
          <a:p>
            <a:pPr marL="0" indent="179705" algn="just" eaLnBrk="1" hangingPunct="1">
              <a:lnSpc>
                <a:spcPct val="115000"/>
              </a:lnSpc>
              <a:spcAft>
                <a:spcPts val="0"/>
              </a:spcAft>
              <a:defRPr/>
            </a:pPr>
            <a:r>
              <a:rPr lang="ar-SA" sz="1800" dirty="0" smtClean="0">
                <a:ea typeface="Times New Roman" panose="02020603050405020304" pitchFamily="18" charset="0"/>
                <a:cs typeface="Lotus Linotype" panose="02000000000000000000" pitchFamily="2" charset="-78"/>
              </a:rPr>
              <a:t>2- </a:t>
            </a:r>
            <a:r>
              <a:rPr lang="ar-SA" sz="1800" dirty="0">
                <a:ea typeface="Times New Roman" panose="02020603050405020304" pitchFamily="18" charset="0"/>
                <a:cs typeface="Lotus Linotype" panose="02000000000000000000" pitchFamily="2" charset="-78"/>
              </a:rPr>
              <a:t>اجتماع اليهود في فلسطين و إقامة دولة لهم، وأن كل من يقف في وجه عودة اليهود على فلسطين عند الأصوليين يعتبر من أعداء الإله، ويقف ضد الخلاص المسيحي، لأن </a:t>
            </a:r>
            <a:r>
              <a:rPr lang="ar-SA" sz="1800" dirty="0" err="1">
                <a:ea typeface="Times New Roman" panose="02020603050405020304" pitchFamily="18" charset="0"/>
                <a:cs typeface="Lotus Linotype" panose="02000000000000000000" pitchFamily="2" charset="-78"/>
              </a:rPr>
              <a:t>مجئ</a:t>
            </a:r>
            <a:r>
              <a:rPr lang="ar-SA" sz="1800" dirty="0">
                <a:ea typeface="Times New Roman" panose="02020603050405020304" pitchFamily="18" charset="0"/>
                <a:cs typeface="Lotus Linotype" panose="02000000000000000000" pitchFamily="2" charset="-78"/>
              </a:rPr>
              <a:t> المسيح مرتبط بعودة اليهود إلى فلسطين.</a:t>
            </a:r>
            <a:endParaRPr lang="en-US" sz="1800" dirty="0">
              <a:ea typeface="Calibri" panose="020F0502020204030204" pitchFamily="34" charset="0"/>
              <a:cs typeface="Arial" panose="020B0604020202020204" pitchFamily="34" charset="0"/>
            </a:endParaRPr>
          </a:p>
          <a:p>
            <a:pPr marL="0" indent="179705" algn="just" eaLnBrk="1" hangingPunct="1">
              <a:lnSpc>
                <a:spcPct val="115000"/>
              </a:lnSpc>
              <a:spcAft>
                <a:spcPts val="0"/>
              </a:spcAft>
              <a:defRPr/>
            </a:pPr>
            <a:r>
              <a:rPr lang="ar-SA" sz="1800" dirty="0">
                <a:ea typeface="Times New Roman" panose="02020603050405020304" pitchFamily="18" charset="0"/>
                <a:cs typeface="Lotus Linotype" panose="02000000000000000000" pitchFamily="2" charset="-78"/>
              </a:rPr>
              <a:t>3-إزالة المسجد الأقصى وبناء معبد يهودي مكانه، وقد بدأ الصهاينة بمعونة الأصوليين المادية والمعنوية العمل على تنفيذ هذا المشروع عن طريق تنظيم الجماعات، والتنظيمات الساعية للهدم، وعددها 120جماعة </a:t>
            </a:r>
            <a:r>
              <a:rPr lang="ar-SA" sz="1800" dirty="0" smtClean="0">
                <a:latin typeface="ATraditional Arabic" pitchFamily="2" charset="-78"/>
                <a:ea typeface="Calibri" panose="020F0502020204030204" pitchFamily="34" charset="0"/>
                <a:cs typeface="ATraditional Arabic" pitchFamily="2" charset="-78"/>
              </a:rPr>
              <a:t>.</a:t>
            </a:r>
            <a:endParaRPr lang="en-US" sz="1800" dirty="0">
              <a:latin typeface="Times New Roman" panose="02020603050405020304" pitchFamily="18" charset="0"/>
              <a:ea typeface="Times New Roman" panose="02020603050405020304" pitchFamily="18" charset="0"/>
              <a:cs typeface="ATraditional Arabic" pitchFamily="2" charset="-78"/>
            </a:endParaRPr>
          </a:p>
          <a:p>
            <a:pPr eaLnBrk="1" hangingPunct="1">
              <a:defRPr/>
            </a:pPr>
            <a:endParaRPr lang="ar-SA" sz="1800" dirty="0"/>
          </a:p>
        </p:txBody>
      </p:sp>
      <p:sp>
        <p:nvSpPr>
          <p:cNvPr id="45059" name="عنصر نائب لرقم الشريحة 3"/>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rtl="0"/>
            <a:fld id="{24F77033-0160-4469-8DEA-D3B17700A615}" type="slidenum">
              <a:rPr lang="ar-SA" altLang="ar-SA">
                <a:solidFill>
                  <a:prstClr val="white"/>
                </a:solidFill>
                <a:latin typeface="Calibri" pitchFamily="34" charset="0"/>
              </a:rPr>
              <a:pPr algn="ctr" rtl="0"/>
              <a:t>13</a:t>
            </a:fld>
            <a:endParaRPr lang="en-US" altLang="ar-SA">
              <a:solidFill>
                <a:prstClr val="white"/>
              </a:solidFill>
              <a:latin typeface="Calibri" pitchFamily="34" charset="0"/>
            </a:endParaRPr>
          </a:p>
        </p:txBody>
      </p:sp>
    </p:spTree>
    <p:extLst>
      <p:ext uri="{BB962C8B-B14F-4D97-AF65-F5344CB8AC3E}">
        <p14:creationId xmlns:p14="http://schemas.microsoft.com/office/powerpoint/2010/main" xmlns="" val="25815025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عنوان 1"/>
          <p:cNvSpPr>
            <a:spLocks noGrp="1"/>
          </p:cNvSpPr>
          <p:nvPr>
            <p:ph type="title"/>
          </p:nvPr>
        </p:nvSpPr>
        <p:spPr/>
        <p:txBody>
          <a:bodyPr/>
          <a:lstStyle/>
          <a:p>
            <a:pPr eaLnBrk="1" hangingPunct="1"/>
            <a:r>
              <a:rPr lang="ar-SA" altLang="ar-SA" smtClean="0">
                <a:latin typeface="Al-Mateen" pitchFamily="18" charset="-78"/>
                <a:cs typeface="Al-Mateen" pitchFamily="18" charset="-78"/>
              </a:rPr>
              <a:t>الخلاصة</a:t>
            </a:r>
          </a:p>
        </p:txBody>
      </p:sp>
      <p:sp>
        <p:nvSpPr>
          <p:cNvPr id="46083" name="عنصر نائب للمحتوى 2"/>
          <p:cNvSpPr>
            <a:spLocks noGrp="1"/>
          </p:cNvSpPr>
          <p:nvPr>
            <p:ph idx="1"/>
          </p:nvPr>
        </p:nvSpPr>
        <p:spPr>
          <a:xfrm>
            <a:off x="211016" y="1417638"/>
            <a:ext cx="8719038" cy="4525962"/>
          </a:xfrm>
        </p:spPr>
        <p:txBody>
          <a:bodyPr/>
          <a:lstStyle/>
          <a:p>
            <a:pPr algn="just" eaLnBrk="1" hangingPunct="1">
              <a:lnSpc>
                <a:spcPct val="115000"/>
              </a:lnSpc>
              <a:buFont typeface="Calibri" pitchFamily="34" charset="0"/>
              <a:buAutoNum type="arabicPeriod"/>
            </a:pPr>
            <a:r>
              <a:rPr lang="ar-SA" altLang="ar-SA" sz="1800" smtClean="0">
                <a:ea typeface="Times New Roman" pitchFamily="18" charset="0"/>
                <a:cs typeface="Lotus Linotype" pitchFamily="2" charset="-78"/>
              </a:rPr>
              <a:t>تُعرَّف الأصولية النصرانية بأنها حركة مسيحية تنصيرية، متشددة، تدعو إلى العصمة الحرفية للكتاب المقدس، والعودة الحقيقية للمسيح</a:t>
            </a:r>
            <a:r>
              <a:rPr lang="en-US" altLang="ar-SA" sz="1800" smtClean="0">
                <a:latin typeface="Lotus Linotype" pitchFamily="2" charset="-78"/>
                <a:ea typeface="Times New Roman" pitchFamily="18" charset="0"/>
                <a:cs typeface="Lotus Linotype" pitchFamily="2" charset="-78"/>
              </a:rPr>
              <a:t>.</a:t>
            </a:r>
            <a:endParaRPr lang="en-US" altLang="ar-SA" sz="1800" smtClean="0">
              <a:ea typeface="Times New Roman" pitchFamily="18" charset="0"/>
              <a:cs typeface="Lotus Linotype" pitchFamily="2" charset="-78"/>
            </a:endParaRPr>
          </a:p>
          <a:p>
            <a:pPr algn="just" eaLnBrk="1" hangingPunct="1">
              <a:lnSpc>
                <a:spcPct val="115000"/>
              </a:lnSpc>
              <a:buFont typeface="Calibri" pitchFamily="34" charset="0"/>
              <a:buAutoNum type="arabicPeriod"/>
            </a:pPr>
            <a:r>
              <a:rPr lang="ar-SA" altLang="ar-SA" sz="1800" smtClean="0">
                <a:ea typeface="Times New Roman" pitchFamily="18" charset="0"/>
                <a:cs typeface="Lotus Linotype" pitchFamily="2" charset="-78"/>
              </a:rPr>
              <a:t>ترتبط الحركة الأصولية النصرانية بالطائفة البروتستانتية نشأة وتاريخاً وحاضراً </a:t>
            </a:r>
            <a:r>
              <a:rPr lang="en-US" altLang="ar-SA" sz="1800" smtClean="0">
                <a:latin typeface="Lotus Linotype" pitchFamily="2" charset="-78"/>
                <a:ea typeface="Times New Roman" pitchFamily="18" charset="0"/>
                <a:cs typeface="Lotus Linotype" pitchFamily="2" charset="-78"/>
              </a:rPr>
              <a:t>.</a:t>
            </a:r>
            <a:endParaRPr lang="en-US" altLang="ar-SA" sz="1800" smtClean="0">
              <a:ea typeface="Times New Roman" pitchFamily="18" charset="0"/>
              <a:cs typeface="Lotus Linotype" pitchFamily="2" charset="-78"/>
            </a:endParaRPr>
          </a:p>
          <a:p>
            <a:pPr algn="just" eaLnBrk="1" hangingPunct="1">
              <a:lnSpc>
                <a:spcPct val="115000"/>
              </a:lnSpc>
              <a:buFont typeface="Calibri" pitchFamily="34" charset="0"/>
              <a:buAutoNum type="arabicPeriod"/>
            </a:pPr>
            <a:r>
              <a:rPr lang="ar-SA" altLang="ar-SA" sz="1800" smtClean="0">
                <a:ea typeface="Times New Roman" pitchFamily="18" charset="0"/>
                <a:cs typeface="Lotus Linotype" pitchFamily="2" charset="-78"/>
              </a:rPr>
              <a:t>لليهود دور كبير في نشوء البروتستانت، وامتد هذا الدور بل وتعاظم في الحركة الأصولية النصرانية</a:t>
            </a:r>
            <a:r>
              <a:rPr lang="en-US" altLang="ar-SA" sz="1800" smtClean="0">
                <a:latin typeface="Lotus Linotype" pitchFamily="2" charset="-78"/>
                <a:cs typeface="Times New Roman" pitchFamily="18" charset="0"/>
              </a:rPr>
              <a:t>.</a:t>
            </a:r>
            <a:br>
              <a:rPr lang="en-US" altLang="ar-SA" sz="1800" smtClean="0">
                <a:latin typeface="Lotus Linotype" pitchFamily="2" charset="-78"/>
                <a:cs typeface="Times New Roman" pitchFamily="18" charset="0"/>
              </a:rPr>
            </a:br>
            <a:r>
              <a:rPr lang="ar-SA" altLang="ar-SA" sz="1800" smtClean="0">
                <a:cs typeface="Lotus Linotype" pitchFamily="2" charset="-78"/>
              </a:rPr>
              <a:t>انتقلت الأصولية النصرانية إلى أمريكا مع وفود البروتستانت إليها قادمين من أوروبا بعد اضطهادهم فيها من قبل الكاثوليك</a:t>
            </a:r>
            <a:r>
              <a:rPr lang="en-US" altLang="ar-SA" sz="1800" smtClean="0">
                <a:latin typeface="Lotus Linotype" pitchFamily="2" charset="-78"/>
                <a:cs typeface="Times New Roman" pitchFamily="18" charset="0"/>
              </a:rPr>
              <a:t>.</a:t>
            </a:r>
            <a:endParaRPr lang="en-US" altLang="ar-SA" sz="1800" smtClean="0">
              <a:cs typeface="Times New Roman" pitchFamily="18" charset="0"/>
            </a:endParaRPr>
          </a:p>
          <a:p>
            <a:pPr algn="just" eaLnBrk="1" hangingPunct="1">
              <a:lnSpc>
                <a:spcPct val="115000"/>
              </a:lnSpc>
              <a:buFont typeface="Calibri" pitchFamily="34" charset="0"/>
              <a:buAutoNum type="arabicPeriod"/>
            </a:pPr>
            <a:r>
              <a:rPr lang="ar-SA" altLang="ar-SA" sz="1800" smtClean="0">
                <a:cs typeface="Lotus Linotype" pitchFamily="2" charset="-78"/>
              </a:rPr>
              <a:t>أبرز عقائد الأصولية النصرانية هي</a:t>
            </a:r>
            <a:r>
              <a:rPr lang="en-US" altLang="ar-SA" sz="1800" smtClean="0">
                <a:latin typeface="Lotus Linotype" pitchFamily="2" charset="-78"/>
                <a:cs typeface="Times New Roman" pitchFamily="18" charset="0"/>
              </a:rPr>
              <a:t> : </a:t>
            </a:r>
            <a:r>
              <a:rPr lang="ar-SA" altLang="ar-SA" sz="1800" smtClean="0">
                <a:cs typeface="Lotus Linotype" pitchFamily="2" charset="-78"/>
              </a:rPr>
              <a:t>العصمة الحرفية للكتاب المقدس</a:t>
            </a:r>
            <a:r>
              <a:rPr lang="en-US" altLang="ar-SA" sz="1800" smtClean="0">
                <a:latin typeface="Lotus Linotype" pitchFamily="2" charset="-78"/>
                <a:cs typeface="Times New Roman" pitchFamily="18" charset="0"/>
              </a:rPr>
              <a:t> - </a:t>
            </a:r>
            <a:r>
              <a:rPr lang="ar-SA" altLang="ar-SA" sz="1800" smtClean="0">
                <a:cs typeface="Lotus Linotype" pitchFamily="2" charset="-78"/>
              </a:rPr>
              <a:t>ضرورة رجوع اليهود إلى فلسطين وأحقيتهم فيها</a:t>
            </a:r>
            <a:r>
              <a:rPr lang="en-US" altLang="ar-SA" sz="1800" smtClean="0">
                <a:latin typeface="Lotus Linotype" pitchFamily="2" charset="-78"/>
                <a:cs typeface="Times New Roman" pitchFamily="18" charset="0"/>
              </a:rPr>
              <a:t> - </a:t>
            </a:r>
            <a:r>
              <a:rPr lang="ar-SA" altLang="ar-SA" sz="1800" smtClean="0">
                <a:cs typeface="Lotus Linotype" pitchFamily="2" charset="-78"/>
              </a:rPr>
              <a:t>ضرورة بناء الهيكل مكان المسجد الأقصى</a:t>
            </a:r>
            <a:r>
              <a:rPr lang="en-US" altLang="ar-SA" sz="1800" smtClean="0">
                <a:latin typeface="Lotus Linotype" pitchFamily="2" charset="-78"/>
                <a:cs typeface="Times New Roman" pitchFamily="18" charset="0"/>
              </a:rPr>
              <a:t> - </a:t>
            </a:r>
            <a:r>
              <a:rPr lang="ar-SA" altLang="ar-SA" sz="1800" smtClean="0">
                <a:cs typeface="Lotus Linotype" pitchFamily="2" charset="-78"/>
              </a:rPr>
              <a:t>المجيء الثاني للمسيح </a:t>
            </a:r>
            <a:r>
              <a:rPr lang="en-US" altLang="ar-SA" sz="1800" smtClean="0">
                <a:latin typeface="ATraditional Arabic" pitchFamily="2" charset="-78"/>
                <a:cs typeface="Times New Roman" pitchFamily="18" charset="0"/>
              </a:rPr>
              <a:t>’</a:t>
            </a:r>
            <a:r>
              <a:rPr lang="en-US" altLang="ar-SA" sz="1800" smtClean="0">
                <a:latin typeface="Lotus Linotype" pitchFamily="2" charset="-78"/>
                <a:cs typeface="Times New Roman" pitchFamily="18" charset="0"/>
              </a:rPr>
              <a:t>.</a:t>
            </a:r>
            <a:endParaRPr lang="en-US" altLang="ar-SA" sz="1800" smtClean="0">
              <a:cs typeface="Times New Roman" pitchFamily="18" charset="0"/>
            </a:endParaRPr>
          </a:p>
          <a:p>
            <a:pPr algn="just" eaLnBrk="1" hangingPunct="1">
              <a:lnSpc>
                <a:spcPct val="115000"/>
              </a:lnSpc>
              <a:buFont typeface="Calibri" pitchFamily="34" charset="0"/>
              <a:buAutoNum type="arabicPeriod"/>
            </a:pPr>
            <a:r>
              <a:rPr lang="ar-SA" altLang="ar-SA" sz="1800" smtClean="0">
                <a:cs typeface="Lotus Linotype" pitchFamily="2" charset="-78"/>
              </a:rPr>
              <a:t>كل من يقف في وجه عودة اليهود إلى فلسطين يُعتبر عند الأصوليين من أعداء الإله، ويقف ضد الخلاص المسيحي، لأن مجيء المسيح مرتبط بعودة اليهود إلى فلسطين</a:t>
            </a:r>
            <a:r>
              <a:rPr lang="en-US" altLang="ar-SA" sz="1800" smtClean="0">
                <a:latin typeface="Lotus Linotype" pitchFamily="2" charset="-78"/>
                <a:cs typeface="Times New Roman" pitchFamily="18" charset="0"/>
              </a:rPr>
              <a:t>.</a:t>
            </a:r>
            <a:endParaRPr lang="en-US" altLang="ar-SA" sz="1800" smtClean="0">
              <a:cs typeface="Times New Roman" pitchFamily="18" charset="0"/>
            </a:endParaRPr>
          </a:p>
          <a:p>
            <a:pPr algn="just" eaLnBrk="1" hangingPunct="1">
              <a:lnSpc>
                <a:spcPct val="115000"/>
              </a:lnSpc>
              <a:spcAft>
                <a:spcPts val="1000"/>
              </a:spcAft>
              <a:buFont typeface="Calibri" pitchFamily="34" charset="0"/>
              <a:buAutoNum type="arabicPeriod"/>
            </a:pPr>
            <a:r>
              <a:rPr lang="ar-SA" altLang="ar-SA" sz="1800" smtClean="0">
                <a:cs typeface="Lotus Linotype" pitchFamily="2" charset="-78"/>
              </a:rPr>
              <a:t>يُعتبر المجيء الثاني للمسيح أهم عقائد الأصوليين، وهم يهتمون بهذه العقيدة اهتماماً كبيراً ويبذلون في سبيلها كل ما يستطيعون من جهد ومال</a:t>
            </a:r>
            <a:r>
              <a:rPr lang="en-US" altLang="ar-SA" sz="1800" smtClean="0">
                <a:latin typeface="Lotus Linotype" pitchFamily="2" charset="-78"/>
                <a:cs typeface="Times New Roman" pitchFamily="18" charset="0"/>
              </a:rPr>
              <a:t>.</a:t>
            </a:r>
            <a:endParaRPr lang="en-US" altLang="ar-SA" sz="1800" smtClean="0">
              <a:cs typeface="Times New Roman" pitchFamily="18" charset="0"/>
            </a:endParaRPr>
          </a:p>
          <a:p>
            <a:pPr algn="just" eaLnBrk="1" hangingPunct="1">
              <a:lnSpc>
                <a:spcPct val="115000"/>
              </a:lnSpc>
              <a:spcAft>
                <a:spcPts val="1000"/>
              </a:spcAft>
              <a:buFont typeface="Calibri" pitchFamily="34" charset="0"/>
              <a:buAutoNum type="arabicPeriod"/>
            </a:pPr>
            <a:r>
              <a:rPr lang="ar-SA" altLang="ar-SA" sz="1800" smtClean="0">
                <a:cs typeface="Lotus Linotype" pitchFamily="2" charset="-78"/>
              </a:rPr>
              <a:t>يعتقد الأصوليون أن المسيح </a:t>
            </a:r>
            <a:r>
              <a:rPr lang="en-US" altLang="ar-SA" sz="1800" smtClean="0">
                <a:latin typeface="ATraditional Arabic" pitchFamily="2" charset="-78"/>
                <a:cs typeface="Times New Roman" pitchFamily="18" charset="0"/>
              </a:rPr>
              <a:t>’</a:t>
            </a:r>
            <a:r>
              <a:rPr lang="en-US" altLang="ar-SA" sz="1800" smtClean="0">
                <a:latin typeface="Lotus Linotype" pitchFamily="2" charset="-78"/>
                <a:cs typeface="Times New Roman" pitchFamily="18" charset="0"/>
              </a:rPr>
              <a:t> </a:t>
            </a:r>
            <a:r>
              <a:rPr lang="ar-SA" altLang="ar-SA" sz="1800" smtClean="0">
                <a:cs typeface="Lotus Linotype" pitchFamily="2" charset="-78"/>
              </a:rPr>
              <a:t>سيقود قوى الخير لمحاربة قوى الشر في سهل هرمجدون، وسينتصر عليهم ويُقيم بعد ذلك ملكه الذي يمتد ألف عام ينشر فيه العدل والسلام والرحمة وبعد ذلك ينتهي العالم</a:t>
            </a:r>
            <a:r>
              <a:rPr lang="en-US" altLang="ar-SA" sz="1800" smtClean="0">
                <a:latin typeface="Lotus Linotype" pitchFamily="2" charset="-78"/>
                <a:cs typeface="Times New Roman" pitchFamily="18" charset="0"/>
              </a:rPr>
              <a:t>.</a:t>
            </a:r>
            <a:endParaRPr lang="ar-SA" altLang="ar-SA" sz="1800" smtClean="0">
              <a:cs typeface="Arial" pitchFamily="34" charset="0"/>
            </a:endParaRPr>
          </a:p>
        </p:txBody>
      </p:sp>
      <p:sp>
        <p:nvSpPr>
          <p:cNvPr id="46084" name="عنصر نائب لرقم الشريحة 3"/>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rtl="1">
              <a:defRPr>
                <a:solidFill>
                  <a:schemeClr val="tx1"/>
                </a:solidFill>
                <a:latin typeface="Arial" pitchFamily="34" charset="0"/>
                <a:cs typeface="Arial" pitchFamily="34" charset="0"/>
              </a:defRPr>
            </a:lvl1pPr>
            <a:lvl2pPr marL="742950" indent="-285750" algn="r" rtl="1">
              <a:defRPr>
                <a:solidFill>
                  <a:schemeClr val="tx1"/>
                </a:solidFill>
                <a:latin typeface="Arial" pitchFamily="34" charset="0"/>
                <a:cs typeface="Arial" pitchFamily="34" charset="0"/>
              </a:defRPr>
            </a:lvl2pPr>
            <a:lvl3pPr marL="1143000" indent="-228600" algn="r" rtl="1">
              <a:defRPr>
                <a:solidFill>
                  <a:schemeClr val="tx1"/>
                </a:solidFill>
                <a:latin typeface="Arial" pitchFamily="34" charset="0"/>
                <a:cs typeface="Arial" pitchFamily="34" charset="0"/>
              </a:defRPr>
            </a:lvl3pPr>
            <a:lvl4pPr marL="1600200" indent="-228600" algn="r" rtl="1">
              <a:defRPr>
                <a:solidFill>
                  <a:schemeClr val="tx1"/>
                </a:solidFill>
                <a:latin typeface="Arial" pitchFamily="34" charset="0"/>
                <a:cs typeface="Arial" pitchFamily="34" charset="0"/>
              </a:defRPr>
            </a:lvl4pPr>
            <a:lvl5pPr marL="2057400" indent="-228600" algn="r" rtl="1">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rtl="0"/>
            <a:fld id="{CB827DBF-B42E-46ED-92CC-04902415B86C}" type="slidenum">
              <a:rPr lang="ar-SA" altLang="ar-SA">
                <a:solidFill>
                  <a:prstClr val="white"/>
                </a:solidFill>
                <a:latin typeface="Calibri" pitchFamily="34" charset="0"/>
              </a:rPr>
              <a:pPr algn="ctr" rtl="0"/>
              <a:t>14</a:t>
            </a:fld>
            <a:endParaRPr lang="en-US" altLang="ar-SA">
              <a:solidFill>
                <a:prstClr val="white"/>
              </a:solidFill>
              <a:latin typeface="Calibri" pitchFamily="34" charset="0"/>
            </a:endParaRPr>
          </a:p>
        </p:txBody>
      </p:sp>
    </p:spTree>
    <p:extLst>
      <p:ext uri="{BB962C8B-B14F-4D97-AF65-F5344CB8AC3E}">
        <p14:creationId xmlns:p14="http://schemas.microsoft.com/office/powerpoint/2010/main" xmlns="" val="488744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22031" y="1371605"/>
            <a:ext cx="8510954" cy="4525963"/>
          </a:xfrm>
        </p:spPr>
        <p:txBody>
          <a:bodyPr/>
          <a:lstStyle/>
          <a:p>
            <a:pPr marL="0" indent="0" algn="just" eaLnBrk="1" hangingPunct="1">
              <a:lnSpc>
                <a:spcPct val="115000"/>
              </a:lnSpc>
              <a:spcAft>
                <a:spcPts val="1000"/>
              </a:spcAft>
              <a:defRPr/>
            </a:pPr>
            <a:r>
              <a:rPr lang="ar-SA" sz="1800" dirty="0" smtClean="0">
                <a:ea typeface="Times New Roman" panose="02020603050405020304" pitchFamily="18" charset="0"/>
                <a:cs typeface="Lotus Linotype" panose="02000000000000000000" pitchFamily="2" charset="-78"/>
              </a:rPr>
              <a:t>8. صهيونية </a:t>
            </a:r>
            <a:r>
              <a:rPr lang="ar-SA" sz="1800" dirty="0">
                <a:ea typeface="Times New Roman" panose="02020603050405020304" pitchFamily="18" charset="0"/>
                <a:cs typeface="Lotus Linotype" panose="02000000000000000000" pitchFamily="2" charset="-78"/>
              </a:rPr>
              <a:t>الحركة الأصولية، والعبث اليهودي بها إلى أن اتخذت النبوءات التوراتية صلب دعوتها، وعماد فكرها، وهذا الاتجاه انعكس على تعاملها مع الواقع، فانجرفت بلا ضابط، ولا وازع من خلق، أو دين، أو قانون في تأييدها المطلق لكل ما يدعم إسرائيل، ويثبت وجودها، ويضمن استمرارها وبقاءها</a:t>
            </a:r>
            <a:r>
              <a:rPr lang="en-US" sz="1800" dirty="0">
                <a:latin typeface="Lotus Linotype" panose="02000000000000000000" pitchFamily="2" charset="-78"/>
                <a:ea typeface="Times New Roman" panose="02020603050405020304" pitchFamily="18" charset="0"/>
                <a:cs typeface="Arial" panose="020B0604020202020204" pitchFamily="34" charset="0"/>
              </a:rPr>
              <a:t>. </a:t>
            </a:r>
            <a:endParaRPr lang="en-US" sz="1800" dirty="0">
              <a:ea typeface="Times New Roman" panose="02020603050405020304" pitchFamily="18" charset="0"/>
              <a:cs typeface="Arial" panose="020B0604020202020204" pitchFamily="34" charset="0"/>
            </a:endParaRPr>
          </a:p>
          <a:p>
            <a:pPr marL="0" indent="0" algn="just" eaLnBrk="1" hangingPunct="1">
              <a:lnSpc>
                <a:spcPct val="115000"/>
              </a:lnSpc>
              <a:spcAft>
                <a:spcPts val="1000"/>
              </a:spcAft>
              <a:defRPr/>
            </a:pPr>
            <a:r>
              <a:rPr lang="ar-SA" sz="1800" dirty="0" smtClean="0">
                <a:ea typeface="Times New Roman" panose="02020603050405020304" pitchFamily="18" charset="0"/>
                <a:cs typeface="Lotus Linotype" panose="02000000000000000000" pitchFamily="2" charset="-78"/>
              </a:rPr>
              <a:t>9. تمكن </a:t>
            </a:r>
            <a:r>
              <a:rPr lang="ar-SA" sz="1800" dirty="0">
                <a:ea typeface="Times New Roman" panose="02020603050405020304" pitchFamily="18" charset="0"/>
                <a:cs typeface="Lotus Linotype" panose="02000000000000000000" pitchFamily="2" charset="-78"/>
              </a:rPr>
              <a:t>الحركة الأصولية النصرانية سياسياً في الغرب، وصل إلى المراكز العليا في السلطة، فكثيراً ما كان الرؤساء الأمريكيون يجاملونها، ويتلمسون رضاها، بل إن عدداً منهم كان أصولياً، وينتمي للحركة الأصولية</a:t>
            </a:r>
            <a:r>
              <a:rPr lang="en-US" sz="1800" dirty="0">
                <a:latin typeface="Lotus Linotype" panose="02000000000000000000" pitchFamily="2" charset="-78"/>
                <a:ea typeface="Times New Roman" panose="02020603050405020304" pitchFamily="18" charset="0"/>
                <a:cs typeface="Arial" panose="020B0604020202020204" pitchFamily="34" charset="0"/>
              </a:rPr>
              <a:t>.</a:t>
            </a:r>
            <a:endParaRPr lang="en-US" sz="1800" dirty="0">
              <a:ea typeface="Times New Roman" panose="02020603050405020304" pitchFamily="18" charset="0"/>
              <a:cs typeface="Arial" panose="020B0604020202020204" pitchFamily="34" charset="0"/>
            </a:endParaRPr>
          </a:p>
          <a:p>
            <a:pPr eaLnBrk="1" hangingPunct="1">
              <a:defRPr/>
            </a:pPr>
            <a:endParaRPr lang="ar-SA" sz="1800" dirty="0"/>
          </a:p>
        </p:txBody>
      </p:sp>
      <p:sp>
        <p:nvSpPr>
          <p:cNvPr id="47107" name="عنصر نائب لرقم الشريحة 3"/>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rtl="1">
              <a:spcBef>
                <a:spcPct val="20000"/>
              </a:spcBef>
              <a:buFont typeface="Arial" pitchFamily="34" charset="0"/>
              <a:buChar char="•"/>
              <a:defRPr sz="3200">
                <a:solidFill>
                  <a:srgbClr val="313B4A"/>
                </a:solidFill>
                <a:latin typeface="Calibri" pitchFamily="34" charset="0"/>
                <a:cs typeface="Arial" pitchFamily="34" charset="0"/>
              </a:defRPr>
            </a:lvl1pPr>
            <a:lvl2pPr marL="742950" indent="-285750" algn="r" rtl="1">
              <a:spcBef>
                <a:spcPct val="20000"/>
              </a:spcBef>
              <a:buFont typeface="Arial" pitchFamily="34" charset="0"/>
              <a:buChar char="–"/>
              <a:defRPr sz="2800">
                <a:solidFill>
                  <a:srgbClr val="313B4A"/>
                </a:solidFill>
                <a:latin typeface="Calibri" pitchFamily="34" charset="0"/>
                <a:cs typeface="Arial" pitchFamily="34" charset="0"/>
              </a:defRPr>
            </a:lvl2pPr>
            <a:lvl3pPr marL="1143000" indent="-228600" algn="r" rtl="1">
              <a:spcBef>
                <a:spcPct val="20000"/>
              </a:spcBef>
              <a:buFont typeface="Arial" pitchFamily="34" charset="0"/>
              <a:buChar char="•"/>
              <a:defRPr sz="2400">
                <a:solidFill>
                  <a:srgbClr val="313B4A"/>
                </a:solidFill>
                <a:latin typeface="Calibri" pitchFamily="34" charset="0"/>
                <a:cs typeface="Arial" pitchFamily="34" charset="0"/>
              </a:defRPr>
            </a:lvl3pPr>
            <a:lvl4pPr marL="1600200" indent="-228600" algn="r" rtl="1">
              <a:spcBef>
                <a:spcPct val="20000"/>
              </a:spcBef>
              <a:buFont typeface="Arial" pitchFamily="34" charset="0"/>
              <a:buChar char="–"/>
              <a:defRPr sz="2000">
                <a:solidFill>
                  <a:srgbClr val="313B4A"/>
                </a:solidFill>
                <a:latin typeface="Calibri" pitchFamily="34" charset="0"/>
                <a:cs typeface="Arial" pitchFamily="34" charset="0"/>
              </a:defRPr>
            </a:lvl4pPr>
            <a:lvl5pPr marL="2057400" indent="-228600" algn="r" rtl="1">
              <a:spcBef>
                <a:spcPct val="20000"/>
              </a:spcBef>
              <a:buFont typeface="Arial" pitchFamily="34" charset="0"/>
              <a:buChar char="»"/>
              <a:defRPr sz="2000">
                <a:solidFill>
                  <a:srgbClr val="313B4A"/>
                </a:solidFill>
                <a:latin typeface="Calibri"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rgbClr val="313B4A"/>
                </a:solidFill>
                <a:latin typeface="Calibri"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rgbClr val="313B4A"/>
                </a:solidFill>
                <a:latin typeface="Calibri"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rgbClr val="313B4A"/>
                </a:solidFill>
                <a:latin typeface="Calibri"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rgbClr val="313B4A"/>
                </a:solidFill>
                <a:latin typeface="Calibri" pitchFamily="34" charset="0"/>
                <a:cs typeface="Arial" pitchFamily="34" charset="0"/>
              </a:defRPr>
            </a:lvl9pPr>
          </a:lstStyle>
          <a:p>
            <a:pPr algn="ctr" rtl="0">
              <a:spcBef>
                <a:spcPct val="0"/>
              </a:spcBef>
              <a:buFontTx/>
              <a:buNone/>
            </a:pPr>
            <a:fld id="{04C5C07A-762A-446C-B98C-032045B42242}" type="slidenum">
              <a:rPr lang="ar-SA" altLang="ar-SA" sz="1200">
                <a:solidFill>
                  <a:prstClr val="white"/>
                </a:solidFill>
              </a:rPr>
              <a:pPr algn="ctr" rtl="0">
                <a:spcBef>
                  <a:spcPct val="0"/>
                </a:spcBef>
                <a:buFontTx/>
                <a:buNone/>
              </a:pPr>
              <a:t>15</a:t>
            </a:fld>
            <a:endParaRPr lang="en-US" altLang="ar-SA" sz="1200">
              <a:solidFill>
                <a:prstClr val="white"/>
              </a:solidFill>
            </a:endParaRPr>
          </a:p>
        </p:txBody>
      </p:sp>
    </p:spTree>
    <p:extLst>
      <p:ext uri="{BB962C8B-B14F-4D97-AF65-F5344CB8AC3E}">
        <p14:creationId xmlns:p14="http://schemas.microsoft.com/office/powerpoint/2010/main" xmlns="" val="39732090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grpSp>
        <p:nvGrpSpPr>
          <p:cNvPr id="2" name="Group 5"/>
          <p:cNvGrpSpPr>
            <a:grpSpLocks/>
          </p:cNvGrpSpPr>
          <p:nvPr/>
        </p:nvGrpSpPr>
        <p:grpSpPr bwMode="auto">
          <a:xfrm>
            <a:off x="6040317" y="216694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48132" name="Rectangle 8"/>
          <p:cNvSpPr>
            <a:spLocks noChangeArrowheads="1"/>
          </p:cNvSpPr>
          <p:nvPr/>
        </p:nvSpPr>
        <p:spPr bwMode="auto">
          <a:xfrm>
            <a:off x="3165233" y="3352800"/>
            <a:ext cx="2602523"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r" rtl="1">
              <a:spcBef>
                <a:spcPct val="20000"/>
              </a:spcBef>
              <a:buFont typeface="Arial" pitchFamily="34" charset="0"/>
              <a:buChar char="•"/>
              <a:defRPr sz="3200">
                <a:solidFill>
                  <a:srgbClr val="313B4A"/>
                </a:solidFill>
                <a:latin typeface="Calibri" pitchFamily="34" charset="0"/>
                <a:cs typeface="Arial" pitchFamily="34" charset="0"/>
              </a:defRPr>
            </a:lvl1pPr>
            <a:lvl2pPr marL="742950" indent="-285750" algn="r" rtl="1">
              <a:spcBef>
                <a:spcPct val="20000"/>
              </a:spcBef>
              <a:buFont typeface="Arial" pitchFamily="34" charset="0"/>
              <a:buChar char="–"/>
              <a:defRPr sz="2800">
                <a:solidFill>
                  <a:srgbClr val="313B4A"/>
                </a:solidFill>
                <a:latin typeface="Calibri" pitchFamily="34" charset="0"/>
                <a:cs typeface="Arial" pitchFamily="34" charset="0"/>
              </a:defRPr>
            </a:lvl2pPr>
            <a:lvl3pPr marL="1143000" indent="-228600" algn="r" rtl="1">
              <a:spcBef>
                <a:spcPct val="20000"/>
              </a:spcBef>
              <a:buFont typeface="Arial" pitchFamily="34" charset="0"/>
              <a:buChar char="•"/>
              <a:defRPr sz="2400">
                <a:solidFill>
                  <a:srgbClr val="313B4A"/>
                </a:solidFill>
                <a:latin typeface="Calibri" pitchFamily="34" charset="0"/>
                <a:cs typeface="Arial" pitchFamily="34" charset="0"/>
              </a:defRPr>
            </a:lvl3pPr>
            <a:lvl4pPr marL="1600200" indent="-228600" algn="r" rtl="1">
              <a:spcBef>
                <a:spcPct val="20000"/>
              </a:spcBef>
              <a:buFont typeface="Arial" pitchFamily="34" charset="0"/>
              <a:buChar char="–"/>
              <a:defRPr sz="2000">
                <a:solidFill>
                  <a:srgbClr val="313B4A"/>
                </a:solidFill>
                <a:latin typeface="Calibri" pitchFamily="34" charset="0"/>
                <a:cs typeface="Arial" pitchFamily="34" charset="0"/>
              </a:defRPr>
            </a:lvl4pPr>
            <a:lvl5pPr marL="2057400" indent="-228600" algn="r" rtl="1">
              <a:spcBef>
                <a:spcPct val="20000"/>
              </a:spcBef>
              <a:buFont typeface="Arial" pitchFamily="34" charset="0"/>
              <a:buChar char="»"/>
              <a:defRPr sz="2000">
                <a:solidFill>
                  <a:srgbClr val="313B4A"/>
                </a:solidFill>
                <a:latin typeface="Calibri"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rgbClr val="313B4A"/>
                </a:solidFill>
                <a:latin typeface="Calibri"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rgbClr val="313B4A"/>
                </a:solidFill>
                <a:latin typeface="Calibri"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rgbClr val="313B4A"/>
                </a:solidFill>
                <a:latin typeface="Calibri"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rgbClr val="313B4A"/>
                </a:solidFill>
                <a:latin typeface="Calibri" pitchFamily="34" charset="0"/>
                <a:cs typeface="Arial" pitchFamily="34" charset="0"/>
              </a:defRPr>
            </a:lvl9pPr>
          </a:lstStyle>
          <a:p>
            <a:pPr algn="l" rtl="0" fontAlgn="base">
              <a:spcBef>
                <a:spcPct val="0"/>
              </a:spcBef>
              <a:spcAft>
                <a:spcPct val="0"/>
              </a:spcAft>
              <a:buFontTx/>
              <a:buNone/>
            </a:pPr>
            <a:r>
              <a:rPr lang="ar-EG" altLang="ar-SA" sz="7200">
                <a:solidFill>
                  <a:prstClr val="white"/>
                </a:solidFill>
              </a:rPr>
              <a:t>بحمد الله</a:t>
            </a:r>
            <a:endParaRPr lang="en-US" altLang="ar-SA" sz="7200">
              <a:solidFill>
                <a:prstClr val="white"/>
              </a:solidFill>
            </a:endParaRPr>
          </a:p>
        </p:txBody>
      </p:sp>
      <p:sp>
        <p:nvSpPr>
          <p:cNvPr id="48133" name="Freeform 6"/>
          <p:cNvSpPr>
            <a:spLocks noEditPoints="1"/>
          </p:cNvSpPr>
          <p:nvPr/>
        </p:nvSpPr>
        <p:spPr bwMode="auto">
          <a:xfrm>
            <a:off x="3165231" y="2209805"/>
            <a:ext cx="2482362" cy="1236663"/>
          </a:xfrm>
          <a:custGeom>
            <a:avLst/>
            <a:gdLst>
              <a:gd name="T0" fmla="*/ 2147483646 w 1687"/>
              <a:gd name="T1" fmla="*/ 2147483646 h 775"/>
              <a:gd name="T2" fmla="*/ 2147483646 w 1687"/>
              <a:gd name="T3" fmla="*/ 2147483646 h 775"/>
              <a:gd name="T4" fmla="*/ 2147483646 w 1687"/>
              <a:gd name="T5" fmla="*/ 2147483646 h 775"/>
              <a:gd name="T6" fmla="*/ 2147483646 w 1687"/>
              <a:gd name="T7" fmla="*/ 2147483646 h 775"/>
              <a:gd name="T8" fmla="*/ 2147483646 w 1687"/>
              <a:gd name="T9" fmla="*/ 2147483646 h 775"/>
              <a:gd name="T10" fmla="*/ 2147483646 w 1687"/>
              <a:gd name="T11" fmla="*/ 2147483646 h 775"/>
              <a:gd name="T12" fmla="*/ 2147483646 w 1687"/>
              <a:gd name="T13" fmla="*/ 2147483646 h 775"/>
              <a:gd name="T14" fmla="*/ 2147483646 w 1687"/>
              <a:gd name="T15" fmla="*/ 2147483646 h 775"/>
              <a:gd name="T16" fmla="*/ 2147483646 w 1687"/>
              <a:gd name="T17" fmla="*/ 2147483646 h 775"/>
              <a:gd name="T18" fmla="*/ 2147483646 w 1687"/>
              <a:gd name="T19" fmla="*/ 2147483646 h 775"/>
              <a:gd name="T20" fmla="*/ 2147483646 w 1687"/>
              <a:gd name="T21" fmla="*/ 2147483646 h 775"/>
              <a:gd name="T22" fmla="*/ 0 w 1687"/>
              <a:gd name="T23" fmla="*/ 2147483646 h 775"/>
              <a:gd name="T24" fmla="*/ 2147483646 w 1687"/>
              <a:gd name="T25" fmla="*/ 2147483646 h 775"/>
              <a:gd name="T26" fmla="*/ 2147483646 w 1687"/>
              <a:gd name="T27" fmla="*/ 2147483646 h 775"/>
              <a:gd name="T28" fmla="*/ 2147483646 w 1687"/>
              <a:gd name="T29" fmla="*/ 2147483646 h 775"/>
              <a:gd name="T30" fmla="*/ 2147483646 w 1687"/>
              <a:gd name="T31" fmla="*/ 2147483646 h 775"/>
              <a:gd name="T32" fmla="*/ 2147483646 w 1687"/>
              <a:gd name="T33" fmla="*/ 2147483646 h 775"/>
              <a:gd name="T34" fmla="*/ 2147483646 w 1687"/>
              <a:gd name="T35" fmla="*/ 2147483646 h 775"/>
              <a:gd name="T36" fmla="*/ 2147483646 w 1687"/>
              <a:gd name="T37" fmla="*/ 2147483646 h 775"/>
              <a:gd name="T38" fmla="*/ 2147483646 w 1687"/>
              <a:gd name="T39" fmla="*/ 2147483646 h 775"/>
              <a:gd name="T40" fmla="*/ 2147483646 w 1687"/>
              <a:gd name="T41" fmla="*/ 2147483646 h 775"/>
              <a:gd name="T42" fmla="*/ 2147483646 w 1687"/>
              <a:gd name="T43" fmla="*/ 2147483646 h 775"/>
              <a:gd name="T44" fmla="*/ 2147483646 w 1687"/>
              <a:gd name="T45" fmla="*/ 2147483646 h 775"/>
              <a:gd name="T46" fmla="*/ 2147483646 w 1687"/>
              <a:gd name="T47" fmla="*/ 2147483646 h 775"/>
              <a:gd name="T48" fmla="*/ 2147483646 w 1687"/>
              <a:gd name="T49" fmla="*/ 2147483646 h 775"/>
              <a:gd name="T50" fmla="*/ 2147483646 w 1687"/>
              <a:gd name="T51" fmla="*/ 2147483646 h 775"/>
              <a:gd name="T52" fmla="*/ 2147483646 w 1687"/>
              <a:gd name="T53" fmla="*/ 2147483646 h 775"/>
              <a:gd name="T54" fmla="*/ 2147483646 w 1687"/>
              <a:gd name="T55" fmla="*/ 2147483646 h 775"/>
              <a:gd name="T56" fmla="*/ 2147483646 w 1687"/>
              <a:gd name="T57" fmla="*/ 2147483646 h 775"/>
              <a:gd name="T58" fmla="*/ 2147483646 w 1687"/>
              <a:gd name="T59" fmla="*/ 2147483646 h 775"/>
              <a:gd name="T60" fmla="*/ 2147483646 w 1687"/>
              <a:gd name="T61" fmla="*/ 2147483646 h 775"/>
              <a:gd name="T62" fmla="*/ 2147483646 w 1687"/>
              <a:gd name="T63" fmla="*/ 2147483646 h 775"/>
              <a:gd name="T64" fmla="*/ 2147483646 w 1687"/>
              <a:gd name="T65" fmla="*/ 2147483646 h 775"/>
              <a:gd name="T66" fmla="*/ 2147483646 w 1687"/>
              <a:gd name="T67" fmla="*/ 2147483646 h 775"/>
              <a:gd name="T68" fmla="*/ 2147483646 w 1687"/>
              <a:gd name="T69" fmla="*/ 2147483646 h 775"/>
              <a:gd name="T70" fmla="*/ 2147483646 w 1687"/>
              <a:gd name="T71" fmla="*/ 2147483646 h 775"/>
              <a:gd name="T72" fmla="*/ 2147483646 w 1687"/>
              <a:gd name="T73" fmla="*/ 2147483646 h 775"/>
              <a:gd name="T74" fmla="*/ 2147483646 w 1687"/>
              <a:gd name="T75" fmla="*/ 2147483646 h 775"/>
              <a:gd name="T76" fmla="*/ 2147483646 w 1687"/>
              <a:gd name="T77" fmla="*/ 2147483646 h 775"/>
              <a:gd name="T78" fmla="*/ 2147483646 w 1687"/>
              <a:gd name="T79" fmla="*/ 2147483646 h 775"/>
              <a:gd name="T80" fmla="*/ 2147483646 w 1687"/>
              <a:gd name="T81" fmla="*/ 2147483646 h 775"/>
              <a:gd name="T82" fmla="*/ 2147483646 w 1687"/>
              <a:gd name="T83" fmla="*/ 2147483646 h 775"/>
              <a:gd name="T84" fmla="*/ 2147483646 w 1687"/>
              <a:gd name="T85" fmla="*/ 2147483646 h 775"/>
              <a:gd name="T86" fmla="*/ 2147483646 w 1687"/>
              <a:gd name="T87" fmla="*/ 2147483646 h 775"/>
              <a:gd name="T88" fmla="*/ 2147483646 w 1687"/>
              <a:gd name="T89" fmla="*/ 2147483646 h 775"/>
              <a:gd name="T90" fmla="*/ 2147483646 w 1687"/>
              <a:gd name="T91" fmla="*/ 2147483646 h 775"/>
              <a:gd name="T92" fmla="*/ 2147483646 w 1687"/>
              <a:gd name="T93" fmla="*/ 2147483646 h 775"/>
              <a:gd name="T94" fmla="*/ 2147483646 w 1687"/>
              <a:gd name="T95" fmla="*/ 2147483646 h 775"/>
              <a:gd name="T96" fmla="*/ 2147483646 w 1687"/>
              <a:gd name="T97" fmla="*/ 2147483646 h 775"/>
              <a:gd name="T98" fmla="*/ 2147483646 w 1687"/>
              <a:gd name="T99" fmla="*/ 2147483646 h 775"/>
              <a:gd name="T100" fmla="*/ 2147483646 w 1687"/>
              <a:gd name="T101" fmla="*/ 2147483646 h 775"/>
              <a:gd name="T102" fmla="*/ 2147483646 w 1687"/>
              <a:gd name="T103" fmla="*/ 2147483646 h 775"/>
              <a:gd name="T104" fmla="*/ 2147483646 w 1687"/>
              <a:gd name="T105" fmla="*/ 2147483646 h 775"/>
              <a:gd name="T106" fmla="*/ 2147483646 w 1687"/>
              <a:gd name="T107" fmla="*/ 2147483646 h 775"/>
              <a:gd name="T108" fmla="*/ 2147483646 w 1687"/>
              <a:gd name="T109" fmla="*/ 2147483646 h 775"/>
              <a:gd name="T110" fmla="*/ 2147483646 w 1687"/>
              <a:gd name="T111" fmla="*/ 2147483646 h 775"/>
              <a:gd name="T112" fmla="*/ 2147483646 w 1687"/>
              <a:gd name="T113" fmla="*/ 2147483646 h 775"/>
              <a:gd name="T114" fmla="*/ 2147483646 w 1687"/>
              <a:gd name="T115" fmla="*/ 2147483646 h 775"/>
              <a:gd name="T116" fmla="*/ 2147483646 w 1687"/>
              <a:gd name="T117" fmla="*/ 2147483646 h 775"/>
              <a:gd name="T118" fmla="*/ 2147483646 w 1687"/>
              <a:gd name="T119" fmla="*/ 2147483646 h 775"/>
              <a:gd name="T120" fmla="*/ 2147483646 w 1687"/>
              <a:gd name="T121" fmla="*/ 2147483646 h 775"/>
              <a:gd name="T122" fmla="*/ 2147483646 w 1687"/>
              <a:gd name="T123" fmla="*/ 2147483646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lgn="l" rtl="0" eaLnBrk="0" fontAlgn="base" hangingPunct="0">
              <a:spcBef>
                <a:spcPct val="0"/>
              </a:spcBef>
              <a:spcAft>
                <a:spcPct val="0"/>
              </a:spcAft>
            </a:pPr>
            <a:endParaRPr lang="ar-SA">
              <a:solidFill>
                <a:prstClr val="black"/>
              </a:solidFill>
              <a:latin typeface="Arial" pitchFamily="34" charset="0"/>
            </a:endParaRPr>
          </a:p>
        </p:txBody>
      </p:sp>
      <p:sp>
        <p:nvSpPr>
          <p:cNvPr id="10" name="Oval 9"/>
          <p:cNvSpPr/>
          <p:nvPr/>
        </p:nvSpPr>
        <p:spPr>
          <a:xfrm>
            <a:off x="792774" y="2216155"/>
            <a:ext cx="2231780" cy="2409825"/>
          </a:xfrm>
          <a:prstGeom prst="ellipse">
            <a:avLst/>
          </a:prstGeom>
          <a:ln/>
        </p:spPr>
        <p:style>
          <a:lnRef idx="2">
            <a:schemeClr val="dk1"/>
          </a:lnRef>
          <a:fillRef idx="1">
            <a:schemeClr val="lt1"/>
          </a:fillRef>
          <a:effectRef idx="0">
            <a:schemeClr val="dk1"/>
          </a:effectRef>
          <a:fontRef idx="minor">
            <a:schemeClr val="dk1"/>
          </a:fontRef>
        </p:style>
      </p:sp>
      <p:pic>
        <p:nvPicPr>
          <p:cNvPr id="48135" name="Picture 10"/>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00859" y="2581280"/>
            <a:ext cx="1742342" cy="160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626727606"/>
      </p:ext>
    </p:extLst>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لاداب">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Arts_Template1.potx" id="{8D38B697-CDE3-428C-B4A2-8EAF6F80AA67}" vid="{AD1376BE-9B19-495B-9D41-620BFFCFC79A}"/>
    </a:ext>
  </a:extLst>
</a:theme>
</file>

<file path=ppt/theme/theme2.xml><?xml version="1.0" encoding="utf-8"?>
<a:theme xmlns:a="http://schemas.openxmlformats.org/drawingml/2006/main" name="1_فورم لكلية الاداب">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Arts_Template1.potx" id="{8D38B697-CDE3-428C-B4A2-8EAF6F80AA67}" vid="{AD1376BE-9B19-495B-9D41-620BFFCFC79A}"/>
    </a:ext>
  </a:ext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2251</Words>
  <Application>Microsoft Office PowerPoint</Application>
  <PresentationFormat>عرض على الشاشة (3:4)‏</PresentationFormat>
  <Paragraphs>117</Paragraphs>
  <Slides>16</Slides>
  <Notes>1</Notes>
  <HiddenSlides>0</HiddenSlides>
  <MMClips>0</MMClips>
  <ScaleCrop>false</ScaleCrop>
  <HeadingPairs>
    <vt:vector size="4" baseType="variant">
      <vt:variant>
        <vt:lpstr>سمة</vt:lpstr>
      </vt:variant>
      <vt:variant>
        <vt:i4>2</vt:i4>
      </vt:variant>
      <vt:variant>
        <vt:lpstr>عناوين الشرائح</vt:lpstr>
      </vt:variant>
      <vt:variant>
        <vt:i4>16</vt:i4>
      </vt:variant>
    </vt:vector>
  </HeadingPairs>
  <TitlesOfParts>
    <vt:vector size="18" baseType="lpstr">
      <vt:lpstr>فورم لكلية الاداب</vt:lpstr>
      <vt:lpstr>1_فورم لكلية الاداب</vt:lpstr>
      <vt:lpstr>الشريحة 1</vt:lpstr>
      <vt:lpstr>المحاضرة الرابعة عشر</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الخلاصة</vt:lpstr>
      <vt:lpstr>الشريحة 15</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Mohammad Abdulhmid Alqatawneh</dc:creator>
  <cp:lastModifiedBy>Raffaello</cp:lastModifiedBy>
  <cp:revision>1</cp:revision>
  <dcterms:created xsi:type="dcterms:W3CDTF">2014-09-29T19:56:20Z</dcterms:created>
  <dcterms:modified xsi:type="dcterms:W3CDTF">2014-12-24T13:43:53Z</dcterms:modified>
</cp:coreProperties>
</file>