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4" d="100"/>
          <a:sy n="64" d="100"/>
        </p:scale>
        <p:origin x="-5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43A8-01D3-46E0-A4BB-A96DDE43F8CE}" type="datetimeFigureOut">
              <a:rPr lang="ar-SA" smtClean="0"/>
              <a:t>14/06/1433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59F6-217C-4254-A0F8-98DF2728D3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43A8-01D3-46E0-A4BB-A96DDE43F8CE}" type="datetimeFigureOut">
              <a:rPr lang="ar-SA" smtClean="0"/>
              <a:t>14/06/1433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59F6-217C-4254-A0F8-98DF2728D3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43A8-01D3-46E0-A4BB-A96DDE43F8CE}" type="datetimeFigureOut">
              <a:rPr lang="ar-SA" smtClean="0"/>
              <a:t>14/06/1433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59F6-217C-4254-A0F8-98DF2728D3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43A8-01D3-46E0-A4BB-A96DDE43F8CE}" type="datetimeFigureOut">
              <a:rPr lang="ar-SA" smtClean="0"/>
              <a:t>14/06/1433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59F6-217C-4254-A0F8-98DF2728D3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43A8-01D3-46E0-A4BB-A96DDE43F8CE}" type="datetimeFigureOut">
              <a:rPr lang="ar-SA" smtClean="0"/>
              <a:t>14/06/1433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59F6-217C-4254-A0F8-98DF2728D3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43A8-01D3-46E0-A4BB-A96DDE43F8CE}" type="datetimeFigureOut">
              <a:rPr lang="ar-SA" smtClean="0"/>
              <a:t>14/06/1433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59F6-217C-4254-A0F8-98DF2728D3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43A8-01D3-46E0-A4BB-A96DDE43F8CE}" type="datetimeFigureOut">
              <a:rPr lang="ar-SA" smtClean="0"/>
              <a:t>14/06/1433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59F6-217C-4254-A0F8-98DF2728D3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43A8-01D3-46E0-A4BB-A96DDE43F8CE}" type="datetimeFigureOut">
              <a:rPr lang="ar-SA" smtClean="0"/>
              <a:t>14/06/1433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59F6-217C-4254-A0F8-98DF2728D3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43A8-01D3-46E0-A4BB-A96DDE43F8CE}" type="datetimeFigureOut">
              <a:rPr lang="ar-SA" smtClean="0"/>
              <a:t>14/06/1433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59F6-217C-4254-A0F8-98DF2728D3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43A8-01D3-46E0-A4BB-A96DDE43F8CE}" type="datetimeFigureOut">
              <a:rPr lang="ar-SA" smtClean="0"/>
              <a:t>14/06/1433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59F6-217C-4254-A0F8-98DF2728D3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43A8-01D3-46E0-A4BB-A96DDE43F8CE}" type="datetimeFigureOut">
              <a:rPr lang="ar-SA" smtClean="0"/>
              <a:t>14/06/1433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59F6-217C-4254-A0F8-98DF2728D3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743A8-01D3-46E0-A4BB-A96DDE43F8CE}" type="datetimeFigureOut">
              <a:rPr lang="ar-SA" smtClean="0"/>
              <a:t>14/06/1433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859F6-217C-4254-A0F8-98DF2728D36E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sz="7200" dirty="0" smtClean="0"/>
              <a:t>لخص من المحاضرة</a:t>
            </a:r>
            <a:endParaRPr lang="ar-SA" sz="7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عرض على الشاشة (3:4)‏</PresentationFormat>
  <Paragraphs>1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لخص من المحاضرة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لخص من المحاضرة</dc:title>
  <dc:creator>raldossery</dc:creator>
  <cp:lastModifiedBy>raldossery</cp:lastModifiedBy>
  <cp:revision>1</cp:revision>
  <dcterms:created xsi:type="dcterms:W3CDTF">2012-05-05T10:00:14Z</dcterms:created>
  <dcterms:modified xsi:type="dcterms:W3CDTF">2012-05-05T10:00:42Z</dcterms:modified>
</cp:coreProperties>
</file>