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864" r:id="rId1"/>
  </p:sldMasterIdLst>
  <p:sldIdLst>
    <p:sldId id="256" r:id="rId2"/>
    <p:sldId id="257" r:id="rId3"/>
    <p:sldId id="258"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F0F7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78" d="100"/>
          <a:sy n="78" d="100"/>
        </p:scale>
        <p:origin x="-114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2"/>
      </p:bgRef>
    </p:bg>
    <p:spTree>
      <p:nvGrpSpPr>
        <p:cNvPr id="1" name=""/>
        <p:cNvGrpSpPr/>
        <p:nvPr/>
      </p:nvGrpSpPr>
      <p:grpSpPr>
        <a:xfrm>
          <a:off x="0" y="0"/>
          <a:ext cx="0" cy="0"/>
          <a:chOff x="0" y="0"/>
          <a:chExt cx="0" cy="0"/>
        </a:xfrm>
      </p:grpSpPr>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مستطيل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مستطيل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مستطيل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عنوان فرعي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p:txBody>
          <a:bodyPr/>
          <a:lstStyle/>
          <a:p>
            <a:fld id="{AB91E35E-BE99-4BB0-9406-253CB668CB95}" type="datetimeFigureOut">
              <a:rPr lang="ar-SA" smtClean="0"/>
              <a:pPr/>
              <a:t>16/01/33</a:t>
            </a:fld>
            <a:endParaRPr lang="ar-SA" dirty="0"/>
          </a:p>
        </p:txBody>
      </p:sp>
      <p:sp>
        <p:nvSpPr>
          <p:cNvPr id="17" name="عنصر نائب للتذييل 16"/>
          <p:cNvSpPr>
            <a:spLocks noGrp="1"/>
          </p:cNvSpPr>
          <p:nvPr>
            <p:ph type="ftr" sz="quarter" idx="11"/>
          </p:nvPr>
        </p:nvSpPr>
        <p:spPr/>
        <p:txBody>
          <a:bodyPr/>
          <a:lstStyle/>
          <a:p>
            <a:endParaRPr lang="ar-SA" dirty="0"/>
          </a:p>
        </p:txBody>
      </p:sp>
      <p:sp>
        <p:nvSpPr>
          <p:cNvPr id="7" name="رابط مستقيم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مستطيل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شكل بيضاوي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شكل بيضاوي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45578EC-D909-45EA-9F68-D8247E2FBBB4}" type="slidenum">
              <a:rPr lang="ar-SA" smtClean="0"/>
              <a:pPr/>
              <a:t>‹#›</a:t>
            </a:fld>
            <a:endParaRPr lang="ar-SA" dirty="0"/>
          </a:p>
        </p:txBody>
      </p:sp>
      <p:sp>
        <p:nvSpPr>
          <p:cNvPr id="8" name="عنوان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solidFill>
                  <a:schemeClr val="accent3">
                    <a:shade val="75000"/>
                  </a:schemeClr>
                </a:solidFill>
              </a:defRPr>
            </a:lvl1p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AB91E35E-BE99-4BB0-9406-253CB668CB95}" type="datetimeFigureOut">
              <a:rPr lang="ar-SA" smtClean="0"/>
              <a:pPr/>
              <a:t>16/01/33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a:xfrm>
            <a:off x="4361688" y="1026372"/>
            <a:ext cx="457200" cy="441325"/>
          </a:xfrm>
        </p:spPr>
        <p:txBody>
          <a:bodyPr/>
          <a:lstStyle/>
          <a:p>
            <a:fld id="{645578EC-D909-45EA-9F68-D8247E2FBBB4}" type="slidenum">
              <a:rPr lang="ar-SA" smtClean="0"/>
              <a:pPr/>
              <a:t>‹#›</a:t>
            </a:fld>
            <a:endParaRPr lang="ar-SA" dirty="0"/>
          </a:p>
        </p:txBody>
      </p:sp>
      <p:sp>
        <p:nvSpPr>
          <p:cNvPr id="8" name="عنصر نائب للمحتوى 7"/>
          <p:cNvSpPr>
            <a:spLocks noGrp="1"/>
          </p:cNvSpPr>
          <p:nvPr>
            <p:ph sz="quarter" idx="1"/>
          </p:nvPr>
        </p:nvSpPr>
        <p:spPr>
          <a:xfrm>
            <a:off x="301752" y="1527048"/>
            <a:ext cx="850392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مستطيل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مستطيل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مستطيل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مستطيل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عنصر نائب للنص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3" name="مستطيل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مستطيل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عنصر نائب للتذييل 4"/>
          <p:cNvSpPr>
            <a:spLocks noGrp="1"/>
          </p:cNvSpPr>
          <p:nvPr>
            <p:ph type="ftr" sz="quarter" idx="11"/>
          </p:nvPr>
        </p:nvSpPr>
        <p:spPr/>
        <p:txBody>
          <a:bodyPr/>
          <a:lstStyle/>
          <a:p>
            <a:endParaRPr lang="ar-SA" dirty="0"/>
          </a:p>
        </p:txBody>
      </p:sp>
      <p:sp>
        <p:nvSpPr>
          <p:cNvPr id="4" name="عنصر نائب للتاريخ 3"/>
          <p:cNvSpPr>
            <a:spLocks noGrp="1"/>
          </p:cNvSpPr>
          <p:nvPr>
            <p:ph type="dt" sz="half" idx="10"/>
          </p:nvPr>
        </p:nvSpPr>
        <p:spPr/>
        <p:txBody>
          <a:bodyPr/>
          <a:lstStyle/>
          <a:p>
            <a:fld id="{AB91E35E-BE99-4BB0-9406-253CB668CB95}" type="datetimeFigureOut">
              <a:rPr lang="ar-SA" smtClean="0"/>
              <a:pPr/>
              <a:t>16/01/33</a:t>
            </a:fld>
            <a:endParaRPr lang="ar-SA" dirty="0"/>
          </a:p>
        </p:txBody>
      </p:sp>
      <p:sp>
        <p:nvSpPr>
          <p:cNvPr id="8" name="رابط مستقيم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شكل بيضاوي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شكل بيضاوي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عنصر نائب لرقم الشريحة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45578EC-D909-45EA-9F68-D8247E2FBBB4}" type="slidenum">
              <a:rPr lang="ar-SA" smtClean="0"/>
              <a:pPr/>
              <a:t>‹#›</a:t>
            </a:fld>
            <a:endParaRPr lang="ar-SA" dirty="0"/>
          </a:p>
        </p:txBody>
      </p:sp>
      <p:sp>
        <p:nvSpPr>
          <p:cNvPr id="2" name="عنوان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301752" y="228600"/>
            <a:ext cx="8534400" cy="758952"/>
          </a:xfrm>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a:xfrm>
            <a:off x="5791200" y="6409944"/>
            <a:ext cx="3044952" cy="365760"/>
          </a:xfrm>
        </p:spPr>
        <p:txBody>
          <a:bodyPr/>
          <a:lstStyle/>
          <a:p>
            <a:fld id="{AB91E35E-BE99-4BB0-9406-253CB668CB95}" type="datetimeFigureOut">
              <a:rPr lang="ar-SA" smtClean="0"/>
              <a:pPr/>
              <a:t>16/01/33</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645578EC-D909-45EA-9F68-D8247E2FBBB4}" type="slidenum">
              <a:rPr lang="ar-SA" smtClean="0"/>
              <a:pPr/>
              <a:t>‹#›</a:t>
            </a:fld>
            <a:endParaRPr lang="ar-SA" dirty="0"/>
          </a:p>
        </p:txBody>
      </p:sp>
      <p:sp>
        <p:nvSpPr>
          <p:cNvPr id="8" name="رابط مستقيم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عنصر نائب للمحتوى 9"/>
          <p:cNvSpPr>
            <a:spLocks noGrp="1"/>
          </p:cNvSpPr>
          <p:nvPr>
            <p:ph sz="half" idx="1"/>
          </p:nvPr>
        </p:nvSpPr>
        <p:spPr>
          <a:xfrm>
            <a:off x="301752" y="1371600"/>
            <a:ext cx="4038600" cy="4681728"/>
          </a:xfrm>
        </p:spPr>
        <p:txBody>
          <a:bodyPr/>
          <a:lstStyle>
            <a:lvl1pPr>
              <a:defRPr sz="2500"/>
            </a:lvl1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محتوى 11"/>
          <p:cNvSpPr>
            <a:spLocks noGrp="1"/>
          </p:cNvSpPr>
          <p:nvPr>
            <p:ph sz="half" idx="2"/>
          </p:nvPr>
        </p:nvSpPr>
        <p:spPr>
          <a:xfrm>
            <a:off x="4800600" y="1371600"/>
            <a:ext cx="4038600" cy="4681728"/>
          </a:xfrm>
        </p:spPr>
        <p:txBody>
          <a:bodyPr/>
          <a:lstStyle>
            <a:lvl1pPr>
              <a:defRPr sz="2500"/>
            </a:lvl1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1">
        <a:schemeClr val="bg2"/>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مستطيل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مستطيل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مستطيل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مستطيل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مستطيل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عنصر نائب للنص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7" name="عنصر نائب للتاريخ 6"/>
          <p:cNvSpPr>
            <a:spLocks noGrp="1"/>
          </p:cNvSpPr>
          <p:nvPr>
            <p:ph type="dt" sz="half" idx="10"/>
          </p:nvPr>
        </p:nvSpPr>
        <p:spPr/>
        <p:txBody>
          <a:bodyPr/>
          <a:lstStyle/>
          <a:p>
            <a:fld id="{AB91E35E-BE99-4BB0-9406-253CB668CB95}" type="datetimeFigureOut">
              <a:rPr lang="ar-SA" smtClean="0"/>
              <a:pPr/>
              <a:t>16/01/33</a:t>
            </a:fld>
            <a:endParaRPr lang="ar-SA" dirty="0"/>
          </a:p>
        </p:txBody>
      </p:sp>
      <p:sp>
        <p:nvSpPr>
          <p:cNvPr id="8" name="عنصر نائب للتذييل 7"/>
          <p:cNvSpPr>
            <a:spLocks noGrp="1"/>
          </p:cNvSpPr>
          <p:nvPr>
            <p:ph type="ftr" sz="quarter" idx="11"/>
          </p:nvPr>
        </p:nvSpPr>
        <p:spPr>
          <a:xfrm>
            <a:off x="304800" y="6409944"/>
            <a:ext cx="3581400" cy="365760"/>
          </a:xfrm>
        </p:spPr>
        <p:txBody>
          <a:bodyPr/>
          <a:lstStyle/>
          <a:p>
            <a:endParaRPr lang="ar-SA" dirty="0"/>
          </a:p>
        </p:txBody>
      </p:sp>
      <p:sp>
        <p:nvSpPr>
          <p:cNvPr id="15" name="رابط مستقيم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مستطيل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عنصر نائب للمحتوى 23"/>
          <p:cNvSpPr>
            <a:spLocks noGrp="1"/>
          </p:cNvSpPr>
          <p:nvPr>
            <p:ph sz="quarter" idx="2"/>
          </p:nvPr>
        </p:nvSpPr>
        <p:spPr>
          <a:xfrm>
            <a:off x="301752" y="2471383"/>
            <a:ext cx="4041648" cy="3818404"/>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6" name="عنصر نائب للمحتوى 25"/>
          <p:cNvSpPr>
            <a:spLocks noGrp="1"/>
          </p:cNvSpPr>
          <p:nvPr>
            <p:ph sz="quarter" idx="4"/>
          </p:nvPr>
        </p:nvSpPr>
        <p:spPr>
          <a:xfrm>
            <a:off x="4800600" y="2471383"/>
            <a:ext cx="4038600" cy="382219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شكل بيضاوي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شكل بيضاوي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عنصر نائب لرقم الشريحة 8"/>
          <p:cNvSpPr>
            <a:spLocks noGrp="1"/>
          </p:cNvSpPr>
          <p:nvPr>
            <p:ph type="sldNum" sz="quarter" idx="12"/>
          </p:nvPr>
        </p:nvSpPr>
        <p:spPr>
          <a:xfrm>
            <a:off x="4343400" y="1042416"/>
            <a:ext cx="457200" cy="441325"/>
          </a:xfrm>
        </p:spPr>
        <p:txBody>
          <a:bodyPr/>
          <a:lstStyle>
            <a:lvl1pPr algn="ctr">
              <a:defRPr/>
            </a:lvl1pPr>
          </a:lstStyle>
          <a:p>
            <a:fld id="{645578EC-D909-45EA-9F68-D8247E2FBBB4}" type="slidenum">
              <a:rPr lang="ar-SA" smtClean="0"/>
              <a:pPr/>
              <a:t>‹#›</a:t>
            </a:fld>
            <a:endParaRPr lang="ar-SA" dirty="0"/>
          </a:p>
        </p:txBody>
      </p:sp>
      <p:sp>
        <p:nvSpPr>
          <p:cNvPr id="23" name="عنوان 22"/>
          <p:cNvSpPr>
            <a:spLocks noGrp="1"/>
          </p:cNvSpPr>
          <p:nvPr>
            <p:ph type="title"/>
          </p:nvPr>
        </p:nvSpPr>
        <p:spPr/>
        <p:txBody>
          <a:bodyPr rtlCol="0" anchor="b" anchorCtr="0"/>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AB91E35E-BE99-4BB0-9406-253CB668CB95}" type="datetimeFigureOut">
              <a:rPr lang="ar-SA" smtClean="0"/>
              <a:pPr/>
              <a:t>16/01/33</a:t>
            </a:fld>
            <a:endParaRPr lang="ar-SA" dirty="0"/>
          </a:p>
        </p:txBody>
      </p:sp>
      <p:sp>
        <p:nvSpPr>
          <p:cNvPr id="4" name="عنصر نائب للتذييل 3"/>
          <p:cNvSpPr>
            <a:spLocks noGrp="1"/>
          </p:cNvSpPr>
          <p:nvPr>
            <p:ph type="ftr" sz="quarter" idx="11"/>
          </p:nvPr>
        </p:nvSpPr>
        <p:spPr/>
        <p:txBody>
          <a:bodyPr/>
          <a:lstStyle/>
          <a:p>
            <a:endParaRPr lang="ar-SA" dirty="0"/>
          </a:p>
        </p:txBody>
      </p:sp>
      <p:sp>
        <p:nvSpPr>
          <p:cNvPr id="5" name="عنصر نائب لرقم الشريحة 4"/>
          <p:cNvSpPr>
            <a:spLocks noGrp="1"/>
          </p:cNvSpPr>
          <p:nvPr>
            <p:ph type="sldNum" sz="quarter" idx="12"/>
          </p:nvPr>
        </p:nvSpPr>
        <p:spPr>
          <a:xfrm>
            <a:off x="4343400" y="1036020"/>
            <a:ext cx="457200" cy="441325"/>
          </a:xfrm>
        </p:spPr>
        <p:txBody>
          <a:bodyPr/>
          <a:lstStyle/>
          <a:p>
            <a:fld id="{645578EC-D909-45EA-9F68-D8247E2FBBB4}"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مستطيل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مستطيل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مستطيل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مستطيل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مستطيل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عنصر نائب للتاريخ 1"/>
          <p:cNvSpPr>
            <a:spLocks noGrp="1"/>
          </p:cNvSpPr>
          <p:nvPr>
            <p:ph type="dt" sz="half" idx="10"/>
          </p:nvPr>
        </p:nvSpPr>
        <p:spPr/>
        <p:txBody>
          <a:bodyPr/>
          <a:lstStyle/>
          <a:p>
            <a:fld id="{AB91E35E-BE99-4BB0-9406-253CB668CB95}" type="datetimeFigureOut">
              <a:rPr lang="ar-SA" smtClean="0"/>
              <a:pPr/>
              <a:t>16/01/33</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a:xfrm>
            <a:off x="4267200" y="6324600"/>
            <a:ext cx="609600" cy="441324"/>
          </a:xfrm>
        </p:spPr>
        <p:txBody>
          <a:bodyPr/>
          <a:lstStyle>
            <a:lvl1pPr>
              <a:defRPr>
                <a:solidFill>
                  <a:srgbClr val="FFFFFF"/>
                </a:solidFill>
              </a:defRPr>
            </a:lvl1pPr>
          </a:lstStyle>
          <a:p>
            <a:fld id="{645578EC-D909-45EA-9F68-D8247E2FBBB4}"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9" name="مستطيل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مستطيل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مستطيل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مستطيل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مستطيل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رابط مستقيم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عنصر نائب للمحتوى 19"/>
          <p:cNvSpPr>
            <a:spLocks noGrp="1"/>
          </p:cNvSpPr>
          <p:nvPr>
            <p:ph sz="quarter" idx="1"/>
          </p:nvPr>
        </p:nvSpPr>
        <p:spPr>
          <a:xfrm>
            <a:off x="3124200" y="685800"/>
            <a:ext cx="5638800" cy="5410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شكل بيضاوي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شكل بيضاوي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عنصر نائب لرقم الشريحة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645578EC-D909-45EA-9F68-D8247E2FBBB4}" type="slidenum">
              <a:rPr lang="ar-SA" smtClean="0"/>
              <a:pPr/>
              <a:t>‹#›</a:t>
            </a:fld>
            <a:endParaRPr lang="ar-SA" dirty="0"/>
          </a:p>
        </p:txBody>
      </p:sp>
      <p:sp>
        <p:nvSpPr>
          <p:cNvPr id="21" name="مستطيل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عنصر نائب للتاريخ 4"/>
          <p:cNvSpPr>
            <a:spLocks noGrp="1"/>
          </p:cNvSpPr>
          <p:nvPr>
            <p:ph type="dt" sz="half" idx="10"/>
          </p:nvPr>
        </p:nvSpPr>
        <p:spPr/>
        <p:txBody>
          <a:bodyPr/>
          <a:lstStyle/>
          <a:p>
            <a:fld id="{AB91E35E-BE99-4BB0-9406-253CB668CB95}" type="datetimeFigureOut">
              <a:rPr lang="ar-SA" smtClean="0"/>
              <a:pPr/>
              <a:t>16/01/33</a:t>
            </a:fld>
            <a:endParaRPr lang="ar-SA" dirty="0"/>
          </a:p>
        </p:txBody>
      </p:sp>
      <p:sp>
        <p:nvSpPr>
          <p:cNvPr id="6" name="عنصر نائب للتذييل 5"/>
          <p:cNvSpPr>
            <a:spLocks noGrp="1"/>
          </p:cNvSpPr>
          <p:nvPr>
            <p:ph type="ftr" sz="quarter" idx="11"/>
          </p:nvPr>
        </p:nvSpPr>
        <p:spPr>
          <a:xfrm>
            <a:off x="301752" y="6410848"/>
            <a:ext cx="3383280" cy="365760"/>
          </a:xfrm>
        </p:spPr>
        <p:txBody>
          <a:bodyPr/>
          <a:lstStyle/>
          <a:p>
            <a:endParaRPr lang="ar-SA"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1" name="رابط مستقيم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مستطيل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مستطيل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مستطيل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مستطيل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مستطيل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شكل بيضاوي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شكل بيضاوي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عنصر نائب لرقم الشريحة 6"/>
          <p:cNvSpPr>
            <a:spLocks noGrp="1"/>
          </p:cNvSpPr>
          <p:nvPr>
            <p:ph type="sldNum" sz="quarter" idx="12"/>
          </p:nvPr>
        </p:nvSpPr>
        <p:spPr>
          <a:xfrm>
            <a:off x="1371600" y="312738"/>
            <a:ext cx="457200" cy="441325"/>
          </a:xfrm>
        </p:spPr>
        <p:txBody>
          <a:bodyPr/>
          <a:lstStyle/>
          <a:p>
            <a:fld id="{645578EC-D909-45EA-9F68-D8247E2FBBB4}" type="slidenum">
              <a:rPr lang="ar-SA" smtClean="0"/>
              <a:pPr/>
              <a:t>‹#›</a:t>
            </a:fld>
            <a:endParaRPr lang="ar-SA" dirty="0"/>
          </a:p>
        </p:txBody>
      </p:sp>
      <p:sp>
        <p:nvSpPr>
          <p:cNvPr id="2" name="عنوان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3000375" y="609600"/>
            <a:ext cx="5867400" cy="4267200"/>
          </a:xfrm>
        </p:spPr>
        <p:txBody>
          <a:bodyPr/>
          <a:lstStyle>
            <a:lvl1pPr marL="0" indent="0">
              <a:buNone/>
              <a:defRPr sz="3200"/>
            </a:lvl1pPr>
          </a:lstStyle>
          <a:p>
            <a:r>
              <a:rPr kumimoji="0" lang="ar-SA" dirty="0" smtClean="0"/>
              <a:t>انقر فوق الرمز لإضافة صورة</a:t>
            </a:r>
            <a:endParaRPr kumimoji="0" lang="en-US" dirty="0"/>
          </a:p>
        </p:txBody>
      </p:sp>
      <p:sp>
        <p:nvSpPr>
          <p:cNvPr id="4" name="عنصر نائب للنص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22" name="مستطيل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عنصر نائب للتاريخ 4"/>
          <p:cNvSpPr>
            <a:spLocks noGrp="1"/>
          </p:cNvSpPr>
          <p:nvPr>
            <p:ph type="dt" sz="half" idx="10"/>
          </p:nvPr>
        </p:nvSpPr>
        <p:spPr>
          <a:xfrm>
            <a:off x="5788152" y="6404984"/>
            <a:ext cx="3044952" cy="365760"/>
          </a:xfrm>
        </p:spPr>
        <p:txBody>
          <a:bodyPr/>
          <a:lstStyle/>
          <a:p>
            <a:fld id="{AB91E35E-BE99-4BB0-9406-253CB668CB95}" type="datetimeFigureOut">
              <a:rPr lang="ar-SA" smtClean="0"/>
              <a:pPr/>
              <a:t>16/01/33</a:t>
            </a:fld>
            <a:endParaRPr lang="ar-SA" dirty="0"/>
          </a:p>
        </p:txBody>
      </p:sp>
      <p:sp>
        <p:nvSpPr>
          <p:cNvPr id="6" name="عنصر نائب للتذييل 5"/>
          <p:cNvSpPr>
            <a:spLocks noGrp="1"/>
          </p:cNvSpPr>
          <p:nvPr>
            <p:ph type="ftr" sz="quarter" idx="11"/>
          </p:nvPr>
        </p:nvSpPr>
        <p:spPr>
          <a:xfrm>
            <a:off x="301752" y="6410848"/>
            <a:ext cx="3584448" cy="365760"/>
          </a:xfrm>
        </p:spPr>
        <p:txBody>
          <a:bodyPr/>
          <a:lstStyle/>
          <a:p>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AB91E35E-BE99-4BB0-9406-253CB668CB95}" type="datetimeFigureOut">
              <a:rPr lang="ar-SA" smtClean="0"/>
              <a:pPr/>
              <a:t>16/01/33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645578EC-D909-45EA-9F68-D8247E2FBBB4}" type="slidenum">
              <a:rPr lang="ar-SA" smtClean="0"/>
              <a:pPr/>
              <a:t>‹#›</a:t>
            </a:fld>
            <a:endParaRPr lang="ar-SA"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bg>
      <p:bgRef idx="1001">
        <a:schemeClr val="bg2"/>
      </p:bgRef>
    </p:bg>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مستطيل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مستطيل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مستطيل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مستطيل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مستطيل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رابط مستقيم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شكل بيضاوي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شكل بيضاوي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عنصر نائب لرقم الشريحة 5"/>
          <p:cNvSpPr>
            <a:spLocks noGrp="1"/>
          </p:cNvSpPr>
          <p:nvPr>
            <p:ph type="sldNum" sz="quarter" idx="12"/>
          </p:nvPr>
        </p:nvSpPr>
        <p:spPr>
          <a:xfrm>
            <a:off x="6915912" y="3009901"/>
            <a:ext cx="457200" cy="441325"/>
          </a:xfrm>
        </p:spPr>
        <p:txBody>
          <a:bodyPr/>
          <a:lstStyle/>
          <a:p>
            <a:fld id="{645578EC-D909-45EA-9F68-D8247E2FBBB4}" type="slidenum">
              <a:rPr lang="ar-SA" smtClean="0"/>
              <a:pPr/>
              <a:t>‹#›</a:t>
            </a:fld>
            <a:endParaRPr lang="ar-SA" dirty="0"/>
          </a:p>
        </p:txBody>
      </p:sp>
      <p:sp>
        <p:nvSpPr>
          <p:cNvPr id="3" name="عنصر نائب للعنوان العمودي 2"/>
          <p:cNvSpPr>
            <a:spLocks noGrp="1"/>
          </p:cNvSpPr>
          <p:nvPr>
            <p:ph type="body" orient="vert" idx="1"/>
          </p:nvPr>
        </p:nvSpPr>
        <p:spPr>
          <a:xfrm>
            <a:off x="304800" y="304800"/>
            <a:ext cx="6553200" cy="5821366"/>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AB91E35E-BE99-4BB0-9406-253CB668CB95}" type="datetimeFigureOut">
              <a:rPr lang="ar-SA" smtClean="0"/>
              <a:pPr/>
              <a:t>16/01/33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2" name="عنوان عمودي 1"/>
          <p:cNvSpPr>
            <a:spLocks noGrp="1"/>
          </p:cNvSpPr>
          <p:nvPr>
            <p:ph type="title" orient="vert"/>
          </p:nvPr>
        </p:nvSpPr>
        <p:spPr>
          <a:xfrm>
            <a:off x="7391400" y="304801"/>
            <a:ext cx="1447800" cy="5851525"/>
          </a:xfrm>
        </p:spPr>
        <p:txBody>
          <a:bodyPr vert="eaVert"/>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مستطيل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مستطيل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مستطيل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عنصر نائب للتاريخ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AB91E35E-BE99-4BB0-9406-253CB668CB95}" type="datetimeFigureOut">
              <a:rPr lang="ar-SA" smtClean="0"/>
              <a:pPr/>
              <a:t>16/01/33</a:t>
            </a:fld>
            <a:endParaRPr lang="ar-SA" dirty="0"/>
          </a:p>
        </p:txBody>
      </p:sp>
      <p:sp>
        <p:nvSpPr>
          <p:cNvPr id="3" name="عنصر نائب للتذييل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ar-SA" dirty="0"/>
          </a:p>
        </p:txBody>
      </p:sp>
      <p:sp>
        <p:nvSpPr>
          <p:cNvPr id="8" name="مستطيل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رابط مستقيم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شكل بيضاوي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شكل بيضاوي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645578EC-D909-45EA-9F68-D8247E2FBBB4}" type="slidenum">
              <a:rPr lang="ar-SA" smtClean="0"/>
              <a:pPr/>
              <a:t>‹#›</a:t>
            </a:fld>
            <a:endParaRPr lang="ar-SA" dirty="0"/>
          </a:p>
        </p:txBody>
      </p:sp>
      <p:sp>
        <p:nvSpPr>
          <p:cNvPr id="22" name="عنصر نائب للعنوان 21"/>
          <p:cNvSpPr>
            <a:spLocks noGrp="1"/>
          </p:cNvSpPr>
          <p:nvPr>
            <p:ph type="title"/>
          </p:nvPr>
        </p:nvSpPr>
        <p:spPr>
          <a:xfrm>
            <a:off x="301752" y="228600"/>
            <a:ext cx="8534400" cy="758952"/>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ctr" rtl="1"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r" rtl="1"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r" rtl="1"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r" rtl="1"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r" rtl="1"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r" rtl="1"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r" rtl="1"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r" rtl="1"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371600" y="2714620"/>
            <a:ext cx="7272366" cy="3786214"/>
          </a:xfrm>
          <a:ln w="12700">
            <a:solidFill>
              <a:schemeClr val="accent1"/>
            </a:solidFill>
          </a:ln>
          <a:effectLst>
            <a:outerShdw blurRad="50800" dist="38100" dir="16200000" rotWithShape="0">
              <a:prstClr val="black">
                <a:alpha val="40000"/>
              </a:prstClr>
            </a:outerShdw>
          </a:effectLst>
          <a:scene3d>
            <a:camera prst="orthographicFront"/>
            <a:lightRig rig="threePt" dir="t"/>
          </a:scene3d>
          <a:sp3d>
            <a:bevelT/>
          </a:sp3d>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ar-SA" sz="2800" dirty="0" smtClean="0">
                <a:solidFill>
                  <a:schemeClr val="tx1"/>
                </a:solidFill>
                <a:latin typeface="Arabic Typesetting" pitchFamily="66" charset="-78"/>
                <a:cs typeface="Arabic Typesetting" pitchFamily="66" charset="-78"/>
              </a:rPr>
              <a:t>بسم الله الرحمن الرحيم </a:t>
            </a:r>
          </a:p>
          <a:p>
            <a:r>
              <a:rPr lang="ar-SA" sz="2800" dirty="0" smtClean="0">
                <a:solidFill>
                  <a:schemeClr val="tx1"/>
                </a:solidFill>
                <a:latin typeface="Arabic Typesetting" pitchFamily="66" charset="-78"/>
                <a:cs typeface="Arabic Typesetting" pitchFamily="66" charset="-78"/>
              </a:rPr>
              <a:t>انا اختكم :حور</a:t>
            </a:r>
          </a:p>
          <a:p>
            <a:r>
              <a:rPr lang="ar-SA" sz="2800" dirty="0" smtClean="0">
                <a:solidFill>
                  <a:schemeClr val="tx1"/>
                </a:solidFill>
                <a:latin typeface="Arabic Typesetting" pitchFamily="66" charset="-78"/>
                <a:cs typeface="Arabic Typesetting" pitchFamily="66" charset="-78"/>
              </a:rPr>
              <a:t>راح اتناول لكم تفصيل محاضرة العاشرة للبهائيه </a:t>
            </a:r>
          </a:p>
          <a:p>
            <a:r>
              <a:rPr lang="ar-SA" sz="2800" dirty="0" smtClean="0">
                <a:solidFill>
                  <a:schemeClr val="tx1"/>
                </a:solidFill>
                <a:latin typeface="Arabic Typesetting" pitchFamily="66" charset="-78"/>
                <a:cs typeface="Arabic Typesetting" pitchFamily="66" charset="-78"/>
              </a:rPr>
              <a:t>وليقيني التام مال لصور تاثير بالغ على المتعلم لذلك ساتناولهااا لكم بالصور حتى تثبت المعلومه ولا ارغب منكم الا بالدعوااات القلبيه </a:t>
            </a:r>
          </a:p>
          <a:p>
            <a:r>
              <a:rPr lang="ar-SA" sz="2800" dirty="0" smtClean="0">
                <a:solidFill>
                  <a:schemeClr val="tx1"/>
                </a:solidFill>
                <a:latin typeface="Arabic Typesetting" pitchFamily="66" charset="-78"/>
                <a:cs typeface="Arabic Typesetting" pitchFamily="66" charset="-78"/>
              </a:rPr>
              <a:t>ولكم بالمثل بأذن الله</a:t>
            </a:r>
          </a:p>
          <a:p>
            <a:endParaRPr lang="ar-SA" sz="2800" dirty="0">
              <a:latin typeface="Arabic Typesetting" pitchFamily="66" charset="-78"/>
              <a:cs typeface="Arabic Typesetting" pitchFamily="66" charset="-78"/>
            </a:endParaRPr>
          </a:p>
        </p:txBody>
      </p:sp>
      <p:sp>
        <p:nvSpPr>
          <p:cNvPr id="2" name="عنوان 1"/>
          <p:cNvSpPr>
            <a:spLocks noGrp="1"/>
          </p:cNvSpPr>
          <p:nvPr>
            <p:ph type="ctrTitle"/>
          </p:nvPr>
        </p:nvSpPr>
        <p:spPr/>
        <p:txBody>
          <a:bodyPr/>
          <a:lstStyle/>
          <a:p>
            <a:r>
              <a:rPr lang="ar-SA" dirty="0" smtClean="0"/>
              <a:t> </a:t>
            </a:r>
            <a:endParaRPr lang="ar-SA" dirty="0"/>
          </a:p>
        </p:txBody>
      </p:sp>
      <p:sp>
        <p:nvSpPr>
          <p:cNvPr id="5" name="مثلث متساوي الساقين 4"/>
          <p:cNvSpPr/>
          <p:nvPr/>
        </p:nvSpPr>
        <p:spPr>
          <a:xfrm>
            <a:off x="4500562" y="1214422"/>
            <a:ext cx="4214842" cy="1285884"/>
          </a:xfrm>
          <a:prstGeom prst="triangl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smtClean="0"/>
              <a:t>البهائيه</a:t>
            </a:r>
            <a:endParaRPr lang="ar-SA" sz="40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714480" y="2928934"/>
            <a:ext cx="7215238" cy="4214842"/>
          </a:xfrm>
          <a:solidFill>
            <a:srgbClr val="92D050"/>
          </a:solidFill>
          <a:ln>
            <a:solidFill>
              <a:srgbClr val="7030A0"/>
            </a:solidFill>
          </a:ln>
        </p:spPr>
        <p:txBody>
          <a:bodyPr>
            <a:normAutofit fontScale="25000" lnSpcReduction="20000"/>
          </a:bodyPr>
          <a:lstStyle/>
          <a:p>
            <a:r>
              <a:rPr lang="ar-SA" sz="26400" b="1" dirty="0" smtClean="0"/>
              <a:t>نقاط المحاضرة </a:t>
            </a:r>
          </a:p>
          <a:p>
            <a:r>
              <a:rPr lang="ar-SA" sz="17600" dirty="0" smtClean="0"/>
              <a:t>×كيف نشأت </a:t>
            </a:r>
          </a:p>
          <a:p>
            <a:r>
              <a:rPr lang="ar-SA" sz="17600" dirty="0" smtClean="0"/>
              <a:t>×كيف تدرجت هذة الفرقه </a:t>
            </a:r>
          </a:p>
          <a:p>
            <a:r>
              <a:rPr lang="ar-SA" sz="17600" dirty="0" smtClean="0"/>
              <a:t>×من متبني هذه الفرقه</a:t>
            </a:r>
          </a:p>
          <a:p>
            <a:r>
              <a:rPr lang="ar-SA" sz="17600" dirty="0" smtClean="0"/>
              <a:t>×مكان تواجدالبهائيه </a:t>
            </a:r>
          </a:p>
          <a:p>
            <a:r>
              <a:rPr lang="ar-SA" sz="17600" dirty="0" smtClean="0"/>
              <a:t>×مراكز تواجدهم </a:t>
            </a:r>
          </a:p>
          <a:p>
            <a:r>
              <a:rPr lang="ar-SA" sz="17600" dirty="0" smtClean="0"/>
              <a:t>×ماهي معتقدات البهائيه </a:t>
            </a:r>
          </a:p>
          <a:p>
            <a:endParaRPr lang="ar-SA" dirty="0"/>
          </a:p>
        </p:txBody>
      </p:sp>
      <p:sp>
        <p:nvSpPr>
          <p:cNvPr id="2" name="عنوان 1"/>
          <p:cNvSpPr>
            <a:spLocks noGrp="1"/>
          </p:cNvSpPr>
          <p:nvPr>
            <p:ph type="ctrTitle"/>
          </p:nvPr>
        </p:nvSpPr>
        <p:spPr/>
        <p:txBody>
          <a:bodyPr>
            <a:noAutofit/>
          </a:bodyPr>
          <a:lstStyle/>
          <a:p>
            <a:r>
              <a:rPr lang="ar-SA" sz="9600" dirty="0" smtClean="0"/>
              <a:t>البهائيه</a:t>
            </a:r>
            <a:endParaRPr lang="ar-SA" sz="9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2133600" y="2819400"/>
            <a:ext cx="6560234" cy="3467120"/>
          </a:xfrm>
        </p:spPr>
        <p:txBody>
          <a:bodyPr>
            <a:normAutofit/>
          </a:bodyPr>
          <a:lstStyle/>
          <a:p>
            <a:endParaRPr lang="ar-SA" dirty="0" smtClean="0"/>
          </a:p>
          <a:p>
            <a:r>
              <a:rPr lang="ar-SA" dirty="0" smtClean="0"/>
              <a:t>×البهائيه هي مرحله من مراحل البابيه </a:t>
            </a:r>
          </a:p>
          <a:p>
            <a:r>
              <a:rPr lang="ar-SA" dirty="0" smtClean="0"/>
              <a:t>×فرقه البابيه :اتباعهم اتباع الباب وانصارة ومؤيديه  يرون رويتهم ويرتادون اليه .</a:t>
            </a:r>
          </a:p>
          <a:p>
            <a:r>
              <a:rPr lang="ar-SA" dirty="0" smtClean="0"/>
              <a:t>×البابيه هي :فرقه دينيه كااااافرة ذات معتقدات باطله نشأت في أيران على يد الباب</a:t>
            </a:r>
          </a:p>
          <a:p>
            <a:r>
              <a:rPr lang="ar-SA" dirty="0" smtClean="0"/>
              <a:t>الباب هو // رجل ايراني واسمه :علي محمد الشيرازي ويلقب بالباب </a:t>
            </a:r>
          </a:p>
          <a:p>
            <a:endParaRPr lang="ar-SA" dirty="0"/>
          </a:p>
        </p:txBody>
      </p:sp>
      <p:sp>
        <p:nvSpPr>
          <p:cNvPr id="2" name="عنوان 1"/>
          <p:cNvSpPr>
            <a:spLocks noGrp="1"/>
          </p:cNvSpPr>
          <p:nvPr>
            <p:ph type="ctrTitle"/>
          </p:nvPr>
        </p:nvSpPr>
        <p:spPr/>
        <p:txBody>
          <a:bodyPr/>
          <a:lstStyle/>
          <a:p>
            <a:r>
              <a:rPr lang="ar-SA" dirty="0" smtClean="0"/>
              <a:t>اولا :كيف نشأت </a:t>
            </a:r>
            <a:endParaRPr lang="ar-SA" dirty="0"/>
          </a:p>
        </p:txBody>
      </p:sp>
    </p:spTree>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002060"/>
          </a:solidFill>
          <a:effectLst>
            <a:outerShdw blurRad="63500" sx="102000" sy="102000" algn="ctr" rotWithShape="0">
              <a:prstClr val="black">
                <a:alpha val="40000"/>
              </a:prstClr>
            </a:outerShdw>
          </a:effectLst>
        </p:spPr>
        <p:txBody>
          <a:bodyPr>
            <a:normAutofit/>
          </a:bodyPr>
          <a:lstStyle/>
          <a:p>
            <a:r>
              <a:rPr lang="ar-SA" dirty="0" smtClean="0"/>
              <a:t>الشخصيه الاولى وهي :علي محمد الشيرازي الملقب بالباب </a:t>
            </a:r>
            <a:endParaRPr lang="ar-SA" dirty="0"/>
          </a:p>
        </p:txBody>
      </p:sp>
      <p:sp>
        <p:nvSpPr>
          <p:cNvPr id="3" name="عنصر نائب للمحتوى 2"/>
          <p:cNvSpPr>
            <a:spLocks noGrp="1"/>
          </p:cNvSpPr>
          <p:nvPr>
            <p:ph sz="quarter" idx="1"/>
          </p:nvPr>
        </p:nvSpPr>
        <p:spPr/>
        <p:txBody>
          <a:bodyPr>
            <a:normAutofit fontScale="92500" lnSpcReduction="10000"/>
          </a:bodyPr>
          <a:lstStyle/>
          <a:p>
            <a:r>
              <a:rPr lang="ar-SA" dirty="0" smtClean="0"/>
              <a:t>اقدم على ادعاء انه الباب الموصل الى الامام المنتظر &lt;حيث انه استقل هذة الفكرة الموجودة عند الشيعه وهي فكرة ان الامام المنتظر موجود في السرداب في مدينه سمراء &gt; </a:t>
            </a:r>
          </a:p>
          <a:p>
            <a:r>
              <a:rPr lang="ar-SA" dirty="0" smtClean="0"/>
              <a:t>ثم ادعاء انه هو الامام المنتظر</a:t>
            </a:r>
          </a:p>
          <a:p>
            <a:r>
              <a:rPr lang="ar-SA" dirty="0" smtClean="0"/>
              <a:t>ثم ادعى انه هو النبي المرسل بكتاب سماوي ناسخ للكتب السماويه السابقه ,,,اسم الكتاب هو ”البيان ”</a:t>
            </a:r>
          </a:p>
          <a:p>
            <a:r>
              <a:rPr lang="ar-SA" dirty="0" smtClean="0"/>
              <a:t>ثم ادعى حلول الله فيه &gt;&gt;&gt;معنى ذلك ادعى ان الله يحل فيه </a:t>
            </a:r>
          </a:p>
          <a:p>
            <a:r>
              <a:rPr lang="ar-SA" dirty="0" smtClean="0"/>
              <a:t>قتل وهلك علي محمد الشيرازي على يد  الخوارج في حكم الردة في ايران </a:t>
            </a:r>
          </a:p>
          <a:p>
            <a:endParaRPr lang="ar-SA" dirty="0" smtClean="0"/>
          </a:p>
          <a:p>
            <a:r>
              <a:rPr lang="ar-SA" dirty="0" smtClean="0"/>
              <a:t>:::: لم تقف البابيه على مقتل الباب لذا تصدا لنشر تعاليمه اتباعه وعلى راسهم تلميذة // حسين علي المازندراني المشهور ”بلقب البهاء "</a:t>
            </a:r>
            <a:endParaRPr lang="ar-SA" dirty="0"/>
          </a:p>
        </p:txBody>
      </p:sp>
    </p:spTree>
  </p:cSld>
  <p:clrMapOvr>
    <a:masterClrMapping/>
  </p:clrMapOvr>
  <p:transition>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1752" y="0"/>
            <a:ext cx="8534400" cy="1357298"/>
          </a:xfrm>
        </p:spPr>
        <p:txBody>
          <a:bodyPr>
            <a:normAutofit/>
          </a:bodyPr>
          <a:lstStyle/>
          <a:p>
            <a:r>
              <a:rPr lang="ar-SA" u="sng" dirty="0" smtClean="0">
                <a:solidFill>
                  <a:srgbClr val="FF0000"/>
                </a:solidFill>
                <a:latin typeface="Arabic Typesetting" pitchFamily="66" charset="-78"/>
                <a:cs typeface="Arabic Typesetting" pitchFamily="66" charset="-78"/>
              </a:rPr>
              <a:t>الشخصيه الثانيه هو </a:t>
            </a:r>
            <a:r>
              <a:rPr lang="ar-SA" dirty="0" smtClean="0">
                <a:solidFill>
                  <a:srgbClr val="FF0000"/>
                </a:solidFill>
                <a:latin typeface="Arabic Typesetting" pitchFamily="66" charset="-78"/>
                <a:cs typeface="Arabic Typesetting" pitchFamily="66" charset="-78"/>
              </a:rPr>
              <a:t>:</a:t>
            </a:r>
            <a:r>
              <a:rPr lang="ar-SA" dirty="0" smtClean="0">
                <a:solidFill>
                  <a:srgbClr val="002060"/>
                </a:solidFill>
                <a:latin typeface="Arabic Typesetting" pitchFamily="66" charset="-78"/>
                <a:cs typeface="Arabic Typesetting" pitchFamily="66" charset="-78"/>
              </a:rPr>
              <a:t>حسين علي المازن دراني الملقب </a:t>
            </a:r>
            <a:r>
              <a:rPr lang="ar-SA" dirty="0" smtClean="0">
                <a:solidFill>
                  <a:srgbClr val="0070C0"/>
                </a:solidFill>
                <a:latin typeface="Arabic Typesetting" pitchFamily="66" charset="-78"/>
                <a:cs typeface="Arabic Typesetting" pitchFamily="66" charset="-78"/>
              </a:rPr>
              <a:t>بالبهاء</a:t>
            </a:r>
            <a:br>
              <a:rPr lang="ar-SA" dirty="0" smtClean="0">
                <a:solidFill>
                  <a:srgbClr val="0070C0"/>
                </a:solidFill>
                <a:latin typeface="Arabic Typesetting" pitchFamily="66" charset="-78"/>
                <a:cs typeface="Arabic Typesetting" pitchFamily="66" charset="-78"/>
              </a:rPr>
            </a:br>
            <a:r>
              <a:rPr lang="ar-SA" u="sng" dirty="0" smtClean="0">
                <a:solidFill>
                  <a:srgbClr val="FF0000"/>
                </a:solidFill>
                <a:latin typeface="Arabic Typesetting" pitchFamily="66" charset="-78"/>
                <a:cs typeface="Arabic Typesetting" pitchFamily="66" charset="-78"/>
              </a:rPr>
              <a:t>والشخصيه الثالثه </a:t>
            </a:r>
            <a:r>
              <a:rPr lang="ar-SA" dirty="0" smtClean="0">
                <a:solidFill>
                  <a:srgbClr val="FF0000"/>
                </a:solidFill>
                <a:latin typeface="Arabic Typesetting" pitchFamily="66" charset="-78"/>
                <a:cs typeface="Arabic Typesetting" pitchFamily="66" charset="-78"/>
              </a:rPr>
              <a:t>:اخوة /</a:t>
            </a:r>
            <a:r>
              <a:rPr lang="ar-SA" dirty="0" smtClean="0">
                <a:solidFill>
                  <a:srgbClr val="002060"/>
                </a:solidFill>
                <a:latin typeface="Arabic Typesetting" pitchFamily="66" charset="-78"/>
                <a:cs typeface="Arabic Typesetting" pitchFamily="66" charset="-78"/>
              </a:rPr>
              <a:t>يحيى الملقب </a:t>
            </a:r>
            <a:r>
              <a:rPr lang="ar-SA" dirty="0" smtClean="0">
                <a:solidFill>
                  <a:srgbClr val="0070C0"/>
                </a:solidFill>
                <a:latin typeface="Arabic Typesetting" pitchFamily="66" charset="-78"/>
                <a:cs typeface="Arabic Typesetting" pitchFamily="66" charset="-78"/>
              </a:rPr>
              <a:t>صبح ازل </a:t>
            </a:r>
            <a:endParaRPr lang="ar-SA" dirty="0">
              <a:solidFill>
                <a:srgbClr val="0070C0"/>
              </a:solidFill>
              <a:latin typeface="Arabic Typesetting" pitchFamily="66" charset="-78"/>
              <a:cs typeface="Arabic Typesetting" pitchFamily="66" charset="-78"/>
            </a:endParaRPr>
          </a:p>
        </p:txBody>
      </p:sp>
      <p:sp>
        <p:nvSpPr>
          <p:cNvPr id="3" name="عنصر نائب للمحتوى 2"/>
          <p:cNvSpPr>
            <a:spLocks noGrp="1"/>
          </p:cNvSpPr>
          <p:nvPr>
            <p:ph sz="quarter" idx="1"/>
          </p:nvPr>
        </p:nvSpPr>
        <p:spPr>
          <a:xfrm>
            <a:off x="301752" y="1527048"/>
            <a:ext cx="8503920" cy="4902348"/>
          </a:xfrm>
        </p:spPr>
        <p:txBody>
          <a:bodyPr>
            <a:normAutofit fontScale="25000" lnSpcReduction="20000"/>
          </a:bodyPr>
          <a:lstStyle/>
          <a:p>
            <a:r>
              <a:rPr lang="ar-SA" sz="4800" dirty="0" smtClean="0">
                <a:solidFill>
                  <a:srgbClr val="FF0000"/>
                </a:solidFill>
              </a:rPr>
              <a:t>من تبنى هذا الباب هو&gt; </a:t>
            </a:r>
            <a:r>
              <a:rPr lang="ar-SA" sz="4800" dirty="0" smtClean="0">
                <a:solidFill>
                  <a:srgbClr val="7030A0"/>
                </a:solidFill>
              </a:rPr>
              <a:t>حسين  علي المازندراني الملقب ”البهاء ”</a:t>
            </a:r>
            <a:endParaRPr lang="ar-SA" sz="4800" dirty="0" smtClean="0">
              <a:solidFill>
                <a:schemeClr val="tx1">
                  <a:lumMod val="95000"/>
                  <a:lumOff val="5000"/>
                </a:schemeClr>
              </a:solidFill>
            </a:endParaRPr>
          </a:p>
          <a:p>
            <a:pPr>
              <a:buNone/>
            </a:pPr>
            <a:endParaRPr lang="ar-SA" sz="4800" dirty="0" smtClean="0">
              <a:solidFill>
                <a:srgbClr val="8F0F77"/>
              </a:solidFill>
            </a:endParaRPr>
          </a:p>
          <a:p>
            <a:pPr>
              <a:buNone/>
            </a:pPr>
            <a:r>
              <a:rPr lang="ar-SA" sz="4800" dirty="0" smtClean="0">
                <a:solidFill>
                  <a:srgbClr val="8F0F77"/>
                </a:solidFill>
              </a:rPr>
              <a:t>::قصه هذين الاخوين حسين و يحيى  :</a:t>
            </a:r>
          </a:p>
          <a:p>
            <a:pPr>
              <a:buNone/>
            </a:pPr>
            <a:r>
              <a:rPr lang="ar-SA" sz="4800" b="1" dirty="0" smtClean="0">
                <a:solidFill>
                  <a:srgbClr val="002060"/>
                </a:solidFill>
              </a:rPr>
              <a:t>تنازع الاخوين بسبب الخلافه على من يحمل الباب وحاولوا قتل بعضهم البعض .ولكن علماء الشيعه  الذين افتوا بارتداد الباب عن الاسلام ولم يقبلوا استمراريه هذة الدعوة الايرانيه الى القيام بنفي هذين الاخوين معا الى تركيا وتحديدا ”ادرنه ”</a:t>
            </a:r>
          </a:p>
          <a:p>
            <a:pPr>
              <a:buNone/>
            </a:pPr>
            <a:endParaRPr lang="ar-SA" sz="4800" dirty="0" smtClean="0">
              <a:solidFill>
                <a:schemeClr val="tx1">
                  <a:lumMod val="95000"/>
                  <a:lumOff val="5000"/>
                </a:schemeClr>
              </a:solidFill>
            </a:endParaRPr>
          </a:p>
          <a:p>
            <a:pPr>
              <a:buNone/>
            </a:pPr>
            <a:r>
              <a:rPr lang="ar-SA" sz="4800" dirty="0" smtClean="0">
                <a:solidFill>
                  <a:schemeClr val="tx1">
                    <a:lumMod val="95000"/>
                    <a:lumOff val="5000"/>
                  </a:schemeClr>
                </a:solidFill>
              </a:rPr>
              <a:t>وهنا بدأ نشر افكارهماا </a:t>
            </a:r>
          </a:p>
          <a:p>
            <a:pPr>
              <a:buNone/>
            </a:pPr>
            <a:endParaRPr lang="ar-SA" sz="4800" dirty="0" smtClean="0">
              <a:solidFill>
                <a:schemeClr val="tx1">
                  <a:lumMod val="95000"/>
                  <a:lumOff val="5000"/>
                </a:schemeClr>
              </a:solidFill>
            </a:endParaRPr>
          </a:p>
          <a:p>
            <a:pPr>
              <a:buNone/>
            </a:pPr>
            <a:r>
              <a:rPr lang="ar-SA" sz="4800" b="1" dirty="0" smtClean="0">
                <a:solidFill>
                  <a:srgbClr val="002060"/>
                </a:solidFill>
              </a:rPr>
              <a:t>فالتقى البهاء بيهود ”سالونيك ” فوثق العلاقه بينهم وسموا ارضهم ”بارض السر“</a:t>
            </a:r>
          </a:p>
          <a:p>
            <a:pPr>
              <a:buNone/>
            </a:pPr>
            <a:r>
              <a:rPr lang="ar-SA" sz="4800" b="1" dirty="0" smtClean="0">
                <a:solidFill>
                  <a:srgbClr val="002060"/>
                </a:solidFill>
              </a:rPr>
              <a:t>واستنصرهم على اخوة فنصروه عليه ،،، حتى اشتد بهم الخلاف وقتل كثيرا من اتباعه حتى رأى السلطان العثماني التفريق بينهماا</a:t>
            </a:r>
          </a:p>
          <a:p>
            <a:pPr>
              <a:buNone/>
            </a:pPr>
            <a:r>
              <a:rPr lang="ar-SA" sz="4800" b="1" dirty="0" smtClean="0">
                <a:solidFill>
                  <a:srgbClr val="002060"/>
                </a:solidFill>
              </a:rPr>
              <a:t>...</a:t>
            </a:r>
          </a:p>
          <a:p>
            <a:pPr>
              <a:buNone/>
            </a:pPr>
            <a:endParaRPr lang="ar-SA" sz="4800" dirty="0" smtClean="0">
              <a:solidFill>
                <a:schemeClr val="tx1">
                  <a:lumMod val="95000"/>
                  <a:lumOff val="5000"/>
                </a:schemeClr>
              </a:solidFill>
            </a:endParaRPr>
          </a:p>
          <a:p>
            <a:pPr>
              <a:buNone/>
            </a:pPr>
            <a:r>
              <a:rPr lang="ar-SA" sz="4800" b="1" u="sng" dirty="0" smtClean="0">
                <a:solidFill>
                  <a:schemeClr val="accent5">
                    <a:lumMod val="50000"/>
                  </a:schemeClr>
                </a:solidFill>
                <a:effectLst>
                  <a:outerShdw blurRad="38100" dist="38100" dir="2700000" algn="tl">
                    <a:srgbClr val="000000">
                      <a:alpha val="43137"/>
                    </a:srgbClr>
                  </a:outerShdw>
                </a:effectLst>
              </a:rPr>
              <a:t>&gt;&gt;&gt;فنفى صبح ازل الى جزيرة </a:t>
            </a:r>
            <a:r>
              <a:rPr lang="ar-SA" sz="4800" b="1" u="sng" dirty="0" smtClean="0">
                <a:solidFill>
                  <a:srgbClr val="FF0000"/>
                </a:solidFill>
                <a:effectLst>
                  <a:outerShdw blurRad="38100" dist="38100" dir="2700000" algn="tl">
                    <a:srgbClr val="000000">
                      <a:alpha val="43137"/>
                    </a:srgbClr>
                  </a:outerShdw>
                </a:effectLst>
              </a:rPr>
              <a:t>قبرص</a:t>
            </a:r>
            <a:r>
              <a:rPr lang="ar-SA" sz="4800" b="1" u="sng" dirty="0" smtClean="0">
                <a:solidFill>
                  <a:schemeClr val="accent5">
                    <a:lumMod val="50000"/>
                  </a:schemeClr>
                </a:solidFill>
                <a:effectLst>
                  <a:outerShdw blurRad="38100" dist="38100" dir="2700000" algn="tl">
                    <a:srgbClr val="000000">
                      <a:alpha val="43137"/>
                    </a:srgbClr>
                  </a:outerShdw>
                </a:effectLst>
              </a:rPr>
              <a:t> </a:t>
            </a:r>
          </a:p>
          <a:p>
            <a:pPr>
              <a:buNone/>
            </a:pPr>
            <a:r>
              <a:rPr lang="ar-SA" sz="4800" b="1" u="sng" dirty="0" smtClean="0">
                <a:solidFill>
                  <a:schemeClr val="accent5">
                    <a:lumMod val="50000"/>
                  </a:schemeClr>
                </a:solidFill>
                <a:effectLst>
                  <a:outerShdw blurRad="38100" dist="38100" dir="2700000" algn="tl">
                    <a:srgbClr val="000000">
                      <a:alpha val="43137"/>
                    </a:srgbClr>
                  </a:outerShdw>
                </a:effectLst>
              </a:rPr>
              <a:t>&gt;&gt;&gt;ونفى البهاء الى فلسطين في</a:t>
            </a:r>
            <a:r>
              <a:rPr lang="ar-SA" sz="4800" b="1" u="sng" dirty="0" smtClean="0">
                <a:solidFill>
                  <a:srgbClr val="FF0000"/>
                </a:solidFill>
                <a:effectLst>
                  <a:outerShdw blurRad="38100" dist="38100" dir="2700000" algn="tl">
                    <a:srgbClr val="000000">
                      <a:alpha val="43137"/>
                    </a:srgbClr>
                  </a:outerShdw>
                </a:effectLst>
              </a:rPr>
              <a:t> عكا </a:t>
            </a:r>
          </a:p>
          <a:p>
            <a:pPr>
              <a:buNone/>
            </a:pPr>
            <a:r>
              <a:rPr lang="ar-SA" sz="4800" dirty="0" smtClean="0">
                <a:solidFill>
                  <a:schemeClr val="tx1">
                    <a:lumMod val="95000"/>
                    <a:lumOff val="5000"/>
                  </a:schemeClr>
                </a:solidFill>
              </a:rPr>
              <a:t> </a:t>
            </a:r>
          </a:p>
          <a:p>
            <a:pPr>
              <a:buNone/>
            </a:pPr>
            <a:endParaRPr lang="ar-SA" sz="4800" dirty="0" smtClean="0">
              <a:solidFill>
                <a:schemeClr val="tx1">
                  <a:lumMod val="95000"/>
                  <a:lumOff val="5000"/>
                </a:schemeClr>
              </a:solidFill>
            </a:endParaRPr>
          </a:p>
          <a:p>
            <a:pPr>
              <a:buNone/>
            </a:pPr>
            <a:r>
              <a:rPr lang="ar-SA" sz="4800" b="1" dirty="0" smtClean="0">
                <a:solidFill>
                  <a:srgbClr val="FF0000"/>
                </a:solidFill>
                <a:effectLst>
                  <a:outerShdw blurRad="38100" dist="38100" dir="2700000" algn="tl">
                    <a:srgbClr val="000000">
                      <a:alpha val="43137"/>
                    </a:srgbClr>
                  </a:outerShdw>
                </a:effectLst>
              </a:rPr>
              <a:t>”“فخلف البهاء هذا الباب واستمر بنشر الباب وتعاليمه  ”“</a:t>
            </a:r>
          </a:p>
          <a:p>
            <a:pPr>
              <a:buNone/>
            </a:pPr>
            <a:r>
              <a:rPr lang="ar-SA" sz="4800" b="1" dirty="0" smtClean="0">
                <a:solidFill>
                  <a:srgbClr val="FF0000"/>
                </a:solidFill>
                <a:effectLst>
                  <a:outerShdw blurRad="38100" dist="38100" dir="2700000" algn="tl">
                    <a:srgbClr val="000000">
                      <a:alpha val="43137"/>
                    </a:srgbClr>
                  </a:outerShdw>
                </a:effectLst>
              </a:rPr>
              <a:t>وبنفراد البهاء &gt;&gt;بدأت البهائيه تضع لبنه الباب البابيه  وتصدره الدعوة يسيرة </a:t>
            </a:r>
          </a:p>
          <a:p>
            <a:pPr>
              <a:buNone/>
            </a:pPr>
            <a:endParaRPr lang="ar-SA" sz="4800" b="1" dirty="0" smtClean="0">
              <a:solidFill>
                <a:srgbClr val="FF0000"/>
              </a:solidFill>
              <a:effectLst>
                <a:outerShdw blurRad="38100" dist="38100" dir="2700000" algn="tl">
                  <a:srgbClr val="000000">
                    <a:alpha val="43137"/>
                  </a:srgbClr>
                </a:outerShdw>
              </a:effectLst>
            </a:endParaRPr>
          </a:p>
          <a:p>
            <a:pPr>
              <a:buNone/>
            </a:pPr>
            <a:r>
              <a:rPr lang="ar-SA" sz="4800" b="1" dirty="0" smtClean="0">
                <a:solidFill>
                  <a:srgbClr val="FF0000"/>
                </a:solidFill>
                <a:effectLst>
                  <a:outerShdw blurRad="38100" dist="38100" dir="2700000" algn="tl">
                    <a:srgbClr val="000000">
                      <a:alpha val="43137"/>
                    </a:srgbClr>
                  </a:outerShdw>
                </a:effectLst>
              </a:rPr>
              <a:t>”“ومالبث البهاء مدة طويله حتى ادعى انه هو </a:t>
            </a:r>
          </a:p>
          <a:p>
            <a:pPr>
              <a:buNone/>
            </a:pPr>
            <a:r>
              <a:rPr lang="ar-SA" sz="4800" b="1" dirty="0" smtClean="0">
                <a:solidFill>
                  <a:srgbClr val="FF0000"/>
                </a:solidFill>
                <a:effectLst>
                  <a:outerShdw blurRad="38100" dist="38100" dir="2700000" algn="tl">
                    <a:srgbClr val="000000">
                      <a:alpha val="43137"/>
                    </a:srgbClr>
                  </a:outerShdw>
                </a:effectLst>
              </a:rPr>
              <a:t>×المهدي المنتظر وأن استاذة هو الباب الموصل اليه ثم ادعى انه نبي الله المرسل وكتابه ناسخ لكتاب البيان اسمه ,, الاقدس ,,</a:t>
            </a:r>
          </a:p>
          <a:p>
            <a:pPr>
              <a:buNone/>
            </a:pPr>
            <a:endParaRPr lang="ar-SA" sz="4800" b="1" dirty="0" smtClean="0">
              <a:solidFill>
                <a:srgbClr val="FF0000"/>
              </a:solidFill>
              <a:effectLst>
                <a:outerShdw blurRad="38100" dist="38100" dir="2700000" algn="tl">
                  <a:srgbClr val="000000">
                    <a:alpha val="43137"/>
                  </a:srgbClr>
                </a:outerShdw>
              </a:effectLst>
            </a:endParaRPr>
          </a:p>
          <a:p>
            <a:pPr>
              <a:buNone/>
            </a:pPr>
            <a:r>
              <a:rPr lang="ar-SA" sz="4800" b="1" dirty="0" smtClean="0">
                <a:solidFill>
                  <a:srgbClr val="FF0000"/>
                </a:solidFill>
                <a:effectLst>
                  <a:outerShdw blurRad="38100" dist="38100" dir="2700000" algn="tl">
                    <a:srgbClr val="000000">
                      <a:alpha val="43137"/>
                    </a:srgbClr>
                  </a:outerShdw>
                </a:effectLst>
              </a:rPr>
              <a:t>×ثم ادعى اتيان كتب واديان مستقله بأسم البهائيه </a:t>
            </a:r>
          </a:p>
          <a:p>
            <a:pPr>
              <a:buNone/>
            </a:pPr>
            <a:endParaRPr lang="ar-SA" sz="4800" b="1" dirty="0" smtClean="0">
              <a:solidFill>
                <a:srgbClr val="FF0000"/>
              </a:solidFill>
              <a:effectLst>
                <a:outerShdw blurRad="38100" dist="38100" dir="2700000" algn="tl">
                  <a:srgbClr val="000000">
                    <a:alpha val="43137"/>
                  </a:srgbClr>
                </a:outerShdw>
              </a:effectLst>
            </a:endParaRPr>
          </a:p>
          <a:p>
            <a:pPr>
              <a:buNone/>
            </a:pPr>
            <a:r>
              <a:rPr lang="ar-SA" sz="4800" b="1" dirty="0" smtClean="0">
                <a:solidFill>
                  <a:srgbClr val="FF0000"/>
                </a:solidFill>
                <a:effectLst>
                  <a:outerShdw blurRad="38100" dist="38100" dir="2700000" algn="tl">
                    <a:srgbClr val="000000">
                      <a:alpha val="43137"/>
                    </a:srgbClr>
                  </a:outerShdw>
                </a:effectLst>
              </a:rPr>
              <a:t>×ثم ادعى حلول الله فيه ...هلك على يد اتباع اخيه اصبح ازل وهو مدفون في عكا ::فافلسطين لهاا مكانه مقدسه عند اتباع البهاء ..</a:t>
            </a:r>
          </a:p>
          <a:p>
            <a:pPr>
              <a:buNone/>
            </a:pPr>
            <a:endParaRPr lang="ar-SA" sz="4900" dirty="0"/>
          </a:p>
        </p:txBody>
      </p:sp>
    </p:spTree>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تحسين تعاليم البهائيه والتوسع فيهاا </a:t>
            </a:r>
            <a:endParaRPr lang="ar-SA" dirty="0"/>
          </a:p>
        </p:txBody>
      </p:sp>
      <p:sp>
        <p:nvSpPr>
          <p:cNvPr id="3" name="عنصر نائب للمحتوى 2"/>
          <p:cNvSpPr>
            <a:spLocks noGrp="1"/>
          </p:cNvSpPr>
          <p:nvPr>
            <p:ph sz="quarter" idx="1"/>
          </p:nvPr>
        </p:nvSpPr>
        <p:spPr/>
        <p:txBody>
          <a:bodyPr/>
          <a:lstStyle/>
          <a:p>
            <a:r>
              <a:rPr lang="ar-SA" dirty="0" smtClean="0"/>
              <a:t>بدأ اتباع البهاء بحشد الافكار الجديده في  الديانات الاخرى حتى يجذبوا اليهود والنصارى والمسلمين </a:t>
            </a:r>
          </a:p>
          <a:p>
            <a:r>
              <a:rPr lang="ar-SA" dirty="0" smtClean="0"/>
              <a:t>فبدأ بحشد افكارهم ب اليهوديه والاسلاميه والنصرانيه لرغبتهم بجمع اكبر عدد من العالم الاسلامي واليهودي والنصراني من حولهم</a:t>
            </a:r>
          </a:p>
          <a:p>
            <a:r>
              <a:rPr lang="ar-SA" dirty="0" smtClean="0"/>
              <a:t>فبدئوا بتسليم عباس افندي المشهور بالقب ||عبد البهاء|| هذة العقيدة </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الشخصيه</a:t>
            </a:r>
            <a:r>
              <a:rPr lang="ar-SA" dirty="0" smtClean="0"/>
              <a:t> </a:t>
            </a:r>
            <a:r>
              <a:rPr lang="ar-SA" dirty="0" smtClean="0"/>
              <a:t>الرابعه</a:t>
            </a:r>
            <a:r>
              <a:rPr lang="ar-SA" dirty="0" smtClean="0"/>
              <a:t> هي : عباس </a:t>
            </a:r>
            <a:r>
              <a:rPr lang="ar-SA" dirty="0" smtClean="0"/>
              <a:t>افندي</a:t>
            </a:r>
            <a:r>
              <a:rPr lang="ar-SA" dirty="0" smtClean="0"/>
              <a:t> الملقب </a:t>
            </a:r>
            <a:r>
              <a:rPr lang="ar-SA" dirty="0" smtClean="0"/>
              <a:t>ب</a:t>
            </a:r>
            <a:r>
              <a:rPr lang="ar-SA" dirty="0" smtClean="0"/>
              <a:t> عبد البهاء </a:t>
            </a:r>
            <a:endParaRPr lang="ar-SA" dirty="0"/>
          </a:p>
        </p:txBody>
      </p:sp>
      <p:pic>
        <p:nvPicPr>
          <p:cNvPr id="5" name="عنصر نائب للصورة 4" descr="ب1.jpg"/>
          <p:cNvPicPr>
            <a:picLocks noGrp="1" noChangeAspect="1"/>
          </p:cNvPicPr>
          <p:nvPr>
            <p:ph type="pic" idx="1"/>
          </p:nvPr>
        </p:nvPicPr>
        <p:blipFill>
          <a:blip r:embed="rId2"/>
          <a:srcRect t="7420" b="7420"/>
          <a:stretch>
            <a:fillRect/>
          </a:stretch>
        </p:blipFill>
        <p:spPr/>
      </p:pic>
      <p:sp>
        <p:nvSpPr>
          <p:cNvPr id="4" name="عنصر نائب للنص 3"/>
          <p:cNvSpPr>
            <a:spLocks noGrp="1"/>
          </p:cNvSpPr>
          <p:nvPr>
            <p:ph type="body" sz="half" idx="2"/>
          </p:nvPr>
        </p:nvSpPr>
        <p:spPr/>
        <p:txBody>
          <a:bodyPr/>
          <a:lstStyle/>
          <a:p>
            <a:r>
              <a:rPr lang="ar-SA" dirty="0" smtClean="0"/>
              <a:t>هذة</a:t>
            </a:r>
            <a:r>
              <a:rPr lang="ar-SA" dirty="0" smtClean="0"/>
              <a:t> الصورة </a:t>
            </a:r>
            <a:r>
              <a:rPr lang="ar-SA" dirty="0" smtClean="0"/>
              <a:t>الاولى</a:t>
            </a:r>
            <a:r>
              <a:rPr lang="ar-SA" dirty="0" smtClean="0"/>
              <a:t> وترون </a:t>
            </a:r>
            <a:r>
              <a:rPr lang="ar-SA" dirty="0" smtClean="0"/>
              <a:t>فيهاا</a:t>
            </a:r>
            <a:r>
              <a:rPr lang="ar-SA" dirty="0" smtClean="0"/>
              <a:t> عبد البهاء وهو جالس على الكرسي  </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عباس </a:t>
            </a:r>
            <a:r>
              <a:rPr lang="ar-SA" dirty="0" smtClean="0"/>
              <a:t>افندي</a:t>
            </a:r>
            <a:r>
              <a:rPr lang="ar-SA" dirty="0" smtClean="0"/>
              <a:t> </a:t>
            </a:r>
            <a:endParaRPr lang="ar-SA" dirty="0"/>
          </a:p>
        </p:txBody>
      </p:sp>
      <p:sp>
        <p:nvSpPr>
          <p:cNvPr id="3" name="عنصر نائب للنص 2"/>
          <p:cNvSpPr>
            <a:spLocks noGrp="1"/>
          </p:cNvSpPr>
          <p:nvPr>
            <p:ph type="body" idx="2"/>
          </p:nvPr>
        </p:nvSpPr>
        <p:spPr/>
        <p:txBody>
          <a:bodyPr/>
          <a:lstStyle/>
          <a:p>
            <a:r>
              <a:rPr lang="ar-SA" dirty="0" smtClean="0"/>
              <a:t>الصورة 2</a:t>
            </a:r>
            <a:endParaRPr lang="ar-SA" dirty="0"/>
          </a:p>
        </p:txBody>
      </p:sp>
      <p:pic>
        <p:nvPicPr>
          <p:cNvPr id="5" name="عنصر نائب للمحتوى 4" descr="ب3.jpg"/>
          <p:cNvPicPr>
            <a:picLocks noGrp="1" noChangeAspect="1"/>
          </p:cNvPicPr>
          <p:nvPr>
            <p:ph sz="quarter" idx="1"/>
          </p:nvPr>
        </p:nvPicPr>
        <p:blipFill>
          <a:blip r:embed="rId2"/>
          <a:stretch>
            <a:fillRect/>
          </a:stretch>
        </p:blipFill>
        <p:spPr>
          <a:xfrm>
            <a:off x="3714744" y="714356"/>
            <a:ext cx="4357718" cy="4429156"/>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عباس </a:t>
            </a:r>
            <a:r>
              <a:rPr lang="ar-SA" dirty="0" smtClean="0"/>
              <a:t>افندي</a:t>
            </a:r>
            <a:r>
              <a:rPr lang="ar-SA" dirty="0" smtClean="0"/>
              <a:t> </a:t>
            </a:r>
            <a:endParaRPr lang="ar-SA" dirty="0"/>
          </a:p>
        </p:txBody>
      </p:sp>
      <p:sp>
        <p:nvSpPr>
          <p:cNvPr id="3" name="عنصر نائب للنص 2"/>
          <p:cNvSpPr>
            <a:spLocks noGrp="1"/>
          </p:cNvSpPr>
          <p:nvPr>
            <p:ph type="body" idx="2"/>
          </p:nvPr>
        </p:nvSpPr>
        <p:spPr/>
        <p:txBody>
          <a:bodyPr/>
          <a:lstStyle/>
          <a:p>
            <a:r>
              <a:rPr lang="ar-SA" dirty="0" smtClean="0"/>
              <a:t>الصوره</a:t>
            </a:r>
            <a:r>
              <a:rPr lang="ar-SA" dirty="0" smtClean="0"/>
              <a:t> 3</a:t>
            </a:r>
            <a:endParaRPr lang="ar-SA" dirty="0"/>
          </a:p>
        </p:txBody>
      </p:sp>
      <p:pic>
        <p:nvPicPr>
          <p:cNvPr id="6" name="عنصر نائب للمحتوى 5" descr="ب4.jpg"/>
          <p:cNvPicPr>
            <a:picLocks noGrp="1" noChangeAspect="1"/>
          </p:cNvPicPr>
          <p:nvPr>
            <p:ph sz="quarter" idx="1"/>
          </p:nvPr>
        </p:nvPicPr>
        <p:blipFill>
          <a:blip r:embed="rId2"/>
          <a:stretch>
            <a:fillRect/>
          </a:stretch>
        </p:blipFill>
        <p:spPr>
          <a:xfrm>
            <a:off x="3786182" y="1071546"/>
            <a:ext cx="4286280" cy="4572032"/>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الشخصيه</a:t>
            </a:r>
            <a:r>
              <a:rPr lang="ar-SA" dirty="0" smtClean="0"/>
              <a:t> </a:t>
            </a:r>
            <a:r>
              <a:rPr lang="ar-SA" dirty="0" smtClean="0"/>
              <a:t>الرابعه</a:t>
            </a:r>
            <a:r>
              <a:rPr lang="ar-SA" dirty="0" smtClean="0"/>
              <a:t> هي : عباس </a:t>
            </a:r>
            <a:r>
              <a:rPr lang="ar-SA" dirty="0" smtClean="0"/>
              <a:t>افندي</a:t>
            </a:r>
            <a:r>
              <a:rPr lang="ar-SA" dirty="0" smtClean="0"/>
              <a:t> الملقب </a:t>
            </a:r>
            <a:r>
              <a:rPr lang="ar-SA" dirty="0" smtClean="0"/>
              <a:t>ب</a:t>
            </a:r>
            <a:r>
              <a:rPr lang="ar-SA" dirty="0" smtClean="0"/>
              <a:t> عبد البهاء </a:t>
            </a:r>
            <a:endParaRPr lang="ar-SA" dirty="0"/>
          </a:p>
        </p:txBody>
      </p:sp>
      <p:sp>
        <p:nvSpPr>
          <p:cNvPr id="3" name="عنصر نائب للمحتوى 2"/>
          <p:cNvSpPr>
            <a:spLocks noGrp="1"/>
          </p:cNvSpPr>
          <p:nvPr>
            <p:ph sz="quarter" idx="1"/>
          </p:nvPr>
        </p:nvSpPr>
        <p:spPr/>
        <p:txBody>
          <a:bodyPr/>
          <a:lstStyle/>
          <a:p>
            <a:r>
              <a:rPr lang="ar-SA" dirty="0" smtClean="0"/>
              <a:t>عباس فندي ،،عبد البهاء بدأ بتحسين هذه العقيدة حتى يتقبلها الغرب </a:t>
            </a:r>
            <a:r>
              <a:rPr lang="ar-SA" dirty="0" smtClean="0"/>
              <a:t>لانها</a:t>
            </a:r>
            <a:r>
              <a:rPr lang="ar-SA" dirty="0" smtClean="0"/>
              <a:t> لم تلقى رواجا </a:t>
            </a:r>
            <a:r>
              <a:rPr lang="ar-SA" dirty="0" smtClean="0"/>
              <a:t>فيهااا</a:t>
            </a:r>
            <a:r>
              <a:rPr lang="ar-SA" dirty="0" smtClean="0"/>
              <a:t> لذلك ادخل </a:t>
            </a:r>
            <a:r>
              <a:rPr lang="ar-SA" dirty="0" smtClean="0"/>
              <a:t>عليهاا</a:t>
            </a:r>
            <a:r>
              <a:rPr lang="ar-SA" dirty="0" smtClean="0"/>
              <a:t> عدة </a:t>
            </a:r>
            <a:r>
              <a:rPr lang="ar-SA" dirty="0" smtClean="0"/>
              <a:t>اديان</a:t>
            </a:r>
            <a:r>
              <a:rPr lang="ar-SA" dirty="0" smtClean="0"/>
              <a:t> </a:t>
            </a:r>
            <a:r>
              <a:rPr lang="ar-SA" dirty="0" smtClean="0"/>
              <a:t>متناسبه</a:t>
            </a:r>
            <a:r>
              <a:rPr lang="ar-SA" dirty="0" smtClean="0"/>
              <a:t> مع جميع </a:t>
            </a:r>
            <a:r>
              <a:rPr lang="ar-SA" dirty="0" smtClean="0"/>
              <a:t>الاديان</a:t>
            </a:r>
            <a:r>
              <a:rPr lang="ar-SA" dirty="0" smtClean="0"/>
              <a:t> فادخل </a:t>
            </a:r>
            <a:r>
              <a:rPr lang="ar-SA" dirty="0" smtClean="0"/>
              <a:t>عليهااا</a:t>
            </a:r>
            <a:r>
              <a:rPr lang="ar-SA" dirty="0" smtClean="0"/>
              <a:t> ..العقيدة </a:t>
            </a:r>
            <a:r>
              <a:rPr lang="ar-SA" dirty="0" smtClean="0"/>
              <a:t>الاسلاميه</a:t>
            </a:r>
            <a:r>
              <a:rPr lang="ar-SA" dirty="0" smtClean="0"/>
              <a:t> لتلقى رواجا عند المسمين ويعجبوا </a:t>
            </a:r>
            <a:r>
              <a:rPr lang="ar-SA" dirty="0" smtClean="0"/>
              <a:t>بها</a:t>
            </a:r>
            <a:r>
              <a:rPr lang="ar-SA" dirty="0" smtClean="0"/>
              <a:t>  ,,وادخل عليها </a:t>
            </a:r>
            <a:r>
              <a:rPr lang="ar-SA" dirty="0" smtClean="0"/>
              <a:t>الديانه</a:t>
            </a:r>
            <a:r>
              <a:rPr lang="ar-SA" dirty="0" smtClean="0"/>
              <a:t> </a:t>
            </a:r>
            <a:r>
              <a:rPr lang="ar-SA" dirty="0" smtClean="0"/>
              <a:t>اليهوديه</a:t>
            </a:r>
            <a:r>
              <a:rPr lang="ar-SA" dirty="0" smtClean="0"/>
              <a:t> </a:t>
            </a:r>
            <a:r>
              <a:rPr lang="ar-SA" dirty="0" smtClean="0"/>
              <a:t>ايضا</a:t>
            </a:r>
            <a:r>
              <a:rPr lang="ar-SA" dirty="0" smtClean="0"/>
              <a:t> لتلقى رواجا عند اليهود  ويعجبوا </a:t>
            </a:r>
            <a:r>
              <a:rPr lang="ar-SA" dirty="0" smtClean="0"/>
              <a:t>بهاا</a:t>
            </a:r>
            <a:r>
              <a:rPr lang="ar-SA" dirty="0" smtClean="0"/>
              <a:t> ,,وكذلك </a:t>
            </a:r>
            <a:r>
              <a:rPr lang="ar-SA" dirty="0" smtClean="0"/>
              <a:t>النصرانيه</a:t>
            </a:r>
            <a:r>
              <a:rPr lang="ar-SA" dirty="0" smtClean="0"/>
              <a:t> ،،،،</a:t>
            </a:r>
          </a:p>
          <a:p>
            <a:r>
              <a:rPr lang="ar-SA" dirty="0" smtClean="0"/>
              <a:t>وايضا</a:t>
            </a:r>
            <a:r>
              <a:rPr lang="ar-SA" dirty="0" smtClean="0"/>
              <a:t> اقبل على العهد القديم وهي : الوصايا </a:t>
            </a:r>
            <a:r>
              <a:rPr lang="ar-SA" dirty="0" smtClean="0"/>
              <a:t>الانبياء</a:t>
            </a:r>
            <a:r>
              <a:rPr lang="ar-SA" dirty="0" smtClean="0"/>
              <a:t> الذين جاءوا بعد موسى عليه السلام </a:t>
            </a:r>
          </a:p>
          <a:p>
            <a:r>
              <a:rPr lang="ar-SA" dirty="0" smtClean="0"/>
              <a:t>وايضا</a:t>
            </a:r>
            <a:r>
              <a:rPr lang="ar-SA" dirty="0" smtClean="0"/>
              <a:t> اقبل على العهد الجديد وهو : </a:t>
            </a:r>
            <a:r>
              <a:rPr lang="ar-SA" dirty="0" smtClean="0"/>
              <a:t>الانجيل</a:t>
            </a:r>
            <a:r>
              <a:rPr lang="ar-SA" dirty="0" smtClean="0"/>
              <a:t> </a:t>
            </a:r>
            <a:r>
              <a:rPr lang="ar-SA" dirty="0" smtClean="0"/>
              <a:t>المتداااول</a:t>
            </a:r>
            <a:r>
              <a:rPr lang="ar-SA" dirty="0" smtClean="0"/>
              <a:t> </a:t>
            </a:r>
            <a:r>
              <a:rPr lang="ar-SA" dirty="0" smtClean="0"/>
              <a:t>الان</a:t>
            </a:r>
            <a:r>
              <a:rPr lang="ar-SA" dirty="0" smtClean="0"/>
              <a:t> .</a:t>
            </a:r>
          </a:p>
          <a:p>
            <a:r>
              <a:rPr lang="ar-SA" dirty="0" smtClean="0"/>
              <a:t>فهو دمج بين هذين العهدين القديم والجديد  </a:t>
            </a:r>
            <a:r>
              <a:rPr lang="ar-SA" dirty="0" smtClean="0"/>
              <a:t>بافكارة</a:t>
            </a:r>
            <a:r>
              <a:rPr lang="ar-SA" dirty="0" smtClean="0"/>
              <a:t> **لماذا// ليدعم </a:t>
            </a:r>
            <a:r>
              <a:rPr lang="ar-SA" dirty="0" smtClean="0"/>
              <a:t>بها</a:t>
            </a:r>
            <a:r>
              <a:rPr lang="ar-SA" dirty="0" smtClean="0"/>
              <a:t> </a:t>
            </a:r>
            <a:r>
              <a:rPr lang="ar-SA" dirty="0" smtClean="0"/>
              <a:t>البهائيه</a:t>
            </a:r>
            <a:r>
              <a:rPr lang="ar-SA" dirty="0" smtClean="0"/>
              <a:t> .. استدل باستدلال النصارى واليهود </a:t>
            </a:r>
            <a:r>
              <a:rPr lang="ar-SA" dirty="0" smtClean="0"/>
              <a:t>بانه</a:t>
            </a:r>
            <a:r>
              <a:rPr lang="ar-SA" dirty="0" smtClean="0"/>
              <a:t> المسيح المنتظر </a:t>
            </a:r>
          </a:p>
          <a:p>
            <a:endParaRPr lang="ar-SA" dirty="0" smtClean="0"/>
          </a:p>
          <a:p>
            <a:endParaRPr lang="ar-SA" dirty="0" smtClean="0"/>
          </a:p>
          <a:p>
            <a:endParaRPr lang="ar-SA" dirty="0" smtClean="0"/>
          </a:p>
          <a:p>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a:t>
            </a:r>
            <a:r>
              <a:rPr lang="ar-SA" dirty="0" smtClean="0"/>
              <a:t>الشخصيه</a:t>
            </a:r>
            <a:r>
              <a:rPr lang="ar-SA" dirty="0" smtClean="0"/>
              <a:t> </a:t>
            </a:r>
            <a:r>
              <a:rPr lang="ar-SA" dirty="0" smtClean="0"/>
              <a:t>الرابعه</a:t>
            </a:r>
            <a:r>
              <a:rPr lang="ar-SA" dirty="0" smtClean="0"/>
              <a:t> </a:t>
            </a:r>
            <a:endParaRPr lang="ar-SA" dirty="0"/>
          </a:p>
        </p:txBody>
      </p:sp>
      <p:sp>
        <p:nvSpPr>
          <p:cNvPr id="3" name="عنصر نائب للمحتوى 2"/>
          <p:cNvSpPr>
            <a:spLocks noGrp="1"/>
          </p:cNvSpPr>
          <p:nvPr>
            <p:ph sz="quarter" idx="1"/>
          </p:nvPr>
        </p:nvSpPr>
        <p:spPr>
          <a:solidFill>
            <a:srgbClr val="00B0F0"/>
          </a:solidFill>
          <a:ln>
            <a:solidFill>
              <a:srgbClr val="FF0000"/>
            </a:solidFill>
          </a:ln>
        </p:spPr>
        <p:txBody>
          <a:bodyPr/>
          <a:lstStyle/>
          <a:p>
            <a:r>
              <a:rPr lang="ar-SA" dirty="0" smtClean="0"/>
              <a:t>رحلاته </a:t>
            </a:r>
          </a:p>
          <a:p>
            <a:r>
              <a:rPr lang="ar-SA" dirty="0" smtClean="0"/>
              <a:t>سعى جاهدا لتكوين تيارا عربي مؤيد </a:t>
            </a:r>
            <a:r>
              <a:rPr lang="ar-SA" dirty="0" smtClean="0"/>
              <a:t>للحركه</a:t>
            </a:r>
            <a:r>
              <a:rPr lang="ar-SA" dirty="0" smtClean="0"/>
              <a:t> </a:t>
            </a:r>
            <a:r>
              <a:rPr lang="ar-SA" dirty="0" smtClean="0"/>
              <a:t>الصهيونيه</a:t>
            </a:r>
            <a:r>
              <a:rPr lang="ar-SA" dirty="0" smtClean="0"/>
              <a:t> وحضر مؤتمر الشهير في بازل في </a:t>
            </a:r>
            <a:r>
              <a:rPr lang="ar-SA" dirty="0" smtClean="0"/>
              <a:t>السويسرا</a:t>
            </a:r>
            <a:r>
              <a:rPr lang="ar-SA" dirty="0" smtClean="0"/>
              <a:t>  ||وكان فيه استمطارا لدعوة في العالم الغربي ....</a:t>
            </a:r>
          </a:p>
          <a:p>
            <a:r>
              <a:rPr lang="ar-SA" dirty="0" smtClean="0"/>
              <a:t>زار الوليات </a:t>
            </a:r>
            <a:r>
              <a:rPr lang="ar-SA" dirty="0" smtClean="0"/>
              <a:t>الامريكيه</a:t>
            </a:r>
            <a:r>
              <a:rPr lang="ar-SA" dirty="0" smtClean="0"/>
              <a:t> المتحدة في </a:t>
            </a:r>
            <a:r>
              <a:rPr lang="ar-SA" dirty="0" smtClean="0"/>
              <a:t>شكاغو</a:t>
            </a:r>
            <a:r>
              <a:rPr lang="ar-SA" dirty="0" smtClean="0"/>
              <a:t> &gt;&gt; </a:t>
            </a:r>
            <a:r>
              <a:rPr lang="ar-SA" dirty="0" smtClean="0"/>
              <a:t>اسس</a:t>
            </a:r>
            <a:r>
              <a:rPr lang="ar-SA" dirty="0" smtClean="0"/>
              <a:t> </a:t>
            </a:r>
            <a:r>
              <a:rPr lang="ar-SA" dirty="0" smtClean="0"/>
              <a:t>فيهاا</a:t>
            </a:r>
            <a:r>
              <a:rPr lang="ar-SA" dirty="0" smtClean="0"/>
              <a:t> اكبر معبد بهائي في العالم وهو معبد ::</a:t>
            </a:r>
          </a:p>
          <a:p>
            <a:pPr>
              <a:buNone/>
            </a:pPr>
            <a:r>
              <a:rPr lang="ar-SA" sz="9600" b="1" dirty="0" smtClean="0">
                <a:solidFill>
                  <a:srgbClr val="FF0000"/>
                </a:solidFill>
              </a:rPr>
              <a:t>مشرق </a:t>
            </a:r>
            <a:r>
              <a:rPr lang="ar-SA" sz="9600" b="1" dirty="0" smtClean="0">
                <a:solidFill>
                  <a:srgbClr val="FF0000"/>
                </a:solidFill>
              </a:rPr>
              <a:t>الاذكار</a:t>
            </a:r>
            <a:r>
              <a:rPr lang="ar-SA" sz="9600" b="1" dirty="0" smtClean="0">
                <a:solidFill>
                  <a:srgbClr val="FF0000"/>
                </a:solidFill>
              </a:rPr>
              <a:t> </a:t>
            </a:r>
          </a:p>
          <a:p>
            <a:pPr>
              <a:buNone/>
            </a:pPr>
            <a:endParaRPr lang="ar-SA" sz="4400" b="1" dirty="0" smtClean="0">
              <a:solidFill>
                <a:srgbClr val="00206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صور1 معبد مشرق </a:t>
            </a:r>
            <a:r>
              <a:rPr lang="ar-SA" dirty="0" smtClean="0"/>
              <a:t>الاذكار</a:t>
            </a:r>
            <a:r>
              <a:rPr lang="ar-SA" dirty="0" smtClean="0"/>
              <a:t> في </a:t>
            </a:r>
            <a:r>
              <a:rPr lang="ar-SA" dirty="0" smtClean="0"/>
              <a:t>شكاغو</a:t>
            </a:r>
            <a:r>
              <a:rPr lang="ar-SA" dirty="0" smtClean="0"/>
              <a:t> </a:t>
            </a:r>
            <a:endParaRPr lang="ar-SA" dirty="0"/>
          </a:p>
        </p:txBody>
      </p:sp>
      <p:pic>
        <p:nvPicPr>
          <p:cNvPr id="4" name="عنصر نائب للمحتوى 3" descr="مشارق3.jpg"/>
          <p:cNvPicPr>
            <a:picLocks noGrp="1" noChangeAspect="1"/>
          </p:cNvPicPr>
          <p:nvPr>
            <p:ph sz="quarter" idx="1"/>
          </p:nvPr>
        </p:nvPicPr>
        <p:blipFill>
          <a:blip r:embed="rId2"/>
          <a:stretch>
            <a:fillRect/>
          </a:stretch>
        </p:blipFill>
        <p:spPr>
          <a:xfrm>
            <a:off x="1500166" y="1527175"/>
            <a:ext cx="6715172" cy="45720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صورة 2 لمعبد مشرق </a:t>
            </a:r>
            <a:r>
              <a:rPr lang="ar-SA" dirty="0" smtClean="0"/>
              <a:t>الاذكار</a:t>
            </a:r>
            <a:r>
              <a:rPr lang="ar-SA" dirty="0" smtClean="0"/>
              <a:t> في </a:t>
            </a:r>
            <a:r>
              <a:rPr lang="ar-SA" dirty="0" smtClean="0"/>
              <a:t>شكاغو</a:t>
            </a:r>
            <a:r>
              <a:rPr lang="ar-SA" dirty="0" smtClean="0"/>
              <a:t> </a:t>
            </a:r>
            <a:endParaRPr lang="ar-SA" dirty="0"/>
          </a:p>
        </p:txBody>
      </p:sp>
      <p:pic>
        <p:nvPicPr>
          <p:cNvPr id="4" name="عنصر نائب للمحتوى 3" descr="مشارق2.jpg"/>
          <p:cNvPicPr>
            <a:picLocks noGrp="1" noChangeAspect="1"/>
          </p:cNvPicPr>
          <p:nvPr>
            <p:ph sz="quarter" idx="1"/>
          </p:nvPr>
        </p:nvPicPr>
        <p:blipFill>
          <a:blip r:embed="rId2"/>
          <a:stretch>
            <a:fillRect/>
          </a:stretch>
        </p:blipFill>
        <p:spPr>
          <a:xfrm>
            <a:off x="714348" y="1571612"/>
            <a:ext cx="7215238" cy="464347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صورة المعبد</a:t>
            </a:r>
            <a:endParaRPr lang="ar-SA" dirty="0"/>
          </a:p>
        </p:txBody>
      </p:sp>
      <p:pic>
        <p:nvPicPr>
          <p:cNvPr id="4" name="عنصر نائب للمحتوى 3" descr="مشارق الاذكار3.jpg"/>
          <p:cNvPicPr>
            <a:picLocks noGrp="1" noChangeAspect="1"/>
          </p:cNvPicPr>
          <p:nvPr>
            <p:ph sz="quarter" idx="1"/>
          </p:nvPr>
        </p:nvPicPr>
        <p:blipFill>
          <a:blip r:embed="rId2"/>
          <a:stretch>
            <a:fillRect/>
          </a:stretch>
        </p:blipFill>
        <p:spPr>
          <a:xfrm>
            <a:off x="785786" y="1655762"/>
            <a:ext cx="7143800" cy="4416444"/>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4800" dirty="0" smtClean="0"/>
              <a:t>اسم </a:t>
            </a:r>
            <a:r>
              <a:rPr lang="ar-SA" sz="4800" dirty="0" smtClean="0"/>
              <a:t>المجله</a:t>
            </a:r>
            <a:r>
              <a:rPr lang="ar-SA" sz="4800" dirty="0" smtClean="0"/>
              <a:t> </a:t>
            </a:r>
            <a:r>
              <a:rPr lang="ar-SA" sz="4800" dirty="0" smtClean="0"/>
              <a:t>البائيه</a:t>
            </a:r>
            <a:endParaRPr lang="ar-SA" sz="4800" dirty="0"/>
          </a:p>
        </p:txBody>
      </p:sp>
      <p:sp>
        <p:nvSpPr>
          <p:cNvPr id="3" name="عنصر نائب للمحتوى 2"/>
          <p:cNvSpPr>
            <a:spLocks noGrp="1"/>
          </p:cNvSpPr>
          <p:nvPr>
            <p:ph sz="quarter" idx="1"/>
          </p:nvPr>
        </p:nvSpPr>
        <p:spPr/>
        <p:txBody>
          <a:bodyPr>
            <a:normAutofit/>
          </a:bodyPr>
          <a:lstStyle/>
          <a:p>
            <a:r>
              <a:rPr lang="ar-SA" sz="9600" dirty="0" smtClean="0"/>
              <a:t>نجمه الغرب</a:t>
            </a:r>
            <a:endParaRPr lang="ar-SA" sz="9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dirty="0" smtClean="0"/>
              <a:t>من هو </a:t>
            </a:r>
            <a:r>
              <a:rPr lang="ar-SA" dirty="0" smtClean="0"/>
              <a:t>سفينه</a:t>
            </a:r>
            <a:r>
              <a:rPr lang="ar-SA" dirty="0" smtClean="0"/>
              <a:t> النجاة </a:t>
            </a:r>
            <a:r>
              <a:rPr lang="ar-SA" dirty="0" smtClean="0"/>
              <a:t>البهائيه</a:t>
            </a:r>
            <a:r>
              <a:rPr lang="ar-SA" dirty="0" smtClean="0"/>
              <a:t> هو &gt;&gt;</a:t>
            </a:r>
            <a:endParaRPr lang="ar-SA" dirty="0"/>
          </a:p>
        </p:txBody>
      </p:sp>
      <p:sp>
        <p:nvSpPr>
          <p:cNvPr id="3" name="عنصر نائب للمحتوى 2"/>
          <p:cNvSpPr>
            <a:spLocks noGrp="1"/>
          </p:cNvSpPr>
          <p:nvPr>
            <p:ph sz="quarter" idx="1"/>
          </p:nvPr>
        </p:nvSpPr>
        <p:spPr/>
        <p:txBody>
          <a:bodyPr/>
          <a:lstStyle/>
          <a:p>
            <a:r>
              <a:rPr lang="ar-SA" dirty="0" smtClean="0"/>
              <a:t>  عباس </a:t>
            </a:r>
            <a:r>
              <a:rPr lang="ar-SA" dirty="0" smtClean="0"/>
              <a:t>افندي</a:t>
            </a:r>
            <a:r>
              <a:rPr lang="ar-SA" dirty="0" smtClean="0"/>
              <a:t> الملقب بعبد </a:t>
            </a:r>
            <a:r>
              <a:rPr lang="ar-SA" dirty="0" smtClean="0"/>
              <a:t>البهااااااء</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5400" dirty="0" smtClean="0">
                <a:solidFill>
                  <a:srgbClr val="002060"/>
                </a:solidFill>
              </a:rPr>
              <a:t>ماهي</a:t>
            </a:r>
            <a:r>
              <a:rPr lang="ar-SA" sz="5400" dirty="0" smtClean="0">
                <a:solidFill>
                  <a:srgbClr val="002060"/>
                </a:solidFill>
              </a:rPr>
              <a:t> </a:t>
            </a:r>
            <a:r>
              <a:rPr lang="ar-SA" sz="5400" dirty="0" smtClean="0">
                <a:solidFill>
                  <a:srgbClr val="002060"/>
                </a:solidFill>
              </a:rPr>
              <a:t>اماكن</a:t>
            </a:r>
            <a:r>
              <a:rPr lang="ar-SA" sz="5400" dirty="0" smtClean="0">
                <a:solidFill>
                  <a:srgbClr val="002060"/>
                </a:solidFill>
              </a:rPr>
              <a:t> تواجد </a:t>
            </a:r>
            <a:r>
              <a:rPr lang="ar-SA" sz="5400" dirty="0" smtClean="0">
                <a:solidFill>
                  <a:srgbClr val="002060"/>
                </a:solidFill>
              </a:rPr>
              <a:t>البهائيه</a:t>
            </a:r>
            <a:r>
              <a:rPr lang="ar-SA" sz="5400" dirty="0" smtClean="0">
                <a:solidFill>
                  <a:srgbClr val="002060"/>
                </a:solidFill>
              </a:rPr>
              <a:t> </a:t>
            </a:r>
            <a:endParaRPr lang="ar-SA" sz="5400" dirty="0">
              <a:solidFill>
                <a:srgbClr val="002060"/>
              </a:solidFill>
            </a:endParaRPr>
          </a:p>
        </p:txBody>
      </p:sp>
      <p:sp>
        <p:nvSpPr>
          <p:cNvPr id="3" name="عنصر نائب للمحتوى 2"/>
          <p:cNvSpPr>
            <a:spLocks noGrp="1"/>
          </p:cNvSpPr>
          <p:nvPr>
            <p:ph sz="quarter" idx="1"/>
          </p:nvPr>
        </p:nvSpPr>
        <p:spPr/>
        <p:txBody>
          <a:bodyPr>
            <a:normAutofit fontScale="92500"/>
          </a:bodyPr>
          <a:lstStyle/>
          <a:p>
            <a:pPr lvl="2"/>
            <a:r>
              <a:rPr lang="ar-SA" sz="4800" dirty="0" smtClean="0">
                <a:solidFill>
                  <a:srgbClr val="FF0000"/>
                </a:solidFill>
              </a:rPr>
              <a:t>الغالبيه</a:t>
            </a:r>
            <a:r>
              <a:rPr lang="ar-SA" dirty="0" smtClean="0"/>
              <a:t> &gt;&gt;&gt;&gt; </a:t>
            </a:r>
            <a:r>
              <a:rPr lang="ar-SA" sz="3600" dirty="0" smtClean="0"/>
              <a:t>في </a:t>
            </a:r>
            <a:r>
              <a:rPr lang="ar-SA" sz="3600" dirty="0" smtClean="0"/>
              <a:t>ايران</a:t>
            </a:r>
            <a:r>
              <a:rPr lang="ar-SA" sz="3600" dirty="0" smtClean="0"/>
              <a:t> </a:t>
            </a:r>
          </a:p>
          <a:p>
            <a:r>
              <a:rPr lang="ar-SA" dirty="0" smtClean="0">
                <a:solidFill>
                  <a:srgbClr val="FF0000"/>
                </a:solidFill>
              </a:rPr>
              <a:t>والاقليه</a:t>
            </a:r>
            <a:r>
              <a:rPr lang="ar-SA" dirty="0" smtClean="0">
                <a:solidFill>
                  <a:srgbClr val="FF0000"/>
                </a:solidFill>
              </a:rPr>
              <a:t> في :</a:t>
            </a:r>
          </a:p>
          <a:p>
            <a:r>
              <a:rPr lang="ar-SA" dirty="0" smtClean="0"/>
              <a:t>العراق</a:t>
            </a:r>
          </a:p>
          <a:p>
            <a:r>
              <a:rPr lang="ar-SA" dirty="0" smtClean="0"/>
              <a:t>سوريا </a:t>
            </a:r>
          </a:p>
          <a:p>
            <a:r>
              <a:rPr lang="ar-SA" dirty="0" smtClean="0"/>
              <a:t>لبنان </a:t>
            </a:r>
          </a:p>
          <a:p>
            <a:r>
              <a:rPr lang="ar-SA" dirty="0" smtClean="0"/>
              <a:t>مصر</a:t>
            </a:r>
          </a:p>
          <a:p>
            <a:r>
              <a:rPr lang="ar-SA" dirty="0" smtClean="0"/>
              <a:t>فلسطين </a:t>
            </a:r>
          </a:p>
          <a:p>
            <a:r>
              <a:rPr lang="ar-SA" sz="4400" dirty="0" smtClean="0">
                <a:solidFill>
                  <a:srgbClr val="FF0000"/>
                </a:solidFill>
              </a:rPr>
              <a:t>مراكزهم : </a:t>
            </a:r>
            <a:r>
              <a:rPr lang="ar-SA" dirty="0" smtClean="0"/>
              <a:t>في </a:t>
            </a:r>
            <a:r>
              <a:rPr lang="ar-SA" dirty="0" smtClean="0"/>
              <a:t>افريقيا</a:t>
            </a:r>
            <a:r>
              <a:rPr lang="ar-SA" dirty="0" smtClean="0"/>
              <a:t> , </a:t>
            </a:r>
            <a:r>
              <a:rPr lang="ar-SA" dirty="0" smtClean="0"/>
              <a:t>اوربا</a:t>
            </a:r>
            <a:r>
              <a:rPr lang="ar-SA" dirty="0" smtClean="0"/>
              <a:t> , في </a:t>
            </a:r>
            <a:r>
              <a:rPr lang="ar-SA" dirty="0" smtClean="0"/>
              <a:t>الولايه</a:t>
            </a:r>
            <a:r>
              <a:rPr lang="ar-SA" dirty="0" smtClean="0"/>
              <a:t> </a:t>
            </a:r>
            <a:r>
              <a:rPr lang="ar-SA" dirty="0" smtClean="0"/>
              <a:t>الامريكية</a:t>
            </a:r>
            <a:r>
              <a:rPr lang="ar-SA" dirty="0" smtClean="0"/>
              <a:t> وفيها 2مليون نسمه </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ماهي</a:t>
            </a:r>
            <a:r>
              <a:rPr lang="ar-SA" dirty="0" smtClean="0"/>
              <a:t> معتقدات </a:t>
            </a:r>
            <a:r>
              <a:rPr lang="ar-SA" dirty="0" smtClean="0"/>
              <a:t>البهائيه</a:t>
            </a:r>
            <a:r>
              <a:rPr lang="ar-SA" dirty="0" smtClean="0"/>
              <a:t> </a:t>
            </a:r>
            <a:endParaRPr lang="ar-SA" dirty="0"/>
          </a:p>
        </p:txBody>
      </p:sp>
      <p:sp>
        <p:nvSpPr>
          <p:cNvPr id="3" name="عنصر نائب للمحتوى 2"/>
          <p:cNvSpPr>
            <a:spLocks noGrp="1"/>
          </p:cNvSpPr>
          <p:nvPr>
            <p:ph sz="quarter" idx="1"/>
          </p:nvPr>
        </p:nvSpPr>
        <p:spPr/>
        <p:txBody>
          <a:bodyPr/>
          <a:lstStyle/>
          <a:p>
            <a:r>
              <a:rPr lang="ar-SA" dirty="0" smtClean="0"/>
              <a:t>يصرحون في كتبهم </a:t>
            </a:r>
            <a:r>
              <a:rPr lang="ar-SA" dirty="0" smtClean="0"/>
              <a:t>ان</a:t>
            </a:r>
            <a:r>
              <a:rPr lang="ar-SA" dirty="0" smtClean="0"/>
              <a:t> الله حل في البهاء </a:t>
            </a:r>
            <a:r>
              <a:rPr lang="ar-SA" dirty="0" smtClean="0"/>
              <a:t>فاصبحوا</a:t>
            </a:r>
            <a:r>
              <a:rPr lang="ar-SA" dirty="0" smtClean="0"/>
              <a:t> يعبدون الله على صورة البهاء</a:t>
            </a:r>
          </a:p>
          <a:p>
            <a:r>
              <a:rPr lang="ar-SA" dirty="0" smtClean="0"/>
              <a:t>يؤولون القيام بظهور البهاء انه سيظهر من جديد </a:t>
            </a:r>
          </a:p>
          <a:p>
            <a:r>
              <a:rPr lang="ar-SA" dirty="0" smtClean="0"/>
              <a:t>يتخذون من الكتاب  </a:t>
            </a:r>
            <a:r>
              <a:rPr lang="ar-SA" dirty="0" smtClean="0"/>
              <a:t>الاقدس</a:t>
            </a:r>
            <a:r>
              <a:rPr lang="ar-SA" dirty="0" smtClean="0"/>
              <a:t> لديانتهم بدل القران الكريم </a:t>
            </a:r>
          </a:p>
          <a:p>
            <a:r>
              <a:rPr lang="ar-SA" dirty="0" smtClean="0"/>
              <a:t>ينكرون ختم النبوة وان البهاء هو بعد الرسول صلى الله عليه وسلم </a:t>
            </a:r>
          </a:p>
          <a:p>
            <a:r>
              <a:rPr lang="ar-SA" dirty="0" smtClean="0"/>
              <a:t>ينكرون معجزات   </a:t>
            </a:r>
            <a:r>
              <a:rPr lang="ar-SA" dirty="0" smtClean="0"/>
              <a:t>الانبياء</a:t>
            </a:r>
            <a:r>
              <a:rPr lang="ar-SA" dirty="0" smtClean="0"/>
              <a:t> </a:t>
            </a:r>
          </a:p>
          <a:p>
            <a:r>
              <a:rPr lang="ar-SA" dirty="0" smtClean="0"/>
              <a:t>ينكرون وجود </a:t>
            </a:r>
            <a:r>
              <a:rPr lang="ar-SA" dirty="0" smtClean="0"/>
              <a:t>الملائكه</a:t>
            </a:r>
            <a:r>
              <a:rPr lang="ar-SA" dirty="0" smtClean="0"/>
              <a:t> </a:t>
            </a:r>
          </a:p>
          <a:p>
            <a:r>
              <a:rPr lang="ar-SA" dirty="0" smtClean="0"/>
              <a:t>ينكرون وجود الجن </a:t>
            </a:r>
          </a:p>
          <a:p>
            <a:r>
              <a:rPr lang="ar-SA" dirty="0" smtClean="0"/>
              <a:t>ينكرون وجود </a:t>
            </a:r>
            <a:r>
              <a:rPr lang="ar-SA" dirty="0" smtClean="0"/>
              <a:t>الجنه</a:t>
            </a:r>
            <a:r>
              <a:rPr lang="ar-SA" dirty="0" smtClean="0"/>
              <a:t> والنار ... وهذا موافق لما عند اليهود </a:t>
            </a:r>
            <a:r>
              <a:rPr lang="ar-SA" dirty="0" smtClean="0"/>
              <a:t>والبوذيه</a:t>
            </a:r>
            <a:r>
              <a:rPr lang="ar-SA" dirty="0" smtClean="0"/>
              <a:t> </a:t>
            </a:r>
          </a:p>
          <a:p>
            <a:pPr>
              <a:buNone/>
            </a:pP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dirty="0" smtClean="0"/>
              <a:t>تابع معتقدات </a:t>
            </a:r>
            <a:r>
              <a:rPr lang="ar-SA" dirty="0" smtClean="0"/>
              <a:t>البهائيه</a:t>
            </a:r>
            <a:r>
              <a:rPr lang="ar-SA" dirty="0" smtClean="0"/>
              <a:t> </a:t>
            </a:r>
            <a:endParaRPr lang="ar-SA" dirty="0"/>
          </a:p>
        </p:txBody>
      </p:sp>
      <p:sp>
        <p:nvSpPr>
          <p:cNvPr id="3" name="عنصر نائب للمحتوى 2"/>
          <p:cNvSpPr>
            <a:spLocks noGrp="1"/>
          </p:cNvSpPr>
          <p:nvPr>
            <p:ph sz="quarter" idx="1"/>
          </p:nvPr>
        </p:nvSpPr>
        <p:spPr/>
        <p:txBody>
          <a:bodyPr/>
          <a:lstStyle/>
          <a:p>
            <a:r>
              <a:rPr lang="ar-SA" dirty="0" smtClean="0"/>
              <a:t>يثبتون تناسخ </a:t>
            </a:r>
            <a:r>
              <a:rPr lang="ar-SA" dirty="0" smtClean="0"/>
              <a:t>الارواح</a:t>
            </a:r>
            <a:r>
              <a:rPr lang="ar-SA" dirty="0" smtClean="0"/>
              <a:t> .. </a:t>
            </a:r>
            <a:r>
              <a:rPr lang="ar-SA" dirty="0" smtClean="0"/>
              <a:t>ماهي</a:t>
            </a:r>
            <a:r>
              <a:rPr lang="ar-SA" dirty="0" smtClean="0"/>
              <a:t> فكرة تناسخ </a:t>
            </a:r>
            <a:r>
              <a:rPr lang="ar-SA" dirty="0" smtClean="0"/>
              <a:t>الارواح</a:t>
            </a:r>
            <a:r>
              <a:rPr lang="ar-SA" dirty="0" smtClean="0"/>
              <a:t> هي :</a:t>
            </a:r>
            <a:r>
              <a:rPr lang="ar-SA" dirty="0" smtClean="0"/>
              <a:t>ان</a:t>
            </a:r>
            <a:r>
              <a:rPr lang="ar-SA" dirty="0" smtClean="0"/>
              <a:t> </a:t>
            </a:r>
            <a:r>
              <a:rPr lang="ar-SA" dirty="0" smtClean="0"/>
              <a:t>الانسان</a:t>
            </a:r>
            <a:r>
              <a:rPr lang="ar-SA" dirty="0" smtClean="0"/>
              <a:t> </a:t>
            </a:r>
            <a:r>
              <a:rPr lang="ar-SA" dirty="0" smtClean="0"/>
              <a:t>اذا</a:t>
            </a:r>
            <a:r>
              <a:rPr lang="ar-SA" dirty="0" smtClean="0"/>
              <a:t> مات </a:t>
            </a:r>
            <a:r>
              <a:rPr lang="ar-SA" dirty="0" smtClean="0"/>
              <a:t>تتتقل</a:t>
            </a:r>
            <a:r>
              <a:rPr lang="ar-SA" dirty="0" smtClean="0"/>
              <a:t> </a:t>
            </a:r>
            <a:r>
              <a:rPr lang="ar-SA" dirty="0" smtClean="0"/>
              <a:t>وتنتسخ</a:t>
            </a:r>
            <a:r>
              <a:rPr lang="ar-SA" dirty="0" smtClean="0"/>
              <a:t> روحة </a:t>
            </a:r>
            <a:r>
              <a:rPr lang="ar-SA" dirty="0" smtClean="0"/>
              <a:t>الى</a:t>
            </a:r>
            <a:r>
              <a:rPr lang="ar-SA" dirty="0" smtClean="0"/>
              <a:t> </a:t>
            </a:r>
            <a:r>
              <a:rPr lang="ar-SA" dirty="0" smtClean="0"/>
              <a:t>اجساد</a:t>
            </a:r>
            <a:r>
              <a:rPr lang="ar-SA" dirty="0" smtClean="0"/>
              <a:t> </a:t>
            </a:r>
            <a:r>
              <a:rPr lang="ar-SA" dirty="0" smtClean="0"/>
              <a:t>الحيونات</a:t>
            </a:r>
            <a:r>
              <a:rPr lang="ar-SA" dirty="0" smtClean="0"/>
              <a:t> </a:t>
            </a:r>
            <a:r>
              <a:rPr lang="ar-SA" dirty="0" smtClean="0"/>
              <a:t>وهذة</a:t>
            </a:r>
            <a:r>
              <a:rPr lang="ar-SA" dirty="0" smtClean="0"/>
              <a:t> الفكرة عند </a:t>
            </a:r>
            <a:r>
              <a:rPr lang="ar-SA" dirty="0" smtClean="0"/>
              <a:t>الابراهيميه</a:t>
            </a:r>
            <a:r>
              <a:rPr lang="ar-SA" dirty="0" smtClean="0"/>
              <a:t> </a:t>
            </a:r>
            <a:r>
              <a:rPr lang="ar-SA" dirty="0" smtClean="0"/>
              <a:t>واليهوديه</a:t>
            </a:r>
            <a:r>
              <a:rPr lang="ar-SA" dirty="0" smtClean="0"/>
              <a:t> </a:t>
            </a:r>
          </a:p>
          <a:p>
            <a:r>
              <a:rPr lang="ar-SA" dirty="0" smtClean="0"/>
              <a:t>يثبتون عقيدتين الحلول </a:t>
            </a:r>
            <a:r>
              <a:rPr lang="ar-SA" dirty="0" smtClean="0"/>
              <a:t>و</a:t>
            </a:r>
            <a:r>
              <a:rPr lang="ar-SA" dirty="0" smtClean="0"/>
              <a:t> وحدة الوجود ... </a:t>
            </a:r>
            <a:r>
              <a:rPr lang="ar-SA" dirty="0" smtClean="0"/>
              <a:t>ماهي</a:t>
            </a:r>
            <a:r>
              <a:rPr lang="ar-SA" dirty="0" smtClean="0"/>
              <a:t> عقيدة وحدة الوجود هي : </a:t>
            </a:r>
            <a:r>
              <a:rPr lang="ar-SA" dirty="0" smtClean="0"/>
              <a:t>ان</a:t>
            </a:r>
            <a:r>
              <a:rPr lang="ar-SA" dirty="0" smtClean="0"/>
              <a:t> الوجود الذي </a:t>
            </a:r>
            <a:r>
              <a:rPr lang="ar-SA" dirty="0" smtClean="0"/>
              <a:t>تراة</a:t>
            </a:r>
            <a:r>
              <a:rPr lang="ar-SA" dirty="0" smtClean="0"/>
              <a:t> ليس سوى الله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0000"/>
          </a:solidFill>
        </p:spPr>
        <p:txBody>
          <a:bodyPr>
            <a:noAutofit/>
          </a:bodyPr>
          <a:lstStyle/>
          <a:p>
            <a:r>
              <a:rPr lang="ar-SA" sz="4800" dirty="0" smtClean="0">
                <a:solidFill>
                  <a:srgbClr val="002060"/>
                </a:solidFill>
              </a:rPr>
              <a:t>اهم</a:t>
            </a:r>
            <a:r>
              <a:rPr lang="ar-SA" sz="4800" dirty="0" smtClean="0">
                <a:solidFill>
                  <a:srgbClr val="002060"/>
                </a:solidFill>
              </a:rPr>
              <a:t> تشريعاتهم </a:t>
            </a:r>
            <a:endParaRPr lang="ar-SA" sz="4800" dirty="0">
              <a:solidFill>
                <a:srgbClr val="002060"/>
              </a:solidFill>
            </a:endParaRPr>
          </a:p>
        </p:txBody>
      </p:sp>
      <p:sp>
        <p:nvSpPr>
          <p:cNvPr id="3" name="عنصر نائب للمحتوى 2"/>
          <p:cNvSpPr>
            <a:spLocks noGrp="1"/>
          </p:cNvSpPr>
          <p:nvPr>
            <p:ph sz="quarter" idx="1"/>
          </p:nvPr>
        </p:nvSpPr>
        <p:spPr/>
        <p:txBody>
          <a:bodyPr>
            <a:normAutofit lnSpcReduction="10000"/>
          </a:bodyPr>
          <a:lstStyle/>
          <a:p>
            <a:r>
              <a:rPr lang="ar-SA" dirty="0" smtClean="0"/>
              <a:t>يتوضون</a:t>
            </a:r>
            <a:r>
              <a:rPr lang="ar-SA" dirty="0" smtClean="0"/>
              <a:t> بطريقه مخالفه  بما جاء </a:t>
            </a:r>
            <a:r>
              <a:rPr lang="ar-SA" dirty="0" smtClean="0"/>
              <a:t>به</a:t>
            </a:r>
            <a:r>
              <a:rPr lang="ar-SA" dirty="0" smtClean="0"/>
              <a:t> </a:t>
            </a:r>
            <a:r>
              <a:rPr lang="ar-SA" dirty="0" smtClean="0"/>
              <a:t>الاسلام</a:t>
            </a:r>
            <a:r>
              <a:rPr lang="ar-SA" dirty="0" smtClean="0"/>
              <a:t> </a:t>
            </a:r>
          </a:p>
          <a:p>
            <a:r>
              <a:rPr lang="ar-SA" dirty="0" smtClean="0"/>
              <a:t>يصلون 9 ركعات 3 مرات يوميا </a:t>
            </a:r>
            <a:r>
              <a:rPr lang="ar-SA" dirty="0" smtClean="0"/>
              <a:t>باقوال</a:t>
            </a:r>
            <a:r>
              <a:rPr lang="ar-SA" dirty="0" smtClean="0"/>
              <a:t> </a:t>
            </a:r>
            <a:r>
              <a:rPr lang="ar-SA" dirty="0" smtClean="0"/>
              <a:t>وافعال</a:t>
            </a:r>
            <a:r>
              <a:rPr lang="ar-SA" dirty="0" smtClean="0"/>
              <a:t> </a:t>
            </a:r>
            <a:r>
              <a:rPr lang="ar-SA" dirty="0" smtClean="0"/>
              <a:t>مخافه</a:t>
            </a:r>
            <a:r>
              <a:rPr lang="ar-SA" dirty="0" smtClean="0"/>
              <a:t> لدين </a:t>
            </a:r>
            <a:r>
              <a:rPr lang="ar-SA" dirty="0" smtClean="0"/>
              <a:t>الاسلامي</a:t>
            </a:r>
            <a:r>
              <a:rPr lang="ar-SA" dirty="0" smtClean="0"/>
              <a:t> </a:t>
            </a:r>
          </a:p>
          <a:p>
            <a:r>
              <a:rPr lang="ar-SA" dirty="0" smtClean="0"/>
              <a:t>يسقبلون</a:t>
            </a:r>
            <a:r>
              <a:rPr lang="ar-SA" dirty="0" smtClean="0"/>
              <a:t> البهجة في </a:t>
            </a:r>
            <a:r>
              <a:rPr lang="ar-SA" dirty="0" smtClean="0"/>
              <a:t>عكااا</a:t>
            </a:r>
            <a:r>
              <a:rPr lang="ar-SA" dirty="0" smtClean="0"/>
              <a:t> فهي قبلتهم في الصلاة ... </a:t>
            </a:r>
            <a:r>
              <a:rPr lang="ar-SA" dirty="0" smtClean="0"/>
              <a:t>لايتوجهون</a:t>
            </a:r>
            <a:r>
              <a:rPr lang="ar-SA" dirty="0" smtClean="0"/>
              <a:t> </a:t>
            </a:r>
            <a:r>
              <a:rPr lang="ar-SA" dirty="0" smtClean="0"/>
              <a:t>الى</a:t>
            </a:r>
            <a:r>
              <a:rPr lang="ar-SA" dirty="0" smtClean="0"/>
              <a:t> </a:t>
            </a:r>
            <a:r>
              <a:rPr lang="ar-SA" dirty="0" smtClean="0"/>
              <a:t>مكه</a:t>
            </a:r>
            <a:endParaRPr lang="ar-SA" dirty="0" smtClean="0"/>
          </a:p>
          <a:p>
            <a:r>
              <a:rPr lang="ar-SA" dirty="0" smtClean="0"/>
              <a:t>يحجون </a:t>
            </a:r>
            <a:r>
              <a:rPr lang="ar-SA" dirty="0" smtClean="0"/>
              <a:t>الى</a:t>
            </a:r>
            <a:r>
              <a:rPr lang="ar-SA" dirty="0" smtClean="0"/>
              <a:t> فلسطين بعكا </a:t>
            </a:r>
          </a:p>
          <a:p>
            <a:r>
              <a:rPr lang="ar-SA" dirty="0" smtClean="0"/>
              <a:t>يصمون 19 </a:t>
            </a:r>
            <a:r>
              <a:rPr lang="ar-SA" dirty="0" smtClean="0"/>
              <a:t>يومافي</a:t>
            </a:r>
            <a:r>
              <a:rPr lang="ar-SA" dirty="0" smtClean="0"/>
              <a:t> </a:t>
            </a:r>
            <a:r>
              <a:rPr lang="ar-SA" dirty="0" smtClean="0"/>
              <a:t>السنه</a:t>
            </a:r>
            <a:r>
              <a:rPr lang="ar-SA" dirty="0" smtClean="0"/>
              <a:t> ,,, وفق ضوابط </a:t>
            </a:r>
            <a:r>
              <a:rPr lang="ar-SA" dirty="0" smtClean="0"/>
              <a:t>مخافه</a:t>
            </a:r>
            <a:r>
              <a:rPr lang="ar-SA" dirty="0" smtClean="0"/>
              <a:t> لدين </a:t>
            </a:r>
          </a:p>
          <a:p>
            <a:r>
              <a:rPr lang="ar-SA" dirty="0" smtClean="0"/>
              <a:t>يحرمون الجهاد ضد الاستعمار &gt;&gt;&gt; </a:t>
            </a:r>
            <a:r>
              <a:rPr lang="ar-SA" dirty="0" smtClean="0"/>
              <a:t>لانهم</a:t>
            </a:r>
            <a:r>
              <a:rPr lang="ar-SA" dirty="0" smtClean="0"/>
              <a:t> ليسوا </a:t>
            </a:r>
            <a:r>
              <a:rPr lang="ar-SA" dirty="0" smtClean="0"/>
              <a:t>الى</a:t>
            </a:r>
            <a:r>
              <a:rPr lang="ar-SA" dirty="0" smtClean="0"/>
              <a:t> صنيعه الغرب </a:t>
            </a:r>
          </a:p>
          <a:p>
            <a:r>
              <a:rPr lang="ar-SA" dirty="0" smtClean="0"/>
              <a:t>يحرمون على المرأة لبي الحجاب &gt;&gt; </a:t>
            </a:r>
            <a:r>
              <a:rPr lang="ar-SA" dirty="0" smtClean="0"/>
              <a:t>لانه</a:t>
            </a:r>
            <a:r>
              <a:rPr lang="ar-SA" dirty="0" smtClean="0"/>
              <a:t> تخلف </a:t>
            </a:r>
          </a:p>
          <a:p>
            <a:r>
              <a:rPr lang="ar-SA" dirty="0" smtClean="0"/>
              <a:t>يحللون زواج </a:t>
            </a:r>
            <a:r>
              <a:rPr lang="ar-SA" dirty="0" smtClean="0"/>
              <a:t>المتعه</a:t>
            </a:r>
            <a:r>
              <a:rPr lang="ar-SA" dirty="0" smtClean="0"/>
              <a:t> </a:t>
            </a:r>
          </a:p>
          <a:p>
            <a:r>
              <a:rPr lang="ar-SA" dirty="0" smtClean="0"/>
              <a:t>يحللون شيوعيه النساء </a:t>
            </a:r>
            <a:r>
              <a:rPr lang="ar-SA" dirty="0" smtClean="0"/>
              <a:t>والاموال</a:t>
            </a:r>
            <a:r>
              <a:rPr lang="ar-SA" dirty="0" smtClean="0"/>
              <a:t> **</a:t>
            </a:r>
            <a:r>
              <a:rPr lang="ar-SA" dirty="0" smtClean="0"/>
              <a:t>والسنه</a:t>
            </a:r>
            <a:r>
              <a:rPr lang="ar-SA" dirty="0" smtClean="0"/>
              <a:t> عندهم 19شهرا وكل شهر19 يوم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دليل </a:t>
            </a:r>
            <a:r>
              <a:rPr lang="ar-SA" dirty="0" smtClean="0">
                <a:solidFill>
                  <a:srgbClr val="FF0000"/>
                </a:solidFill>
              </a:rPr>
              <a:t>ان</a:t>
            </a:r>
            <a:r>
              <a:rPr lang="ar-SA" dirty="0" smtClean="0">
                <a:solidFill>
                  <a:srgbClr val="FF0000"/>
                </a:solidFill>
              </a:rPr>
              <a:t> </a:t>
            </a:r>
            <a:r>
              <a:rPr lang="ar-SA" dirty="0" smtClean="0">
                <a:solidFill>
                  <a:srgbClr val="FF0000"/>
                </a:solidFill>
              </a:rPr>
              <a:t>الاسلام</a:t>
            </a:r>
            <a:r>
              <a:rPr lang="ar-SA" dirty="0" smtClean="0">
                <a:solidFill>
                  <a:srgbClr val="FF0000"/>
                </a:solidFill>
              </a:rPr>
              <a:t> هو الدين الذي يقبله الله ولا يقبل </a:t>
            </a:r>
            <a:r>
              <a:rPr lang="ar-SA" dirty="0" smtClean="0">
                <a:solidFill>
                  <a:srgbClr val="FF0000"/>
                </a:solidFill>
              </a:rPr>
              <a:t>سواة</a:t>
            </a:r>
            <a:r>
              <a:rPr lang="ar-SA" dirty="0" smtClean="0">
                <a:solidFill>
                  <a:srgbClr val="FF0000"/>
                </a:solidFill>
              </a:rPr>
              <a:t> </a:t>
            </a:r>
            <a:endParaRPr lang="ar-SA" dirty="0">
              <a:solidFill>
                <a:srgbClr val="FF0000"/>
              </a:solidFill>
            </a:endParaRPr>
          </a:p>
        </p:txBody>
      </p:sp>
      <p:sp>
        <p:nvSpPr>
          <p:cNvPr id="3" name="عنصر نائب للمحتوى 2"/>
          <p:cNvSpPr>
            <a:spLocks noGrp="1"/>
          </p:cNvSpPr>
          <p:nvPr>
            <p:ph sz="quarter" idx="1"/>
          </p:nvPr>
        </p:nvSpPr>
        <p:spPr/>
        <p:txBody>
          <a:bodyPr/>
          <a:lstStyle/>
          <a:p>
            <a:r>
              <a:rPr lang="ar-SA" dirty="0" smtClean="0"/>
              <a:t>قال تعالى :{وَمَنْ </a:t>
            </a:r>
            <a:r>
              <a:rPr lang="ar-SA" i="1" dirty="0" smtClean="0"/>
              <a:t>يَبْتَغِ غَيْرَ الْإِسْلَامِ دِينًا</a:t>
            </a:r>
            <a:r>
              <a:rPr lang="ar-SA" dirty="0" smtClean="0"/>
              <a:t> فَلَنْ يُقْبَلَ مِنْهُ وَهُوَ فِي الْآَخِرَةِ مِنَ الْخَاسِرِينَ }</a:t>
            </a:r>
            <a:endParaRPr lang="ar-SA"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مدني">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مدني">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دني">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197</TotalTime>
  <Words>968</Words>
  <Application>Microsoft Office PowerPoint</Application>
  <PresentationFormat>عرض على الشاشة (3:4)‏</PresentationFormat>
  <Paragraphs>116</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مدني</vt:lpstr>
      <vt:lpstr> </vt:lpstr>
      <vt:lpstr>البهائيه</vt:lpstr>
      <vt:lpstr>اولا :كيف نشأت </vt:lpstr>
      <vt:lpstr>الشخصيه الاولى وهي :علي محمد الشيرازي الملقب بالباب </vt:lpstr>
      <vt:lpstr>الشخصيه الثانيه هو :حسين علي المازن دراني الملقب بالبهاء والشخصيه الثالثه :اخوة /يحيى الملقب صبح ازل </vt:lpstr>
      <vt:lpstr>تحسين تعاليم البهائيه والتوسع فيهاا </vt:lpstr>
      <vt:lpstr>الشخصيه الرابعه هي : عباس افندي الملقب ب عبد البهاء </vt:lpstr>
      <vt:lpstr>عباس افندي </vt:lpstr>
      <vt:lpstr>عباس افندي </vt:lpstr>
      <vt:lpstr>الشخصيه الرابعه هي : عباس افندي الملقب ب عبد البهاء </vt:lpstr>
      <vt:lpstr>تابع  الشخصيه الرابعه </vt:lpstr>
      <vt:lpstr>صور1 معبد مشرق الاذكار في شكاغو </vt:lpstr>
      <vt:lpstr>صورة 2 لمعبد مشرق الاذكار في شكاغو </vt:lpstr>
      <vt:lpstr>تابع صورة المعبد</vt:lpstr>
      <vt:lpstr>اسم المجله البائيه</vt:lpstr>
      <vt:lpstr>من هو سفينه النجاة البهائيه هو &gt;&gt;</vt:lpstr>
      <vt:lpstr>ماهي اماكن تواجد البهائيه </vt:lpstr>
      <vt:lpstr>ماهي معتقدات البهائيه </vt:lpstr>
      <vt:lpstr>تابع معتقدات البهائيه </vt:lpstr>
      <vt:lpstr>اهم تشريعاتهم </vt:lpstr>
      <vt:lpstr>دليل ان الاسلام هو الدين الذي يقبله الله ولا يقبل سواة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SEVEN</dc:creator>
  <cp:lastModifiedBy>SEVEN</cp:lastModifiedBy>
  <cp:revision>21</cp:revision>
  <dcterms:created xsi:type="dcterms:W3CDTF">2011-12-11T13:18:52Z</dcterms:created>
  <dcterms:modified xsi:type="dcterms:W3CDTF">2011-12-11T16:36:47Z</dcterms:modified>
</cp:coreProperties>
</file>