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</a:rPr>
              <a:t>English Language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Basic English Grammar</a:t>
            </a:r>
            <a:r>
              <a:rPr lang="ar-SA" b="1" dirty="0" smtClean="0">
                <a:solidFill>
                  <a:srgbClr val="0070C0"/>
                </a:solidFill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572000"/>
            <a:ext cx="4191000" cy="152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First Class</a:t>
            </a:r>
          </a:p>
        </p:txBody>
      </p:sp>
    </p:spTree>
    <p:extLst>
      <p:ext uri="{BB962C8B-B14F-4D97-AF65-F5344CB8AC3E}">
        <p14:creationId xmlns:p14="http://schemas.microsoft.com/office/powerpoint/2010/main" val="26219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 this lesson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charset="0"/>
              <a:buChar char="•"/>
            </a:pPr>
            <a:r>
              <a:rPr lang="en-US" dirty="0" smtClean="0"/>
              <a:t>let’s make sentences with verb “be” (am, are, is).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Sentences = SUBJECT + VERB. </a:t>
            </a:r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Subjects = nouns and pronouns (I, you, he, she, it , we, they ,this, these. </a:t>
            </a:r>
          </a:p>
          <a:p>
            <a:pPr algn="l">
              <a:buFont typeface="Arial" charset="0"/>
              <a:buChar char="•"/>
            </a:pPr>
            <a:endParaRPr lang="en-US" dirty="0" smtClean="0"/>
          </a:p>
          <a:p>
            <a:pPr algn="l">
              <a:buFont typeface="Arial" charset="0"/>
              <a:buChar char="•"/>
            </a:pPr>
            <a:r>
              <a:rPr lang="en-US" dirty="0" smtClean="0"/>
              <a:t>Subject + form of verb “be”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65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09600"/>
            <a:ext cx="7315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31908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97515" y="1367971"/>
            <a:ext cx="6019800" cy="179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124200"/>
            <a:ext cx="42481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7960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51625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8766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1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447800"/>
            <a:ext cx="563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9782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13AABE-F36E-43B7-8B2F-06DD759917E9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4648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953000"/>
            <a:ext cx="3962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114800"/>
            <a:ext cx="27717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47800"/>
            <a:ext cx="85153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14800"/>
            <a:ext cx="47529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627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44958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59817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953000"/>
            <a:ext cx="5000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4499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38385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53149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1" y="4191000"/>
            <a:ext cx="7467600" cy="210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3866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3238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48291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876800"/>
            <a:ext cx="58864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6066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3086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0"/>
            <a:ext cx="402907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962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00200"/>
            <a:ext cx="5476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657600"/>
            <a:ext cx="60483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533400"/>
            <a:ext cx="5019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26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229" y="1600200"/>
            <a:ext cx="8535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90392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0770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 your Homework on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-     Chapter 1: Exercise 3. page 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4. page 3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6. page 4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10. page 7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Ch. 1: Ex 12. page 8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15. page 10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Ex17. page 12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1: Ex 25. page 19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Ch2: Ex 2. page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3. page   25 + 26</a:t>
            </a:r>
          </a:p>
          <a:p>
            <a:pPr algn="l">
              <a:buFontTx/>
              <a:buChar char="-"/>
            </a:pPr>
            <a:r>
              <a:rPr lang="en-US" sz="2000" dirty="0" smtClean="0"/>
              <a:t>Ch 2: Ex 9. page 30</a:t>
            </a:r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 smtClean="0"/>
          </a:p>
          <a:p>
            <a:pPr algn="l">
              <a:buFontTx/>
              <a:buChar char="-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0"/>
            <a:ext cx="2690813" cy="175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319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1</TotalTime>
  <Words>205</Words>
  <Application>Microsoft Office PowerPoint</Application>
  <PresentationFormat>A4 Paper (210x297 mm)</PresentationFormat>
  <Paragraphs>51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In this lesson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your Homework on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studio 2</cp:lastModifiedBy>
  <cp:revision>2</cp:revision>
  <dcterms:created xsi:type="dcterms:W3CDTF">2016-02-08T08:46:21Z</dcterms:created>
  <dcterms:modified xsi:type="dcterms:W3CDTF">2016-02-08T08:51:59Z</dcterms:modified>
</cp:coreProperties>
</file>