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7" r:id="rId3"/>
    <p:sldId id="272" r:id="rId4"/>
    <p:sldId id="273" r:id="rId5"/>
    <p:sldId id="268" r:id="rId6"/>
    <p:sldId id="269" r:id="rId7"/>
    <p:sldId id="270" r:id="rId8"/>
    <p:sldId id="271" r:id="rId9"/>
    <p:sldId id="274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D98061"/>
    <a:srgbClr val="313B4A"/>
    <a:srgbClr val="43A79C"/>
    <a:srgbClr val="EDBD1F"/>
    <a:srgbClr val="F04316"/>
    <a:srgbClr val="81AA52"/>
    <a:srgbClr val="0E478A"/>
    <a:srgbClr val="ECA02F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4" autoAdjust="0"/>
  </p:normalViewPr>
  <p:slideViewPr>
    <p:cSldViewPr>
      <p:cViewPr>
        <p:scale>
          <a:sx n="77" d="100"/>
          <a:sy n="77" d="100"/>
        </p:scale>
        <p:origin x="-792" y="-7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العامة 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121</a:t>
            </a:r>
          </a:p>
          <a:p>
            <a:pPr algn="l">
              <a:lnSpc>
                <a:spcPct val="80000"/>
              </a:lnSpc>
            </a:pPr>
            <a:endParaRPr lang="en-US" sz="1400" b="1" spc="-1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Ahmed H. </a:t>
            </a:r>
            <a:r>
              <a:rPr lang="en-US" sz="2800" b="1" spc="-150" dirty="0" err="1">
                <a:latin typeface="Calibri" pitchFamily="34" charset="0"/>
                <a:cs typeface="Times New Roman" pitchFamily="18" charset="0"/>
              </a:rPr>
              <a:t>Alhuwayshil</a:t>
            </a:r>
            <a:endParaRPr lang="en-US" sz="2800" b="1" spc="-150" dirty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E-mail: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 aalhuwayshil@kfu.edu.sa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Seventh Lecture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err="1" smtClean="0">
                <a:solidFill>
                  <a:srgbClr val="0070C0"/>
                </a:solidFill>
                <a:cs typeface="Arial" pitchFamily="34" charset="0"/>
              </a:rPr>
              <a:t>Wh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-Questions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Reading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– </a:t>
            </a:r>
            <a:r>
              <a:rPr lang="en-US" b="1" dirty="0" err="1" smtClean="0">
                <a:solidFill>
                  <a:srgbClr val="00B050"/>
                </a:solidFill>
                <a:cs typeface="Arial" pitchFamily="34" charset="0"/>
              </a:rPr>
              <a:t>Excercises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36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5500" y="762000"/>
            <a:ext cx="8420100" cy="1143000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2743200"/>
            <a:ext cx="6934200" cy="1752600"/>
          </a:xfrm>
        </p:spPr>
        <p:txBody>
          <a:bodyPr/>
          <a:lstStyle/>
          <a:p>
            <a:r>
              <a:rPr lang="en-US" sz="4000" dirty="0">
                <a:latin typeface="Comic Sans MS" pitchFamily="66" charset="0"/>
              </a:rPr>
              <a:t>WH Questions</a:t>
            </a:r>
          </a:p>
          <a:p>
            <a:r>
              <a:rPr lang="en-US" sz="7200" dirty="0">
                <a:latin typeface="Comic Sans MS" pitchFamily="66" charset="0"/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2797217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6000" dirty="0">
                <a:latin typeface="Comic Sans MS" pitchFamily="66" charset="0"/>
              </a:rPr>
              <a:t>WH Questions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Who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What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Where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Why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When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How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Which			</a:t>
            </a:r>
            <a:r>
              <a:rPr lang="en-US" sz="2400" dirty="0">
                <a:latin typeface="Comic Sans MS" pitchFamily="66" charset="0"/>
              </a:rPr>
              <a:t>								</a:t>
            </a:r>
          </a:p>
          <a:p>
            <a:pPr algn="l">
              <a:buFontTx/>
              <a:buNone/>
            </a:pPr>
            <a:r>
              <a:rPr lang="en-US" sz="2400" dirty="0">
                <a:latin typeface="Comic Sans MS" pitchFamily="66" charset="0"/>
              </a:rPr>
              <a:t>					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sz="quarter" idx="4294967295"/>
          </p:nvPr>
        </p:nvSpPr>
        <p:spPr>
          <a:xfrm>
            <a:off x="5778500" y="1905000"/>
            <a:ext cx="4127500" cy="41910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Person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Things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Place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Reason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Time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Process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Choose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sz="quarter" idx="4294967295"/>
          </p:nvPr>
        </p:nvSpPr>
        <p:spPr>
          <a:xfrm>
            <a:off x="5778500" y="1981200"/>
            <a:ext cx="4127500" cy="46482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400"/>
              <a:t> </a:t>
            </a:r>
            <a:endParaRPr lang="en-US" sz="2400" b="1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091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Reading passage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My School</a:t>
            </a:r>
          </a:p>
          <a:p>
            <a:pPr algn="just"/>
            <a:r>
              <a:rPr lang="en-US" dirty="0"/>
              <a:t>My name is Shi-Mei. My last name is Wei. My nickname is May. I am 16 years old. I am from Brooklyn, </a:t>
            </a:r>
            <a:r>
              <a:rPr lang="en-US" dirty="0" smtClean="0"/>
              <a:t>N.Y. </a:t>
            </a:r>
            <a:r>
              <a:rPr lang="en-US" dirty="0"/>
              <a:t>I am a student at Everton High School. Mr. English teacher is Mr. Alvarez. He is kind and funny. My school`s address is 161 North Avenue, Brooklyn, New York, 11222. My school is big and clean. It is colorful, too. My school is great.</a:t>
            </a:r>
          </a:p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7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Exercises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639300" cy="45259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1-What </a:t>
            </a:r>
            <a:r>
              <a:rPr lang="en-US" dirty="0">
                <a:solidFill>
                  <a:srgbClr val="FF0000"/>
                </a:solidFill>
              </a:rPr>
              <a:t>is Shi-Mei`s last name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 marL="514350" indent="-514350" algn="l">
              <a:buAutoNum type="alphaLcParenR"/>
            </a:pPr>
            <a:r>
              <a:rPr lang="en-US" dirty="0" err="1" smtClean="0"/>
              <a:t>shi</a:t>
            </a:r>
            <a:r>
              <a:rPr lang="en-US" dirty="0" smtClean="0"/>
              <a:t>.    B) Mei.    C) Alvarez.   D) Wei.</a:t>
            </a:r>
            <a:endParaRPr lang="en-US" dirty="0"/>
          </a:p>
          <a:p>
            <a:pPr marL="0" indent="0" algn="l"/>
            <a:r>
              <a:rPr lang="en-US" dirty="0" smtClean="0">
                <a:solidFill>
                  <a:srgbClr val="FF0000"/>
                </a:solidFill>
              </a:rPr>
              <a:t>2- </a:t>
            </a:r>
            <a:r>
              <a:rPr lang="en-US" dirty="0">
                <a:solidFill>
                  <a:srgbClr val="FF0000"/>
                </a:solidFill>
              </a:rPr>
              <a:t>How old is Shi-Mei?</a:t>
            </a:r>
          </a:p>
          <a:p>
            <a:pPr marL="0" indent="0" algn="l"/>
            <a:r>
              <a:rPr lang="en-US" dirty="0" smtClean="0"/>
              <a:t>A) 16.    </a:t>
            </a:r>
            <a:r>
              <a:rPr lang="en-US" dirty="0"/>
              <a:t>B) </a:t>
            </a:r>
            <a:r>
              <a:rPr lang="en-US" dirty="0" smtClean="0"/>
              <a:t>17.    </a:t>
            </a:r>
            <a:r>
              <a:rPr lang="en-US" dirty="0"/>
              <a:t>C) </a:t>
            </a:r>
            <a:r>
              <a:rPr lang="en-US" dirty="0" smtClean="0"/>
              <a:t>18.   </a:t>
            </a:r>
            <a:r>
              <a:rPr lang="en-US" dirty="0"/>
              <a:t>D) </a:t>
            </a:r>
            <a:r>
              <a:rPr lang="en-US" dirty="0" smtClean="0"/>
              <a:t>20.</a:t>
            </a:r>
            <a:endParaRPr lang="en-US" dirty="0"/>
          </a:p>
          <a:p>
            <a:pPr marL="0" indent="0" algn="l"/>
            <a:r>
              <a:rPr lang="en-US" dirty="0" smtClean="0">
                <a:solidFill>
                  <a:srgbClr val="FF0000"/>
                </a:solidFill>
              </a:rPr>
              <a:t>3-Who  </a:t>
            </a:r>
            <a:r>
              <a:rPr lang="en-US" dirty="0">
                <a:solidFill>
                  <a:srgbClr val="FF0000"/>
                </a:solidFill>
              </a:rPr>
              <a:t>is Shi-Mei`s teacher?</a:t>
            </a:r>
          </a:p>
          <a:p>
            <a:pPr marL="0" indent="0" algn="l"/>
            <a:r>
              <a:rPr lang="en-US" dirty="0"/>
              <a:t>A) </a:t>
            </a:r>
            <a:r>
              <a:rPr lang="en-US" dirty="0" err="1" smtClean="0"/>
              <a:t>Mr.Alvarez</a:t>
            </a:r>
            <a:r>
              <a:rPr lang="en-US" dirty="0" smtClean="0"/>
              <a:t>.    </a:t>
            </a:r>
            <a:r>
              <a:rPr lang="en-US" dirty="0"/>
              <a:t>B</a:t>
            </a:r>
            <a:r>
              <a:rPr lang="en-US" dirty="0" smtClean="0"/>
              <a:t>) Mr. Saleh  C</a:t>
            </a:r>
            <a:r>
              <a:rPr lang="en-US" dirty="0"/>
              <a:t>) </a:t>
            </a:r>
            <a:r>
              <a:rPr lang="en-US" dirty="0" smtClean="0"/>
              <a:t>Mr. Ali   </a:t>
            </a:r>
            <a:r>
              <a:rPr lang="en-US" dirty="0"/>
              <a:t>D) </a:t>
            </a:r>
            <a:r>
              <a:rPr lang="en-US" dirty="0" smtClean="0"/>
              <a:t>Mr. Khalid.</a:t>
            </a:r>
            <a:endParaRPr lang="en-US" dirty="0"/>
          </a:p>
          <a:p>
            <a:pPr marL="0" indent="0" algn="l"/>
            <a:r>
              <a:rPr lang="en-US" dirty="0" smtClean="0">
                <a:solidFill>
                  <a:srgbClr val="FF0000"/>
                </a:solidFill>
              </a:rPr>
              <a:t>4-What </a:t>
            </a:r>
            <a:r>
              <a:rPr lang="en-US" dirty="0">
                <a:solidFill>
                  <a:srgbClr val="FF0000"/>
                </a:solidFill>
              </a:rPr>
              <a:t>is Shi-Mei`s teacher characteristics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 marL="0" indent="0" algn="l"/>
            <a:r>
              <a:rPr lang="en-US" dirty="0" smtClean="0"/>
              <a:t>A) Kind and funny.   B) Angry and funny. C) sad. D) happy</a:t>
            </a:r>
            <a:endParaRPr lang="en-US" dirty="0"/>
          </a:p>
          <a:p>
            <a:pPr marL="0" indent="0" algn="l"/>
            <a:endParaRPr lang="en-US" dirty="0" smtClean="0"/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75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41437"/>
            <a:ext cx="8915400" cy="45259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5-What </a:t>
            </a:r>
            <a:r>
              <a:rPr lang="en-US" dirty="0">
                <a:solidFill>
                  <a:srgbClr val="FF0000"/>
                </a:solidFill>
              </a:rPr>
              <a:t>is the name of Shi-Mei`s school?</a:t>
            </a:r>
          </a:p>
          <a:p>
            <a:pPr marL="514350" indent="-514350" algn="l">
              <a:buAutoNum type="alphaUcParenR"/>
            </a:pPr>
            <a:r>
              <a:rPr lang="en-US" dirty="0" smtClean="0"/>
              <a:t>New York.    B)Everton.    </a:t>
            </a:r>
            <a:r>
              <a:rPr lang="en-US" dirty="0"/>
              <a:t>C) </a:t>
            </a:r>
            <a:r>
              <a:rPr lang="en-US" dirty="0" smtClean="0"/>
              <a:t>Brooklyn.   </a:t>
            </a:r>
            <a:r>
              <a:rPr lang="en-US" dirty="0"/>
              <a:t>D) Wei</a:t>
            </a:r>
            <a:r>
              <a:rPr lang="en-US" dirty="0" smtClean="0"/>
              <a:t>.</a:t>
            </a:r>
          </a:p>
          <a:p>
            <a:pPr marL="0" indent="0" algn="l"/>
            <a:r>
              <a:rPr lang="en-US" dirty="0" smtClean="0">
                <a:solidFill>
                  <a:srgbClr val="FF0000"/>
                </a:solidFill>
              </a:rPr>
              <a:t>6-What </a:t>
            </a:r>
            <a:r>
              <a:rPr lang="en-US" dirty="0">
                <a:solidFill>
                  <a:srgbClr val="FF0000"/>
                </a:solidFill>
              </a:rPr>
              <a:t>is Shi-Mei`s nickname?</a:t>
            </a:r>
          </a:p>
          <a:p>
            <a:pPr marL="0" indent="0" algn="l"/>
            <a:r>
              <a:rPr lang="en-US" dirty="0" smtClean="0"/>
              <a:t>A)</a:t>
            </a:r>
            <a:r>
              <a:rPr lang="en-US" dirty="0" err="1" smtClean="0"/>
              <a:t>shi</a:t>
            </a:r>
            <a:r>
              <a:rPr lang="en-US" dirty="0"/>
              <a:t>.    B) Mei.    C) </a:t>
            </a:r>
            <a:r>
              <a:rPr lang="en-US" dirty="0" smtClean="0"/>
              <a:t>May.   </a:t>
            </a:r>
            <a:r>
              <a:rPr lang="en-US" dirty="0"/>
              <a:t>D) Wei</a:t>
            </a:r>
            <a:r>
              <a:rPr lang="en-US" dirty="0" smtClean="0"/>
              <a:t>.</a:t>
            </a:r>
          </a:p>
          <a:p>
            <a:pPr marL="0" indent="0" algn="l"/>
            <a:r>
              <a:rPr lang="en-US" dirty="0" smtClean="0">
                <a:solidFill>
                  <a:srgbClr val="FF0000"/>
                </a:solidFill>
              </a:rPr>
              <a:t>7-Where </a:t>
            </a:r>
            <a:r>
              <a:rPr lang="en-US" dirty="0">
                <a:solidFill>
                  <a:srgbClr val="FF0000"/>
                </a:solidFill>
              </a:rPr>
              <a:t>is Shi-Mei`s from?</a:t>
            </a:r>
          </a:p>
          <a:p>
            <a:pPr marL="0" indent="0" algn="l"/>
            <a:r>
              <a:rPr lang="en-US" dirty="0" smtClean="0"/>
              <a:t>A)Spain.    B)England.    </a:t>
            </a:r>
            <a:r>
              <a:rPr lang="en-US" dirty="0"/>
              <a:t>C) </a:t>
            </a:r>
            <a:r>
              <a:rPr lang="en-US" dirty="0" smtClean="0"/>
              <a:t>Brooklyn N.Y.   </a:t>
            </a:r>
            <a:r>
              <a:rPr lang="en-US" dirty="0"/>
              <a:t>D) </a:t>
            </a:r>
            <a:r>
              <a:rPr lang="en-US" dirty="0" smtClean="0"/>
              <a:t>London.</a:t>
            </a:r>
            <a:endParaRPr lang="en-US" dirty="0"/>
          </a:p>
          <a:p>
            <a:pPr marL="0" indent="0" algn="l"/>
            <a:r>
              <a:rPr lang="en-US" dirty="0" smtClean="0">
                <a:solidFill>
                  <a:srgbClr val="FF0000"/>
                </a:solidFill>
              </a:rPr>
              <a:t>8-What </a:t>
            </a:r>
            <a:r>
              <a:rPr lang="en-US" dirty="0">
                <a:solidFill>
                  <a:srgbClr val="FF0000"/>
                </a:solidFill>
              </a:rPr>
              <a:t>does Mr. Alvarez teach?</a:t>
            </a:r>
          </a:p>
          <a:p>
            <a:pPr marL="0" indent="0" algn="l"/>
            <a:r>
              <a:rPr lang="en-US" dirty="0" smtClean="0"/>
              <a:t>A)Arabic.    </a:t>
            </a:r>
            <a:r>
              <a:rPr lang="en-US" dirty="0"/>
              <a:t>B) </a:t>
            </a:r>
            <a:r>
              <a:rPr lang="en-US" dirty="0" smtClean="0"/>
              <a:t>French.    </a:t>
            </a:r>
            <a:r>
              <a:rPr lang="en-US" dirty="0"/>
              <a:t>C) </a:t>
            </a:r>
            <a:r>
              <a:rPr lang="en-US" dirty="0" smtClean="0"/>
              <a:t>Spanish.   </a:t>
            </a:r>
            <a:r>
              <a:rPr lang="en-US" dirty="0"/>
              <a:t>D) </a:t>
            </a:r>
            <a:r>
              <a:rPr lang="en-US" dirty="0" smtClean="0"/>
              <a:t>English.</a:t>
            </a:r>
            <a:endParaRPr lang="en-US" dirty="0"/>
          </a:p>
          <a:p>
            <a:pPr marL="0" indent="0" algn="l"/>
            <a:endParaRPr lang="en-US" dirty="0"/>
          </a:p>
          <a:p>
            <a:pPr marL="0" indent="0" algn="l"/>
            <a:endParaRPr lang="en-US" dirty="0"/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Exercises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585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90500" y="1524000"/>
            <a:ext cx="9791700" cy="45259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9-What </a:t>
            </a:r>
            <a:r>
              <a:rPr lang="en-US" dirty="0">
                <a:solidFill>
                  <a:srgbClr val="FF0000"/>
                </a:solidFill>
              </a:rPr>
              <a:t>does Shi-Mei do</a:t>
            </a:r>
            <a:r>
              <a:rPr lang="en-US" dirty="0" smtClean="0">
                <a:solidFill>
                  <a:srgbClr val="FF0000"/>
                </a:solidFill>
              </a:rPr>
              <a:t>?- she is a:</a:t>
            </a:r>
          </a:p>
          <a:p>
            <a:pPr algn="l"/>
            <a:r>
              <a:rPr lang="en-US" dirty="0" smtClean="0"/>
              <a:t>A)student.    </a:t>
            </a:r>
            <a:r>
              <a:rPr lang="en-US" dirty="0"/>
              <a:t>B) </a:t>
            </a:r>
            <a:r>
              <a:rPr lang="en-US" dirty="0" smtClean="0"/>
              <a:t>teacher.    </a:t>
            </a:r>
            <a:r>
              <a:rPr lang="en-US" dirty="0"/>
              <a:t>C) </a:t>
            </a:r>
            <a:r>
              <a:rPr lang="en-US" dirty="0" smtClean="0"/>
              <a:t>engineer.   </a:t>
            </a:r>
            <a:r>
              <a:rPr lang="en-US" dirty="0"/>
              <a:t>D) </a:t>
            </a:r>
            <a:r>
              <a:rPr lang="en-US" dirty="0" smtClean="0"/>
              <a:t>doctor.</a:t>
            </a:r>
          </a:p>
          <a:p>
            <a:pPr algn="l"/>
            <a:r>
              <a:rPr lang="en-US" dirty="0" smtClean="0">
                <a:solidFill>
                  <a:srgbClr val="FF0000"/>
                </a:solidFill>
              </a:rPr>
              <a:t>10-What are some of </a:t>
            </a:r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dirty="0" smtClean="0">
                <a:solidFill>
                  <a:srgbClr val="FF0000"/>
                </a:solidFill>
              </a:rPr>
              <a:t>school`s </a:t>
            </a:r>
            <a:r>
              <a:rPr lang="en-US" dirty="0">
                <a:solidFill>
                  <a:srgbClr val="FF0000"/>
                </a:solidFill>
              </a:rPr>
              <a:t>characteristics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 algn="l"/>
            <a:r>
              <a:rPr lang="en-US" dirty="0" smtClean="0"/>
              <a:t>A)Big and clean.    </a:t>
            </a:r>
            <a:r>
              <a:rPr lang="en-US" dirty="0"/>
              <a:t>B) </a:t>
            </a:r>
            <a:r>
              <a:rPr lang="en-US" dirty="0" smtClean="0"/>
              <a:t>small.    </a:t>
            </a:r>
            <a:r>
              <a:rPr lang="en-US" dirty="0"/>
              <a:t>C) </a:t>
            </a:r>
            <a:r>
              <a:rPr lang="en-US" dirty="0" smtClean="0"/>
              <a:t>dirty.   </a:t>
            </a:r>
            <a:r>
              <a:rPr lang="en-US" dirty="0"/>
              <a:t>D) </a:t>
            </a:r>
            <a:r>
              <a:rPr lang="en-US" dirty="0" smtClean="0"/>
              <a:t>big and dirty.</a:t>
            </a:r>
            <a:endParaRPr lang="en-US" dirty="0"/>
          </a:p>
          <a:p>
            <a:pPr algn="l"/>
            <a:r>
              <a:rPr lang="en-US" dirty="0" smtClean="0">
                <a:solidFill>
                  <a:srgbClr val="FF0000"/>
                </a:solidFill>
              </a:rPr>
              <a:t>11-What </a:t>
            </a:r>
            <a:r>
              <a:rPr lang="en-US" dirty="0">
                <a:solidFill>
                  <a:srgbClr val="FF0000"/>
                </a:solidFill>
              </a:rPr>
              <a:t>does Shi-Mei think of her school</a:t>
            </a:r>
            <a:r>
              <a:rPr lang="en-US" dirty="0" smtClean="0">
                <a:solidFill>
                  <a:srgbClr val="FF0000"/>
                </a:solidFill>
              </a:rPr>
              <a:t>?-she thinks it`s:</a:t>
            </a:r>
          </a:p>
          <a:p>
            <a:pPr algn="l"/>
            <a:r>
              <a:rPr lang="en-US" dirty="0" smtClean="0"/>
              <a:t>A)boring.    </a:t>
            </a:r>
            <a:r>
              <a:rPr lang="en-US" dirty="0"/>
              <a:t>B) </a:t>
            </a:r>
            <a:r>
              <a:rPr lang="en-US" dirty="0" smtClean="0"/>
              <a:t>great.    </a:t>
            </a:r>
            <a:r>
              <a:rPr lang="en-US" dirty="0"/>
              <a:t>C) </a:t>
            </a:r>
            <a:r>
              <a:rPr lang="en-US" dirty="0" smtClean="0"/>
              <a:t>sad.   </a:t>
            </a:r>
            <a:r>
              <a:rPr lang="en-US" dirty="0"/>
              <a:t>D) </a:t>
            </a:r>
            <a:r>
              <a:rPr lang="en-US" dirty="0" smtClean="0"/>
              <a:t>difficult.</a:t>
            </a:r>
            <a:endParaRPr lang="en-US" dirty="0"/>
          </a:p>
          <a:p>
            <a:pPr algn="l"/>
            <a:endParaRPr lang="en-US" dirty="0">
              <a:solidFill>
                <a:srgbClr val="FF0000"/>
              </a:solidFill>
            </a:endParaRP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Exercises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37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</a:rPr>
              <a:t>Exercise ( </a:t>
            </a:r>
            <a:r>
              <a:rPr lang="en-US" sz="3200" b="1" dirty="0" err="1" smtClean="0">
                <a:solidFill>
                  <a:srgbClr val="C00000"/>
                </a:solidFill>
              </a:rPr>
              <a:t>Wh</a:t>
            </a:r>
            <a:r>
              <a:rPr lang="en-US" sz="3200" b="1" dirty="0" smtClean="0">
                <a:solidFill>
                  <a:srgbClr val="C00000"/>
                </a:solidFill>
              </a:rPr>
              <a:t>- Questions)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Circle the most suitable answer a, b, c or d for each of the following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1.  __________ was the reason of the car accident? – It was the very high speed.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Why                                B. Where                          C. What                     D. How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2. Could you please tell me __________ will be the final test ?  - Next Monday.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Where                             B. When                           C. How                       D. Who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 3. _____________ do you eat a day?  - Only twice.</a:t>
            </a:r>
          </a:p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How  far                         B. How long                      C. How often            D. How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4.  How long did it take you to finish doing the homework? - 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Three kilometers         B. Two hours                    C. Four children         D. Yesterday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5. ____________ is knocking at the door? __ It is </a:t>
            </a:r>
            <a:r>
              <a:rPr lang="en-US" sz="1800" b="1" dirty="0" err="1" smtClean="0">
                <a:cs typeface="Arial" pitchFamily="34" charset="0"/>
              </a:rPr>
              <a:t>Rami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How                               B. When                             C. Why                       D. Who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804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849</TotalTime>
  <Words>588</Words>
  <Application>Microsoft Office PowerPoint</Application>
  <PresentationFormat>A4 Paper (210x297 mm)</PresentationFormat>
  <Paragraphs>96</Paragraphs>
  <Slides>10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عرض تقديمي في PowerPoint</vt:lpstr>
      <vt:lpstr> Seventh Lecture  </vt:lpstr>
      <vt:lpstr>عرض تقديمي في PowerPoint</vt:lpstr>
      <vt:lpstr>WH Questions</vt:lpstr>
      <vt:lpstr>Reading passage</vt:lpstr>
      <vt:lpstr>Exercises</vt:lpstr>
      <vt:lpstr>Exercises</vt:lpstr>
      <vt:lpstr>Exercises</vt:lpstr>
      <vt:lpstr> Exercise ( Wh- Questions)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2</dc:creator>
  <cp:lastModifiedBy>Ahmed Alhuwayshil</cp:lastModifiedBy>
  <cp:revision>23</cp:revision>
  <dcterms:created xsi:type="dcterms:W3CDTF">2016-02-08T08:46:21Z</dcterms:created>
  <dcterms:modified xsi:type="dcterms:W3CDTF">2016-02-29T06:10:24Z</dcterms:modified>
</cp:coreProperties>
</file>