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68" r:id="rId4"/>
    <p:sldId id="273" r:id="rId5"/>
    <p:sldId id="274" r:id="rId6"/>
    <p:sldId id="275" r:id="rId7"/>
    <p:sldId id="269" r:id="rId8"/>
    <p:sldId id="270" r:id="rId9"/>
    <p:sldId id="271" r:id="rId10"/>
    <p:sldId id="272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BD1F"/>
    <a:srgbClr val="8E6334"/>
    <a:srgbClr val="D98061"/>
    <a:srgbClr val="313B4A"/>
    <a:srgbClr val="43A79C"/>
    <a:srgbClr val="F04316"/>
    <a:srgbClr val="81AA52"/>
    <a:srgbClr val="0E478A"/>
    <a:srgbClr val="ECA02F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>
        <p:scale>
          <a:sx n="76" d="100"/>
          <a:sy n="76" d="100"/>
        </p:scale>
        <p:origin x="-826" y="-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العامة 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121</a:t>
            </a:r>
          </a:p>
          <a:p>
            <a:pPr algn="l">
              <a:lnSpc>
                <a:spcPct val="80000"/>
              </a:lnSpc>
            </a:pPr>
            <a:endParaRPr lang="en-US" sz="1400" b="1" spc="-15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Ahmed H. </a:t>
            </a:r>
            <a:r>
              <a:rPr lang="en-US" sz="2800" b="1" spc="-150" dirty="0" err="1">
                <a:latin typeface="Calibri" pitchFamily="34" charset="0"/>
                <a:cs typeface="Times New Roman" pitchFamily="18" charset="0"/>
              </a:rPr>
              <a:t>Alhuwayshil</a:t>
            </a:r>
            <a:endParaRPr lang="en-US" sz="2800" b="1" spc="-150" dirty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E-mail: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 aalhuwayshil@kfu.edu.sa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baseline="300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10th</a:t>
            </a:r>
            <a:r>
              <a:rPr lang="en-US" sz="5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Class</a:t>
            </a:r>
          </a:p>
        </p:txBody>
      </p:sp>
    </p:spTree>
    <p:extLst>
      <p:ext uri="{BB962C8B-B14F-4D97-AF65-F5344CB8AC3E}">
        <p14:creationId xmlns:p14="http://schemas.microsoft.com/office/powerpoint/2010/main" val="145054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Elements of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/>
              <a:t>Parts of Speech (verbs) </a:t>
            </a:r>
            <a:endParaRPr lang="en-US" dirty="0" smtClean="0"/>
          </a:p>
          <a:p>
            <a:pPr algn="l">
              <a:buFontTx/>
              <a:buChar char="-"/>
            </a:pPr>
            <a:r>
              <a:rPr lang="en-US" dirty="0" smtClean="0"/>
              <a:t>Vocabulary </a:t>
            </a:r>
          </a:p>
        </p:txBody>
      </p:sp>
    </p:spTree>
    <p:extLst>
      <p:ext uri="{BB962C8B-B14F-4D97-AF65-F5344CB8AC3E}">
        <p14:creationId xmlns:p14="http://schemas.microsoft.com/office/powerpoint/2010/main" val="292028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676400" y="2497138"/>
            <a:ext cx="59499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Parts of Speech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en-US" sz="6000" dirty="0" smtClean="0">
                <a:latin typeface="+mn-lt"/>
                <a:cs typeface="Arial" charset="0"/>
              </a:rPr>
              <a:t>(Verbs)</a:t>
            </a:r>
            <a:endParaRPr kumimoji="0" lang="en-US" altLang="en-US" sz="6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93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85799" y="2133600"/>
            <a:ext cx="786447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 sz="4400" dirty="0">
                <a:solidFill>
                  <a:srgbClr val="00B050"/>
                </a:solidFill>
              </a:rPr>
              <a:t>A word that expresses action or otherwise helps to make a </a:t>
            </a:r>
            <a:r>
              <a:rPr lang="ar-SA" altLang="en-US" sz="4400" dirty="0" smtClean="0">
                <a:solidFill>
                  <a:srgbClr val="00B050"/>
                </a:solidFill>
              </a:rPr>
              <a:t>.</a:t>
            </a:r>
            <a:r>
              <a:rPr lang="en-US" altLang="en-US" sz="4400" dirty="0" smtClean="0">
                <a:solidFill>
                  <a:srgbClr val="00B050"/>
                </a:solidFill>
              </a:rPr>
              <a:t>statement</a:t>
            </a:r>
            <a:endParaRPr lang="en-US" altLang="en-US" sz="4400" dirty="0">
              <a:solidFill>
                <a:srgbClr val="00B050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-413886" y="897449"/>
            <a:ext cx="64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-What is a verb?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01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How to identify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Verbs always come after the subject of a sentence.</a:t>
            </a:r>
          </a:p>
          <a:p>
            <a:pPr algn="l"/>
            <a:endParaRPr lang="en-US" dirty="0"/>
          </a:p>
          <a:p>
            <a:pPr algn="l"/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For example: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algn="l"/>
            <a:r>
              <a:rPr lang="en-US" dirty="0" smtClean="0"/>
              <a:t>-</a:t>
            </a:r>
            <a:r>
              <a:rPr lang="en-US" dirty="0" smtClean="0">
                <a:solidFill>
                  <a:srgbClr val="FF0000"/>
                </a:solidFill>
              </a:rPr>
              <a:t>Layla and Fatimah </a:t>
            </a:r>
            <a:r>
              <a:rPr lang="en-US" dirty="0" smtClean="0">
                <a:solidFill>
                  <a:srgbClr val="00B050"/>
                </a:solidFill>
              </a:rPr>
              <a:t>work </a:t>
            </a:r>
            <a:r>
              <a:rPr lang="en-US" dirty="0" smtClean="0"/>
              <a:t>everyday.</a:t>
            </a:r>
          </a:p>
          <a:p>
            <a:pPr algn="l"/>
            <a:r>
              <a:rPr lang="en-US" dirty="0" smtClean="0"/>
              <a:t>- </a:t>
            </a:r>
            <a:r>
              <a:rPr lang="en-US" dirty="0" smtClean="0">
                <a:solidFill>
                  <a:srgbClr val="FF0000"/>
                </a:solidFill>
              </a:rPr>
              <a:t>Ahmed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is</a:t>
            </a:r>
            <a:r>
              <a:rPr lang="en-US" dirty="0" smtClean="0"/>
              <a:t> a good student.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6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 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beautiful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Attractive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Special food for sick or for</a:t>
                      </a:r>
                      <a:r>
                        <a:rPr lang="en-US" sz="2000" b="1" baseline="0" dirty="0" smtClean="0"/>
                        <a:t> slimming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Diet                  ( N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Not cooked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Raw                (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thin in an attractive way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Slim       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Win or get something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Gain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Meet or unite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join          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Fat – the opposite of slim or thin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Overweight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during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While              ( conj)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Do / succeed/ have a job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              ( V)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small or light meal between main meals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Snack               ( N)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740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88732" y="1524000"/>
          <a:ext cx="8350469" cy="3169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72316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with</a:t>
                      </a:r>
                      <a:r>
                        <a:rPr lang="en-US" sz="2000" b="1" baseline="0" dirty="0" smtClean="0"/>
                        <a:t> fire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Bake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in water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Boil   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in oil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Fry    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Old, smelly and bad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Disgusting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pleasant taste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Delicious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Apart from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Except            ( Conj)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23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  <a:cs typeface="Arial" pitchFamily="34" charset="0"/>
              </a:rPr>
              <a:t>Previewing Vocabulary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1. </a:t>
            </a:r>
            <a:r>
              <a:rPr lang="en-US" sz="2000" b="1" dirty="0" smtClean="0">
                <a:cs typeface="Arial" pitchFamily="34" charset="0"/>
              </a:rPr>
              <a:t>The word” _____________” is closest in meaning to the phrase “ not cooked”.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boiled                                                                              B. raw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fried                                                                                 D. ugly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2. Some people lose weight fast, but they usually _____________ it back again.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gain                                                                                  B. eat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help                                                                                  D. give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3. The word “ ___________” is closest in meaning to the phrase “ very beautiful”.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interesting                                                                      B. attractive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difficult                                                                            D. thin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4. She looks very ______________ because of the diet she follows.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slim                                                                                    B. ugly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dangerous                                                                         tall </a:t>
            </a:r>
            <a:r>
              <a:rPr lang="en-US" sz="2000" b="1" dirty="0" smtClean="0">
                <a:cs typeface="Arial" pitchFamily="34" charset="0"/>
              </a:rPr>
              <a:t>  </a:t>
            </a:r>
            <a:endParaRPr lang="en-US" sz="36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58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"/>
    </mc:Choice>
    <mc:Fallback xmlns="">
      <p:transition spd="slow" advTm="23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  <a:cs typeface="Arial" pitchFamily="34" charset="0"/>
              </a:rPr>
              <a:t>Previewing Vocabulary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1"/>
            <a:ext cx="8915400" cy="4800600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5</a:t>
            </a:r>
            <a:r>
              <a:rPr lang="en-US" sz="1800" b="1" dirty="0" smtClean="0">
                <a:cs typeface="Arial" pitchFamily="34" charset="0"/>
              </a:rPr>
              <a:t>. </a:t>
            </a:r>
            <a:r>
              <a:rPr lang="en-US" sz="2000" b="1" dirty="0" smtClean="0">
                <a:cs typeface="Arial" pitchFamily="34" charset="0"/>
              </a:rPr>
              <a:t>I remembered the meanings of all words ____________the word” except”.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expect                                                                                 B. accept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except                                                                                 D. receipt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6. My friend suffers from being _____________. He is now too fat.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thin                                                                                     B. overweight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light                                                                                     D. happy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7.  “ _________” is closest in meaning to the phrase “ old, smelly and very bad”.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interesting                                                                         B. attractive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disgusting                                                                           D. delicious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8. Dieting often doesn’t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work</a:t>
            </a:r>
            <a:r>
              <a:rPr lang="en-US" sz="2000" b="1" dirty="0" smtClean="0">
                <a:cs typeface="Arial" pitchFamily="34" charset="0"/>
              </a:rPr>
              <a:t>. People usually gain back the weight.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The word “Work” means:___________________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have a job                                                                           B. succeed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fail                                                                                         D. be active and try </a:t>
            </a:r>
            <a:r>
              <a:rPr lang="en-US" sz="2000" b="1" dirty="0" smtClean="0">
                <a:cs typeface="Arial" pitchFamily="34" charset="0"/>
              </a:rPr>
              <a:t>  </a:t>
            </a:r>
            <a:endParaRPr lang="en-US" sz="36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10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"/>
    </mc:Choice>
    <mc:Fallback xmlns="">
      <p:transition spd="slow" advTm="234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566</Words>
  <Application>Microsoft Office PowerPoint</Application>
  <PresentationFormat>A4 Paper (210x297 mm)</PresentationFormat>
  <Paragraphs>139</Paragraphs>
  <Slides>11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عرض تقديمي في PowerPoint</vt:lpstr>
      <vt:lpstr>عرض تقديمي في PowerPoint</vt:lpstr>
      <vt:lpstr>Elements of Class</vt:lpstr>
      <vt:lpstr>عرض تقديمي في PowerPoint</vt:lpstr>
      <vt:lpstr>عرض تقديمي في PowerPoint</vt:lpstr>
      <vt:lpstr>How to identify verbs</vt:lpstr>
      <vt:lpstr> Vocabulary Previewing ( pages 147/ 50/ 152 /160) ) </vt:lpstr>
      <vt:lpstr>Vocabulary Previewing ( pages 147/ 50/ 152 /160) ) </vt:lpstr>
      <vt:lpstr>Previewing Vocabulary</vt:lpstr>
      <vt:lpstr>Previewing Vocabulary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2</dc:creator>
  <cp:lastModifiedBy>Sony</cp:lastModifiedBy>
  <cp:revision>12</cp:revision>
  <dcterms:created xsi:type="dcterms:W3CDTF">2016-02-08T08:46:21Z</dcterms:created>
  <dcterms:modified xsi:type="dcterms:W3CDTF">2016-11-30T16:33:15Z</dcterms:modified>
</cp:coreProperties>
</file>