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3" r:id="rId3"/>
    <p:sldId id="274" r:id="rId4"/>
    <p:sldId id="277" r:id="rId5"/>
    <p:sldId id="278" r:id="rId6"/>
    <p:sldId id="279" r:id="rId7"/>
    <p:sldId id="275" r:id="rId8"/>
    <p:sldId id="272" r:id="rId9"/>
    <p:sldId id="269" r:id="rId10"/>
    <p:sldId id="270" r:id="rId11"/>
    <p:sldId id="271" r:id="rId12"/>
    <p:sldId id="280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D98061"/>
    <a:srgbClr val="313B4A"/>
    <a:srgbClr val="43A79C"/>
    <a:srgbClr val="EDBD1F"/>
    <a:srgbClr val="F04316"/>
    <a:srgbClr val="81AA52"/>
    <a:srgbClr val="0E478A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>
        <p:scale>
          <a:sx n="76" d="100"/>
          <a:sy n="76" d="100"/>
        </p:scale>
        <p:origin x="-826" y="-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6-03-09T08:01:09.58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5978 9079 0,'-25'24'140,"-74"-24"-140,-50 0 16,25 0-16,0 25 15,0-25-15,-50 25 16,75-25-1,24 25-15,-24-25 0,50 0 16,24 0-16,0 0 62,25 0-46,-74 0 0,-1 0-16,-49 0 15,-25 0-15,75 0 16,24 0-16,25 0 15,1 0-15,-1 0 32,0 0-17,0 0-15,-24 0 16,49 0-1,-50 0-15,50 0 16,-50 0-16,-24-25 16,49 25-16,-49 0 15,-25 0-15,24 0 16,-49-25-16,50 0 15,-50 25 1,74 0-16,-24-24 16,74-1-16,-25 0 15</inkml:trace>
  <inkml:trace contextRef="#ctx0" brushRef="#br0" timeOffset="1247.992">7292 9426 0,'25'0'0,"-25"0"47,50 0 0,-26 25-32,-24-25 1,25 0 0,0 24-16,25-24 15,-1 0-15,1 0 16,0 0-16,-1 0 15,26 0-15,-51 0 16,76 0-16,-76 0 16,26 0-16,0 0 15,-26 0 1,1 0-16,0 0 15,0 0-15,24 0 16,26 0-16,74 0 16,-1 0-16,26 0 15,74 0-15,-49 0 16,-26 0-1,-123 0-15,-1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6-03-09T08:03:29.78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10740 5904 0,'0'0'187,"-25"0"-187,1 0 16,24 0-1,-25 0-15,25 0 16,-25 0-16,0 0 16,25 0-1,-25 0-15,0 0 16,1 0-1,24 0 1,-25 0 0,0 0-16,0 0 15,0 0-15,1 0 16,-1 0-16,25 0 47,-25 0-32,25 0 1,-25 0-1,0 0-15,1 0 16,24 0-16,-25 0 16,0 0-16,25 0 31,-25 0 31,25 24-62,-49-24 31,24 0 16,25 0-31,-25 0-1,0 25 1,25-25 62,-25 0-47,-24 0 110,24 0-126,-25-25-15,-24-24 16,74 49-16,-50-50 15,26 25 1,-1 0 62,25 1-78,0-1 16,-50-25-1,50 50 1,0-25 62,0 1-63,0-26-15,25 25 16,-25-24-16,25-1 16,-25 50-1,0-25 1,25 25-16,-25-49 31,24 49-31,-24-25 16,50-25-1,-50 25 1,0 25-16,25-24 15,0-1-15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6-03-09T08:05:02.60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2902 9252 0,'49'0'47,"1"-25"-47,-25 25 16,49-24-16,-24-1 15,-1 0-15,-24 25 16,75 0-16,-76 0 15,-24 0-15,50 0 16,-25-25-16,0 25 16,-25 0-16,24 0 15,26 0-15,24-25 16,-49 25-16,25 0 15,99 0-15,-1 0 16,-48 0-16,48 0 16,-23 0-16,-51 0 15,50 0-15,-124 0 16,25 0-16,0 0 15,-1 0 17,-24 0-32,25 0 15,0-24-15,0 24 16,24 0-16,-49 0 15,25 0-15,-25 0 16,50 0 0,-50 0-1,25 0-15,-25 0 16,49 0-16,1 0 15,49 0-15,-49 0 16,74 0-16,-75 0 16,1 0-16,-1 0 15,26 0-15,-25 0 16,24 0-16,0 0 15,1 0-15,24 0 16,0 0-16,50 0 16,-50 0-16,50 0 15,25 0-15,74 0 16,-25 0-16,-124 0 15,100 24-15,-51 1 16,-98-25-16,-25 25 16,0-25-1,0 0 63,-25 0-62,49 0-16,-49 0 15,25 0-15,74 0 16,-24 0-16,49 0 16,-75 0-16,75 0 15,-49 0-15,24 0 16,-25 0-16,1-25 15,-26 25-15,1 0 16,49 0-16,50 0 16,-25 0-16,50 0 15,24 0-15,50 0 16,-49 0-16,49 0 15,24 0-15,-98 0 16,-50 0 0,50 0-16,-25 0 15,-75 0-15,0 0 16,-24 0-16,0 0 15,-26 0-15,26 0 16,-50 0-16,25 0 16,-25 0-16,25 0 31,-1 0-31,26 0 15,24 0-15,26 0 16,24 25-16,49-25 16,26 0-16,-26 0 15,-49 25-15,-49-25 16,24 0-16,-25 0 15,26 0-15,148 0 16,-50 0-16,25 0 16,125 0-16,-100 25 15,-75-25-15,51 0 16,73 0-16,-198 0 15,25 0-15,-74 0 16,-50 0 0</inkml:trace>
  <inkml:trace contextRef="#ctx0" brushRef="#br0" timeOffset="49810.4807">6325 12948 0,'-25'0'32,"25"0"-32,-25 0 15,0 0 1,1 0-16,24 0 15,-25 0-15,25 0 32,-25 0-17,0 0 1,25 0-1,-25 0-15,1 0 16,-1 0-16,25 0 16,-25 0-1,0 0 1,-24 0-1,24 0 1,-25 0-16,1 0 16,-100 0-16,124 0 15,-74 0-15,49 0 16,50 0-16,-25 0 15,1 0-15,-1 0 16,0 0-16,-50 0 16,1 0-1,-25 0-15,-50 0 16,25 0-16,50 0 15,-26 0-15,76 0 16,-1 0-16,0 0 31,25 0 32,-25 0-48,0 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6-03-09T08:09:34.24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9574 5904 0,'0'0'234,"0"-25"-234,0 0 15,25 0-15,0 0 16,0 0-16,-25 1 16,0 24-16,0-50 124,0 50-108,25-25 15,-25 25-15,24-49 15,1 49-15,0-25-16,-25 25 15,25-50 172,0 50-187,-25-25 32,0 25 326,0 50-342,24-25-16,-24 0 16,0 24-16,25 1 15,-25-50-15,0 25 16,0-1 15,0 1 281,0 0-296,0 0-16</inkml:trace>
  <inkml:trace contextRef="#ctx0" brushRef="#br0" timeOffset="1169.9925">9674 5730 0,'0'-25'31,"24"25"1,-24 0-17,25 0 48,0 0-32,0 0-16,-25 0 48,49 0 30</inkml:trace>
  <inkml:trace contextRef="#ctx0" brushRef="#br0" timeOffset="4430.3716">10343 5730 0,'0'-25'63,"0"25"-32,-25-25 47,1 25 234,-1 0-296,0 0-16,0 0 15,25 0 282,0 25-297,0-25 31,0 25 0,0 0 31,0-1-30,0-24-32,0 25 15,0 0 1,25 0 155,25-25 63,-26-50-218,1-24-16,-25 24 16,0 25-16,0 1 15,25-1-15,0 0 16,-25 0-1,0 0 1,0 25 0,0-24-16,0-1 15,0 0 63,0 0-78,0 25 31,0 0 281,25 25-296,-25 25-16,0 24 16,0-49-16,0 24 15,0-24-15,0 0 16,0 25-16,0-26 15,0-24-15,24 25 16,-24 25 109,0 0-125,0-1 15,0 1 1,0-50-16,0 49 16,0-24-16,0-25 156</inkml:trace>
  <inkml:trace contextRef="#ctx0" brushRef="#br0" timeOffset="5912.3621">10691 5655 0,'24'-24'109,"1"24"-109,-25 0 47,0 24-47,25 1 15,-25 25-15,0-1 16,0-49-16,25 50 16,-25 0-1,0-50-15,0 25 31,0-25-15,0 24 0,0 1-16,0-25 15,0 25-15,0-25 16,0 25-16,0 0 15,0 24-15,0-49 16,0 25-16,0 49 16,0-74 15,0 25 234,0-25-249,-25 0 15,0-25-16,0 25 17,25-24-32,-24 24 15,24-25-15,-25 0 16,0 25-16,0-50 93</inkml:trace>
  <inkml:trace contextRef="#ctx0" brushRef="#br0" timeOffset="7144.7542">10914 5606 0,'0'0'312,"-99"0"-312,-1 0 15,76 0-15,-51 0 16</inkml:trace>
  <inkml:trace contextRef="#ctx0" brushRef="#br0" timeOffset="156591.7962">6523 14436 0,'25'0'15,"0"0"1,-25 0-1,25 0 17,-25 0-17,25 0 1,-25 0-1,24 0 1,1 0-16,25 0 16,-50 0-16,49 0 15,-24 0 1,50 50-16,-51-50 15,-24 0 1,50 25-16,-25-25 16,24 25-16,1-1 15,-25-24 1,49 0-16,1 0 15,24 0-15,-25 0 16,50 25-16,-49-25 16,49 25-16,25-25 15,-75 25-15,174 0 16,-74-1-16,24-24 15,1 25-15,-75-25 16,0 25-16,-100 0 16,1-25-1</inkml:trace>
  <inkml:trace contextRef="#ctx0" brushRef="#br0" timeOffset="158432.5843">6920 14412 0,'25'0'141,"0"-50"-141,-25-25 15,25-49-15,-25 100 16,0-26 0,49 0-16,-49 26 0,0-1 15,0-25 1,0 50-1,25-25 110,0 25-109,-25 0-1,25 0 1,-1 0-16,26 0 16,-50 25-1,25 0 1,0-25-16,-1 74 15,51 1-15,-50-1 16,-1-49 0,1 49-16,-25-74 0,25 25 15,-25 0 32,25 0 0,0 0-32,0 0 1,-25-25 0,0 24-16,24 1 15,1-25 48,25-99-48,49-25-15,-74 74 16,0-49-16,24 25 15,-24 49-15,-25 0 16</inkml:trace>
  <inkml:trace contextRef="#ctx0" brushRef="#br0" timeOffset="160164.1733">7664 13940 0,'-24'0'78,"24"-49"-78,0-75 16,0 74-16,0-24 15,0 24-15,0 0 16,0 1-16,0-1 15,0 1-15,0-26 16,0 1-16,0-26 16,0 51-16,0-1 15,0 25-15,0-49 16,0 24-16,0 26 15,0-1 1,0-25-16,0 50 16,0-49-16,0 24 15,0-50-15,0 51 16,0-51-16,0 1 15,24-50 1,-24 124-16,0-50 16,25 1-16,-25-1 15,0 50-15,0-50 16,0 1-16,50 24 15,-50-25-15,0 25 16,0-24-16,0 24 16,0 25-16,0-25 15,25-24-15,-25 24 16,0 0-16,0-25 15,0 26-15,0-51 16,0 26-16,0-26 16,24 50-16,-24-49 15,0-25-15,0 49 16,0-24-16,25-26 15,-25 26-15,0 24 16,0-24-16,0-25 16,0 74-16,0-49 15,0-1-15,0 26 16,0 24-16,0 0 15,25 0-15,-25-74 16,0 49 0,25-24-16,-25 0 15,0-1-15,25-24 16,-25 24-16,0 51 15,0-1-15,0 0 16,0 0-16,0-49 16,0 49-16,0-25 15,24 26-15,-24-26 16,25-49-16,-25 24 15,0 26-15,25-50 16,-25 24-16,0 50 16,0-99-16,0 75 15,0-26-15,25 1 16,-25 49-16,25-99 15,-25 50-15,0-1 16,0 26-16,0-51 16,0 26-16,0 24 15,0-24-15,0-50 16,24 0-16,-24 25 15,0-1-15,0 26 16,0 0 0,0 24-16,0 0 15,0-49-15,0 25 16,0-25-16,0 49 15,0-24-15,0-1 16,0 50-16,0 1 16,0-1-16,0 0 15,0 0-15,0-24 16,0 49-1,0-25-15,0 0 16,0 0 0,0 25-1,0-25-15,0 25 16,0-49-16</inkml:trace>
  <inkml:trace contextRef="#ctx0" brushRef="#br0" timeOffset="160600.9705">7863 6077 0</inkml:trace>
  <inkml:trace contextRef="#ctx0" brushRef="#br0" timeOffset="162004.9614">7863 6077 0,'0'-25'109,"-25"25"-46,-49 124-63,49 50 15,-25-50-15,50-25 16,-25-49-16,1 24 16,-1-24-16,25-25 15,-25-1-15,25-24 16,0 25 77,-25 25-77,25 0-16,25-50 140,25-75-124,-26 25-16,1 1 16,74-75-16,-74 99 15,-25-25-15,25 50 16,-25-24-16,25-1 15,24 0 79,1-25-94,49-49 16,25 0-16,-74 74 15,-1 0-15,1 1 16,-50 24 109,50 0-110,24 24-15,-24 26 16,-26-50-16,1 50 15,75 74 1,-76-50-16,1 50 16,50 25-16,-1-25 15,-49-25-15,-25-24 16,25-1-16,-25-24 15,0-1-15,0 75 125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6-03-09T08:16:14.90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868 12923 0,'0'-25'31,"0"25"-16,25 0 1,-25 0-16,24 0 31,1 0-15,-25 0 15,25 0-31,25 0 16,-26 0-1,1 0-15,25 0 16,0 0-16,-50 0 15,49 0-15,-49 0 16,25 0-16,-25 0 16,25 0-16,24 0 15,-24 0 1,0 0-1,-25 0-15,25 0 16,0 0-16,-1 0 16,1 0-1,0 0 48,0 0-17,0 0-46,49 0 16,0-24-16,75-1 16,0 25-1,-50 0-15,50 0 16,-99 0-16,-25 0 15,-1 0-15,1 0 16,-25 0-16,25 0 109,0 0-109,24 0 16,26 0-16,24 0 15,0 0-15,75 0 16,-100 0-16,50 25 16,0-1-16,-74-24 15,0 25-15,-1-25 16,-49 0-16,25 0 15,25 0-15,-26 25 16,76-25-16,-51 0 16,1 0-1,49 0-15,-74 50 16,-25-50-16,25 0 15,-1 0 204,76 0-204,98 0 1,-49-25-16,0 25 0,24 0 16,-98 0-1,-1-25-15,-24 25 16,-25 0-16,-1 0 15,26 0-15,-50 0 47,50 0-16,49-25-15,0 0-16,75 1 16,-1 24-16,-73 0 15,24 0-15,-75 0 16</inkml:trace>
  <inkml:trace contextRef="#ctx0" brushRef="#br0" timeOffset="46004.105">8582 15230 0,'-25'0'109,"-49"-50"-109,24 50 16,-24 0-16,24-24 15,1 24-15,-26 0 16,50 0 0,-24 0-16,-26 0 15,26 0-15,-26 0 16,-24 0-16,74 0 15,1 0-15,-26 0 16,25 0-16,0 0 16,25 0-1,-24 0-15,-26 0 16,-24 0-1,24 0-15,-49 0 16,-1 0-16,1 0 16,25 0-16,-1 0 15,51 0-15,-1 0 94,0 0-79,25 0 1</inkml:trace>
  <inkml:trace contextRef="#ctx0" brushRef="#br0" timeOffset="48546.8888">7367 15354 0,'0'25'78,"-100"124"-78,-48 0 16,48-50-16,51-25 16,-50 1-16,74-51 15,0 1-15,25 0 63,-99 25-63,0-1 15,-50 26-15,0-1 16,-50-24-16,-24-1 15,25 1-15,-50-25 16,74 0-16,-24 24 16,123-49-16,-49 25 15,75 0-15,24-25 16,0 0-1,0 0 17,0 0-32,-24 0 15,-1 0-15,-99 0 16,-49 0-16,-50 0 15,-25 0-15,0 0 16,-49 0-16,24 0 16,75 0-16,99 0 15,-25 0-15,149 0 16,-50 0 62,26 0-78,-1-25 15,0 0-15,-25-24 16,-49-26-16,99 75 16,-25-50-16,25 50 15,-25-24-15,1-26 16,24 25-16,-50-24 15,25-1 1,25 25-16,0 0 0,-25-24 16,25-1-1,-24 1-15,-1-1 16,25 0-16,0 26 15,-25-100-15,-25 74 16,50 0-16,0 26 16,-24-51-16,-1 1 15,25 49-15,-25-25 16,25-24-16,0 74 15,0-50-15,0 25 16,0 25 0,0-24-16,0-1 15,0 0 16,0 25-31,-50-25 125,-74 174-125,-49-25 16,98-49-16,-123 73 15,148-98-15,25-50 16,1 25-16,24 0 16,0-174 155,49 74-155,26-49-16,-1-25 15,-49 100 1,25-75-16,-26 99 16,-24 0-16,0 25 15,25 0 79,0 0-94,0 0 15,24 0-15,-49 0 16,50 0-16,0 0 16,-26 25-16,26 0 15,49 24-15,-74-24 16,49 50-16,-24-75 15,-25 24 1,0 1-16,-1-25 16,-24 25-1,25-25 1</inkml:trace>
  <inkml:trace contextRef="#ctx0" brushRef="#br0" timeOffset="52228.4652">8359 14387 0,'0'0'31,"-25"0"-15,-25 0-16,26 0 15,-1 0 1,0 0-16,0 0 16,0 0-16,1 0 15,24 0-15,-50 0 16,25 0-1,0 0-15,-24 0 16,-26 0-16,1 0 16,24 0-16,-98 0 15,73 0-15,-49 0 16,50 0-16,49 0 15,0 0-15,0 0 16,25 0 0,-25 0 77,-49 0-77,-25 0-16,-75 0 15,50 0-15,-173 0 16,48 0-16,-23 0 16,-26 0-16,50 0 15,74 0-15,50 0 16,75 0-16</inkml:trace>
  <inkml:trace contextRef="#ctx0" brushRef="#br0" timeOffset="54724.4492">5258 14362 0,'0'0'250,"-74"74"-250,-50 1 16,-25-1-16,75-49 15,-50 49-15,74-49 16,25-25-1,0 0 32,1 25-47,24-25 31,-25 0-15,0 0-16,0 0 16,-24 0-16,24 0 15,-25 0-15,25 0 16,25 0-16,-49 0 15,24 0-15,0 0 63,-25 0-63,1 0 15,-26 0-15,-49 0 16,75 0-16,-100 0 16,99 0-16,1 0 15,24 0-15,0 0 16,25 0 62,-25 0-31,1 0-47,-76 0 15,26 0-15,-50 0 16,49-25-16,-24 0 15,0 1-15,74 24 16,-49 0-16,24-75 16,1 75-16,-1 0 15,25 0-15,-24-25 16,49 25-16,-50 0 15,0-24-15,50 24 16,-24 0-16,24 0 16,-25 0-16,-25 0 15,25-25 1,1 0-1,24 25-15,-25 0 16,0 0-16,-25 0 16,50-99 639,0 49-640,0-24-15,0 24 16,0 0 0,0 26-16,0-1 15,0 0 1,25 25 124,0 0-124,0 0-16,0 25 15,-1-25-15,1 0 16,-25 25 0,50-1-1</inkml:trace>
  <inkml:trace contextRef="#ctx0" brushRef="#br0" timeOffset="56066.0406">1240 13593 0,'0'0'31,"0"0"-15,25 0 0,0 0-1,-25 0-15,24 0 16,26 0-16,-25 0 15,0 0-15,24 0 16,-49 0-16,50 0 16,-25 0-16,-1 0 15,1 0-15,0 0 16,49-25-1,-49 25-15,-25 0 16,25 0 0,-25 0 15,25 0-16,0 0-15,-1 0 16,-24 0-16,25 0 16,0 0-16,0 0 31,-25 0-31,49 0 15,-24 0 1</inkml:trace>
  <inkml:trace contextRef="#ctx0" brushRef="#br0" timeOffset="59435.619">2009 13568 0,'74'25'172,"-24"0"156,74-25-313,-50 0 1,-24 25-16,49-1 15,50 1-15,-99-25 16,98 50-16,-148-50 16,50 0-16,-25 0 15,-25 0 1,25 0 46,24 0-46,-49 0-16,50 0 15,-50 0-15,25 0 78,74 0-62,-74 49-16,24-49 16,1 0-16,24 25 15,-24-25 1,-25 0-16,0 0 15,-25 0-15,24 0 16,-24 25 31,25-25-16,0 0-15,25 25-16,-50-25 15,24 0-15,1 0 16,0 0-16,49 0 15,-24 0-15,0 0 16,49 0-16,-74 25 16,49-25-16,-24 0 15,-26 24-15,1-24 16,25 0-16,-25 0 15,-1 0-15,-24 0 16,50 0-16,-50 0 16,25 0-16,-25 0 15,50 0-15,-26 0 31,-24 0 16,25 0-31,0 0-1,0 0 63,0 0-78,-1 0 16,-24 0-16,25 0 16,0-24-1,0 24 32,24-25-31,-24 0-16,-25 25 15,25 0 1,0-25-1,-25 25 48,0-25-48,0 1-15,25-1 16,-25 0-16,0-25 16,49 1-1,-49 49-15,0-25 16,0 0-16,0 25 15,0-25 1,0 25-16,0-24 125,0 24-94,-25 0-15,25 0-16,-24 0 15,-1 0-15,0 0 16,0 0-16,0 0 15,1 0 1,-1 0 0,25 24-16,-25-24 15,0 50 1,0-25-1,25 0 17,-24-25-32,24 24 15,0-24 172,99 0-171,-25 0-16,75 0 16,-75 0-16,1-24 15,-50 24-15,-1 0 16,-24 0-1,25 0 141,0 0-156,0 0 16,-25 0-16,0 0 281,0 49-281,0 1 15,-50 24-15,25-49 16,25 25-16,0-26 16</inkml:trace>
  <inkml:trace contextRef="#ctx0" brushRef="#br0" timeOffset="66127.9761">1910 12328 0,'0'-50'203,"24"-24"-187,26 24-16,-25 1 15,24-26-15,1 50 16,-25-24-16,0 49 15,24-50 110,-24 1-109,25 24-16,-25 0 15,24 0-15,-49 25 16,0-25 0,25 1-1,-25 24 1,50-25-1,49-25-15,-25 25 16,-49 1-16,0-1 16,-25 25-16,25 0 15,-1-25 1,-24 25-16,25 0 15,0 0-15,25-25 16,-1 25 0,26-25-16,-26 25 15,1-24-15,-1 24 16,1-25-1,-50 25-15,25 0 16,0 0-16,-1-25 16,1 25-16,0 0 15,25-25-15,49-24 16,-25 49-16,1 0 15,24 0-15,-25 0 16,-24 0 0,-50 0-16,25 0 109,0 0-109,-1 0 15,26 0 1,-50 0-16,25 0 16,24 49-16,-24-49 15,50 50-15,-51-25 16,-24-25-16,50 24 15,0 1-15,-26 0 16,1 0-16,0 24 16,0-24-16,-25 0 15,50 0-15,-26 0 16,1 24-1,0-49 1,-25 50 0,25-25-16,24-1 15,-49 26-15,25-25 16,0 24-1,-25-49 1,0 50-16,25-50 16,-25 25 15,0-25-16,25 25 1,-25-25 280,49 0-296,1-50 16,-50 50-16,49-50 16,-49 50-16,0-24 15,0 24 1,25-50-1,-25 50 95,0-25-79,0 0-16,0 25 48,0 0 77,0 100-124,-25-1-16,1-74 15,-1 24-15,25-24 16,0 0 0,-25-25-16,-25 25 265,26-25-250,-1 0 32,0 0-47,-25 0 16,26-25-16,-1 0 15,0 0-15,-25 0 16,26 1 0,-1 24-1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6-03-09T08:20:24.83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22225 4514 0,'0'25'405,"-50"0"-389,25-25-16,0 25 16,25 0-1,-24-25-15,24 24 47,-50-24-31,25 25-16,0 0 15,25-25 1,-24 25-16,-1-25 15,0 0 1,0 25 0,-24-1-16,49 1 15,-25-25 1,-50 25-16,51 0 15,-26-25-15,25 0 16,-74 25-16,49 0 16,-49-1-16,74-24 15,-24 0 1,-1 0-1,0 0 1,26 25-16,-1-25 16,-25 0-16,-24 25 15,24-25-15,-24 0 16,24 25-16,1-25 15,-1 0-15,-24 0 16,49 0-16,0 0 16,-25 0-16,50 0 15,-24 0-15,-1 0 16,0 0-1,-25 0-15,50 0 16,-24 0-16,24 0 16,-25 0-16,0 0 15,-25 0 1,26 25-1,-1-25-15,25 0 16,-50 0-16,1 0 16,24 0-16,0 0 15,0 0-15,0 0 16,25 0-1,-25 0-15,1 0 16,-1 0-16,-25 0 16,25 0-1,-49 0-15,24 0 16,-24 0-16,-25 0 15,-50 0-15,0 0 16,0 0-16,-49 0 16,24 0-16,-24 0 15,24 0-15,75 0 16,-75 0-16,25 0 15,100 0-15,24 0 16,25 0-16,-25 0 16,25 0 62,-74 0-63,24 0-15,-24 0 16,-100 0-1,-49 0-15,49 0 16,1 0-16,-26 0 16,26 0-16,73 0 15,26 0-15,0 0 16,24 0-16,50 0 15,-50 0-15,50 0 16,-24 0 0,-1 0-16,-25 0 15,-24 0-15,-25 0 16,-50 0-16,25 0 15,-100 0-15,51 0 16,49 0-16,-50 0 16,75 0-16,24 0 15,1 0-15,24 0 16,1 0-16,49 0 78,-50 0-63,-49 0-15,-124 0 16,24 0-16,-73 0 16,-1 0-16,0 0 15,-74 0-15,-26 0 16,76 0-16,-26 0 15,100 0-15,49 0 16,1 0-16,123 0 16,-24 0-16,24 0 15,50 0 1,-25 0 31,1 0-32,-26 0-15,25 0 16,-24 0-16,-1 0 15,-24 0-15,24 0 16,-99 0-16,0-25 16,75 25-16,-75-25 15,50 25 1,0 0-16,24-25 15,1 25-15,74 0 16,-50 0-16,1 0 16,-1 0-16,25-25 15,0 25-15,1 0 16,-26 0-16,-24-24 15,49 24-15,-50 0 16,1-25-16,24 25 16,-24-25-16,-25-25 15,-1 50-15,51 0 16,-50 0-16,24-25 15,26 25-15,24 0 16,-25-24-16,50 24 16,-25 0-1,1 0-15,-26 0 16,0 0-16,1-25 15,-51 25-15,1 0 16,0 0-16,0 0 16,-50-25-16,99 25 15,-74 0-15,25 0 16,50 0-1,49 0-15,-25 0 16,-74 0 46,99 0-62,-25 0 16,-50 0-16,1 0 16,24 0-16,1 0 15,-1 0-15,-24 0 16,-1 0-16,26 0 15,49 0-15,-50 0 16,25 0-16,-24 0 16,49 0-16,-50 0 15,0 0-15,26 0 16,24 0-16,-25 0 15,0 0-15,0 0 16,0 0 0,1 0-16,-26 0 15,25 0 1,-24 0-16,-1 0 15,-24 0-15,49 0 16,25 0-16,-50 0 16,25 0-16,0 0 31,1 0 31,24 0-62,-50 0 16,0 0-16,26 0 15,-1 0-15,-25 0 16,25 0-16,1 0 16,-1 0-16,25 0 15,-25 0 1,0 0-1,0 0 17,25 0-17,-49 0 1,24 0-16,0 0 15,-24 0-15,24 0 16,0 0-16,25 0 31,-25 0 78,25-25-93,-25 0-16,1 1 16,-1 24-16,25-50 15,0 50-15,0-25 16,0 0-16,0 1 15,-25 24 1,25 0 514,-25 0-530,-74 99 16,99-74-16,-50-1 16,50 1-1,0-25 250,0-25-265,0 25 16,25-24 0,-25-1-1,25 25 1,0-50-16,0 25 15,24 1-15,-24-1 16,0 25 78,0 0-79,-1 0 63,-24 0 31,25 0-77,0 0-17,25 0 1,-50 0-16,24 25 15,-24-25 1,25 24-16,-25 1 16</inkml:trace>
  <inkml:trace contextRef="#ctx0" brushRef="#br0" timeOffset="83163.0668">6027 5755 0,'0'0'109,"-25"0"-93,25 0-16,-24 0 15,-26 0-15,25 0 16,0 0-16,-24 0 15,-50 0-15,49 0 16,-49-25-16,49 25 16,-24-25-16,-1 25 15,1 0-15,-1 0 16,51-25-16,-1 25 15,0 0-15,0 0 16,0 0-16,25 0 16,-49 0-1,24 0-15,0 0 16,-74 0-16,25 0 15,-125 0-15,26 0 16,49 0-16,-25 0 16,25 0-1,-50 0-15,0 0 16,26 0-16,24 0 15,49 0-15,1 0 16,24 0-16,25 0 109,-24 0-93,24 0-16,0-25 15,-25 1-15,-24 24 16</inkml:trace>
  <inkml:trace contextRef="#ctx0" brushRef="#br0" timeOffset="84613.8576">24656 4614 0,'24'-25'93,"1"25"-93,0 0 16,-25 0 0,25 0-16,0 0 15,24-25-15,50-25 16,-74 50-16,74-24 15,1-26-15,-76 50 16,1-50-16,74 26 16,-74 24-1,99-25-15,-124 25 16,50 0-16,-25 0 15,-25-25-15</inkml:trace>
  <inkml:trace contextRef="#ctx0" brushRef="#br0" timeOffset="253576.3745">15304 8260 0,'25'25'109,"0"0"-93,24-25 0,1 0-16,0 0 15,24 0-15,0 0 16,26 0-16,-1 0 15,75 0-15,-26 0 16,26 0-16,-100 49 16,100-49-16,-124 25 15,-1-25-15,-49 0 16,75 25-16,-75-25 47,24 0-47,1 0 15,-25 0-15,25 0 16,49 0-16,-24 0 15,0 0-15,24 0 16,1 25-16,-1-25 16,0 24-1,26-24-15,-51 0 0,1 0 16,24 0-1,-24 0-15,-1 0 16,26 0-16,-26 0 16,-24 25-16,50-25 15,-51 0-15,26 0 16,-25 0-16,24 0 15,1 0-15,0 0 16,24 0-16,-49 0 16,0 0-16,-25 0 15,49 0-15,-24 0 31,0 0-31,-25 0 16,25 0 0,24 0-16,26 0 15,-1 0-15,1 0 16,-1 0-16,25 0 15,-49 0-15,24 0 16,100 0-16,-75 0 16,25 0-16,25 0 15,25 0 1,24 0-16,-49-25 15,25 25-15,-50 0 16,-50 0-16,0 0 16,1 0-16,-26 0 15,26 0-15,-26 0 16,26-24-16,-26 24 15,26 0-15,-1 0 16,25 0-16,1 0 16,-1 0-16,0 0 15,50 0-15,-50 0 16,50 0-16,-99 0 15,98 0-15,-73 0 16,24 0-16,50 0 16,-99 0-16,24-25 15,75 0-15,-124 25 16,123 0-16,-24-25 15,-49 25-15,123 0 16,-24 0-16,24-25 16,26 25-1,-76 0-15,26-24 16,-75 24-16,-24 0 15,-26 0-15,26-50 16,-51 50-16,-24 0 16,25 0-16,0 0 15,0 0-15,0 0 16,0 0-16,-1 0 15,26-25-15,24 25 16,1 0-16,74 0 16,-75 0-16,50-25 15,50 25-15,-1-24 16,-73-1-16,-51 25 15,-24 0-15,0 0 16,-25 0 31,25 0-47,49 0 15,25 0-15,25 0 16,-49-50-16,-26 50 16,26 0-16,-51 0 15,-24 0 16,25-25 1</inkml:trace>
  <inkml:trace contextRef="#ctx0" brushRef="#br0" timeOffset="255619.9613">7565 9327 0,'-25'-25'15,"1"0"17,-26 25-17,50 0 1,-75 0-16,1 0 15,-25 0-15,-75-25 16,-24 0-16,24 1 16,75-26-16,-25 0 15,25 50-15,-25-24 16,74-1-16,-24 0 15,24 25-15,25 0 16,-49 0-16,24 0 16,50 0-1,-49 0-15,49 0 16,-50 0-1,25 0-15,-24 0 16,-26 0-16,1 0 16,-50 0-16,24 0 15,-73 0-15,-26 0 16,26 0-16,-75 0 15,49-25-15,50 25 16,-24 0-16,123 0 16,-24 0-16,24 0 15,25 0 1,-24 0 31,-1 0-32,1 0-15,-26 0 16,-24 0-16,25 0 15,-1 0-15,-24 0 16,24 0-16,-24 0 16,0 0-1,0 0-15,49 0 16,-49 0-16,49 0 15,-24 0-15,-25 0 16,24 0-16,-24 0 16,50 0-16,-51 0 15,51 0-15,-1 0 16,-24 0-16,-26 25 15,51-25-15,24 50 16,0-50-16,25 0 16</inkml:trace>
  <inkml:trace contextRef="#ctx0" brushRef="#br0" timeOffset="320983.5424">18653 7516 0,'0'0'109,"0"74"-94,0 1-15,0-26 16,0-24-16,25 25 16,-25-26-1,0 1-15,24 0 16,-24-25-1,0 25-15,25 0 16,-25 24 0,0-49-1,0 25 1,0 25-1,25-25-15,0 24 16,-25-49-16,0 25 16,0-25-16,0 25 15,25-25 204,49 0-204,174 0-15,25 74 16,25-74-16,-26 0 15,225 0-15,197 0 16,-74 0-16,-124 0 16,273 0-16,-446 0 15,-26 0-15,-197 0 16,-100 0-16,24 0 249,26 0-186,24 0-63,50 0 15,50 0-15,99 0 16,0 0-16,24 0 16,75 0-16,1 0 15,-76 0-15,26 0 16,-174 0-16,24 0 15,-123 0-15</inkml:trace>
  <inkml:trace contextRef="#ctx0" brushRef="#br0" timeOffset="323682.3251">942 8632 0,'-25'0'15,"25"0"79,0 25-79,0 0-15,0-1 16,0-24-16,0 25 16,0 0-16,0 0 15,0 0-15,0-1 16,0 26-1,0-25 1,0 0-16,0-1 16,25 26-1,0-25 1,-25-25-1,25 50-15,-25-26 16,25 1 0,-25 0-1,49 0-15,-49-25 16,25 25-1,25-25-15,49 24 0,-25 1 16,26 25-16,24-25 16,-25-25-1,0 0-15,99 74 16,-24-49-16,25-25 15,49 0-15,-50 0 16,0 0-16,-24 0 16,25 0-16,73 0 15,-98 0-15,0 0 16,-1 0-16,-98 0 15,-1 0-15,1 0 16,24 0-16,50 0 16,-1 25-16,-24-25 15,50 24-15,49 1 16,-99-25-16,-49 0 15,74 0-15,-25 0 16,-25 0-16,25 0 16,-50 0-16,1 0 15,-1 0-15,0 0 16,1 0-1,-50 0-15,49 0 0,-24 0 16,-1 0-16,-49 0 16,50 0-1,-25 0-15,49 25 16,50-25-1,-74 0-15,24 0 16,1 0-16,-51 0 16,1 0-16,0 0 15,0 0 32,24 0-31,26 0-16,-1 0 15,1 0-15,-51-25 16,26 0-16,-50 25 15,25-24-15,-25-1 16,25 25-16,0 0 16,24-25-16,1 0 15,-50 25 1,49 0-1,1-49-15,-50 24 0,50 25 16,-50-50 109,24 25-110,1 1-15,0-26 16,0-24-16,0 49 16,-25 0-16,0 25 15,0-50-15,0 50 63,0-25-63,0 25 15,0-49-15,0-1 16,24 50-1,-24-49-15,0 49 16</inkml:trace>
  <inkml:trace contextRef="#ctx0" brushRef="#br0" timeOffset="377205.582">9301 14114 0,'-24'0'31,"24"0"-16,-25 0 1,0 0 0,0-25-1,25 25-15,-25 0 16,1 0-1,24 0-15,-25 0 32,-25 0-32,25 0 15,1 0-15,-1 0 16,0 0-16,-25 0 15,-24 0-15,-25-25 16,74 25-16,-25 0 16,-99-25-16,75 25 15,0 0-15,-50-24 16,24 24-16,-48-50 15,98 25-15,0 25 16,-24 0-16,49 0 16,-49 0-16,-1 0 15,51 0-15,-1 0 16,0 0-16,-49 0 15,24 0-15,25 0 16,0 0-16,-49 0 16,24 0-16,25 0 15,-24 0-15,-1 0 16,1 0-16,24 0 15,-25 0-15,1 0 16,-26 0 0,26 0-16,-1 0 15,-49 0-15,74 0 16,-49 0-16,-1 0 15,50 0-15,1 0 16,-1 0-16,0 0 16,-25 0-1,50 25-15,-49-25 16,-1 0-1,0 0 1,50 0-16,-49 25 16,49-25-1,-25 0-15,-25 25 16,1-25-16,-1 0 15,25 0-15,-24 0 16,-26 0-16,51 0 16,24 0-16,-50 0 15,25 0-15,-24 0 16,24 0-16,-25 0 15,50 0 1,-25 0-16,-24 0 16,49 0-16,-75 0 15,51 0-15,-1 0 16,25 0-16,-25 0 15,0 0-15,0 0 16,25 0 62,-25 0-78,1 24 31,24-24-31,-25 0 16,0 0-16,0 25 15,-24-25-15,49 0 16,-25 0-16,0 0 16,-25 0-1,26 0 1,24 0 265,-25 0-235,25 0-30,-25 0 0,0 0-16,-49 0 15,24 0-15,-74 0 16,99 0-16,-24-25 15,-26 25-15,26 0 16,-1 0-16,-49 0 16,74 0-16,-24 0 15,-26 0-15,1 0 16,-1 0-16,1 0 15,-25 0-15,-1 0 16,1 0-16,0 0 16,0 0-16,49 0 15,1 0-15,24 0 16,0 0-16,25 0 15,-25 0 1,0 0-16,25 0 16,-24 0-1,-51 0-15,50 0 16,-24 0-16,-1 0 15,25 0-15,-24 0 16,24 0 0,0 0-16,0 0 15,25 0-15,-25 0 16,1 0-1,24 0 63,-25-24-62,25 24 46,-25-25-46,0 25 0,0 0-16,25-25 15,-49 0-15,49-24 16,-25 24-1,0 0 1,0 0-16,1 0 16,24 25-16,-25-24 15,25 24-15,-25-25 16,25 25 15,-25-25-15,0 0-1,25 25-15,-24-25 16,-1 25-16,25-74 15,0 49 32,0 25-16,0-49-15,0-26-16,0 75 16,49-49-16,1 24 15,-25-25-15,74-24 16,-74 49-1,49 0-15,50-49 0,-99 49 16,74 0 0,-74 25-16,0-25 15,24 0-15,-49 25 16,25 0-1,0 0 1,0 0 0,-25 0-16,25 0 15,24 0 1,-24 0-16,0 0 15,25 0-15,-50 0 16,24 0-16,26 0 16,-25 0-1,0 0-15,24 0 16,50 0-16,-49 0 15,-25 0-15,99 0 16,-50 0-16,25 0 16,25 0-16,25 0 15,25 0-15,0 0 16,-75 0-16,74 0 15,1 0-15,49 0 16,25 0 0,-74 0-16,-50 0 15,-25 0-15,50 0 16,-25 0-16,0 0 15,-49 0-15,-1 0 16,-49 0-16,0 0 16,-25 0-16,49 0 15,-24 0 1,0 0-16,24 25 15,-24-25-15,74 25 16,-24 0-16,24-25 16,-25 0-16,1 0 15,-26 0-15,-24 0 16,50 0-16,-26 0 15,-49 0-15,25 0 16,-25 0 0,25 0-1,-25 0 1,74 0-16,-24 0 15,49 0 1,-24 0-16,49 0 16,0 0-16,-50 0 15,0 0-15,-49 0 16,25 0-16,-25 0 15,-25 0 1,24 0 0,-24 0 77,100 0-77,-26 0-16,0 0 15,-49 0-15,50 49 16,49-24-16,-25-25 16,50 50-16,0-25 15,-1 0-15,1 24 16,-25-49-1,-99 0-15,0 0 16,0 25 46,-25-25-46,0 50 62,0-1-78,0-49 16,0 50-16,0-1 15,0-49-15,0 50 16,0-25-16,0 24 15,-25-24-15,0 25 16,0-50 0,0 25-16,25-1 31,-24-24-31,24 25 0,-50-25 31,50 50-31,-74-25 16,24-25-16,25 49 15,0-49-15,-24 50 16,24-50-16,25 0 15,-25 25-15,0-1 16,1-24 31,-26 0-47,0 50 15,26-50 1,-1 0-16,-25 25 16</inkml:trace>
  <inkml:trace contextRef="#ctx0" brushRef="#br0" timeOffset="399685.0379">17834 9401 0,'25'0'250,"-25"0"-219,0 0-15,-25 0 31,0 0-47,25 0 15,-24 0-15,-1 0 16,0 0-16,25 0 15,-25 0-15,25 0 16,-49 0-16,24 0 16,25 0 15,-50 0 0,-49 0-15,-25 0-16,0 0 15,-74 0 1,73 0-16,1 0 15,75 0-15,49 0 16</inkml:trace>
  <inkml:trace contextRef="#ctx0" brushRef="#br0" timeOffset="414395.7436">14882 8210 0,'0'0'156,"0"50"-156,0-25 15,0 0-15,0-1 16,0 1-16,0-25 16,0 25 15,0-25-31,0 74 15,0-49-15,0 0 16,0 0-16,0-25 16</inkml:trace>
  <inkml:trace contextRef="#ctx0" brushRef="#br0" timeOffset="416548.5298">12923 11956 0,'0'0'15,"0"0"16,0 0-15,25 0 0,0 0 15,24 0-31,26 0 15,-26 0-15,-24 0 16,0 0-16,0 0 16,-1 0-16,26 0 15,-50 0 1,25 0 46,-25 0-46,25 0 15,-25 25 0,0-1-15,0 1-16,0 0 15,0 0 1,0 0-16,0-1 0,0 1 16,0 0-16,-50 0 15,50-25 1,-25 25-16,25 0 15,-25-25-15,50 49 250,74-49-234,125 25-1,-26 0-15,1-25 16,73 0-16,-24 25 15,0-1-15,-49-24 16,-25 0-16,-125 0 16</inkml:trace>
  <inkml:trace contextRef="#ctx0" brushRef="#br0" timeOffset="446874.7354">16991 11733 0,'0'0'94,"-25"0"-79,0 0 1,0 0-16,-24 0 15,24 0 1,0 0-16,-124 24 16,100-24-16,-50 50 15,-25-25-15,-25-25 16,-25 0-16,0 25 15,26-25-15,-26 0 16,-99 24-16,0-24 16,50 0-16,-99 25 15,198-25-15,-25 0 16,99 0-16,1 0 15</inkml:trace>
  <inkml:trace contextRef="#ctx0" brushRef="#br0" timeOffset="452178.7014">12129 11782 0,'0'0'156,"-25"0"-141,25 0-15,-24 0 16,-1 0-16,25 0 16,-25 0-16,0 0 15,25 0-15,-25 0 16,1 0-16,-1 0 15,25 0-15,-25 0 16,0 0 0,0 0-16,25 0 15,-49 0 1,49 0-16,-25 0 15,25 0 1,-50 0 0,1 0-16,24 0 15,-25 0-15,-24-25 16,49 25-16,0 0 15,-49 0-15,24-24 16,25-1-16,-49 25 16,24 0-16,26 0 15,-1-25-15,0 25 16,-25 0-16,26 0 15,-1 0-15,0 0 16,0 0-16,0 0 16,25 0-16,-24 0 15,-1 0-15,0 0 16,25 0-16,-50 0 15,26 0 1,24 0-16,-25 0 16,0 0-16,-49 0 15,-1 0-15,25-25 16,-24 25-16,0 0 15,-1 0 1,26 0-16,-26 0 16,26 0-16,-1 0 15,50 0-15,-50 0 16,50 0-16,-24 0 15,-1 0-15,0 0 16,25 0 0,-25 0-1,25 0 63,-49 0-62,-51 0-16</inkml:trace>
  <inkml:trace contextRef="#ctx0" brushRef="#br0" timeOffset="460056.6508">14634 11782 0,'-24'0'218,"24"0"-202,74 0-16,-24 0 16,24 0-16,-24 0 15,-26 0-15,1 0 16,-25 0-16,50 0 15,-50 0-15,74 0 16,-49 0-16,0 0 16,25 0-16,24 0 15,-24 0-15,24 0 16,-24 0-16,-1 25 15,1-25-15,-1 0 16,1 0-16,49 50 16,-24-50-16,24 0 15,-25 0-15,1 24 16,-26-24-16,-24 0 15,-25 0-15</inkml:trace>
  <inkml:trace contextRef="#ctx0" brushRef="#br0" timeOffset="518010.2794">4092 15156 0,'0'0'203,"-49"0"-203,24 0 15,-74 0-15,24 0 16,1 0-16,0 0 15,49 0-15,0 0 16,-25 0-16,1 0 16,49 0-16,-25 0 15,25 0 48,-25 0-48,0 0-15,1 0 16,-1 0 0,0 0-1,25 0-15,-25 0 16</inkml:trace>
  <inkml:trace contextRef="#ctx0" brushRef="#br0" timeOffset="532003.3896">13121 13915 0,'-24'0'63,"24"0"15,-25 0-63,0 0-15,0 0 16,25 0 0,-25 0-16,1 0 15,-51 0-15,26 0 16,-26 0-16,-24 0 15,-50 0-15,75 0 16,24 0-16,-74 0 16,74 0-16,50 0 15,-49 0-15,24 0 16,25 0-1,-25 0 1,0 0-16,-24 0 16,-26 0-16,26 0 15,-50 0-15,24 0 16,-49 0-16,-25 0 15,100 0-15,-100 0 16,99 0-16,-24 0 16,-1 0-16,75 0 15,-49-24-15,-26 24 78,75 0-78,-24 0 16,-1 0-16,0 0 15,0 0-15,0 0 16,1 0-16,24 0 78,-25 0-62,0 0-16,0 0 15,-24 0-15,49 0 16,-25 0-1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6-03-09T08:20:48.46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7193 5904 0,'0'0'203,"-25"0"-172,-74 0-16,0 0-15,-50-50 16,0 50-16,-24-25 16,24 0-16,0 25 15,0-25-15,99 25 16,50-24-16,-74-26 15,24 50 110,26 0-109,-1 0-1,0-25-15,-25 25 16,26 0-16,-1 0 16,0 0-16,-49 0 15,24 0-15,25 0 16,-24 0-1,-1 0-15,0-25 16,25 25-16,-49 0 16,24 0-16,26 0 15,-1 0-15,-50 0 16,51 0-16,-1 0 15,0 0 1,-25-24-16,50 24 16,-24 0-16,-1 0 15,25 0-15,-25 0 16,0 0-16,-24 0 15,24 0 1,25 0 0,-25 0-16,-25 0 0,26 0 15,-26-25 1,25 25-16,0 0 15,-49 0-15,49 0 16,0 0-16,-24 0 16,-1 0-16,25 0 15,-24 0-15,24 0 16,-25 0-16,1 0 15,49 0-15,-50 0 16,-24 0-16,24 0 16,0-25-16,-24 25 15,24 0-15,1-25 16,-75 25-16,74 0 15,-49-25-15,25 25 16,-26 0-16,51 0 16,-26 0-16,26 0 15,-1-24-15,-24 24 16,24 0-16,50 0 15,-50 0 1,50 0 0,-49 0 93,-1 0-94,1 49-15,-1-24 16,-49 25-16,74-1 16,-25-24-16,1 25 15,49-50 1,-25 24-16,0-24 15,0 50 1,1-25 0,-1 25-1,0-26-15,25 1 16,0-25-1,-25 50 1,0-1-16,25-49 31,0 25-15,-24-25-1,24 25-15,0 0 16,-25 0-16,25-1 16,0 1-16,0 0 15,0 0 1,0 0 62,0-25-63,0 24-15,25 1 16,24-25 0,1 0-16,-1 25 15,-24-25-15,50 25 16,-51-25-16,51 0 15,-50 25 1,49-25-16,-49 0 16,124 0-16,-75 0 0,50 24 15,-50-24 1,75 0-16,-99 0 15,99 0-15,-100 0 16,26 0-16,-50 0 16,24 0-16,1 0 15,-50 0-15,49 0 16,-49 0-16,25 0 15,-25 0 1,25 0 0,49 25 15,-74-25-31,50 0 15,49 0-15,-49 0 16,-1 25-16,26-25 16,-1 0-16,1 0 15,-1 0-15,-24 0 16,24 0-16,1 0 15,-26 25-15,-24-25 16,25 0 0,-50 0-16,99 0 15,-50 25-15,-24-25 16,50 0-16,-1 0 15,50 0-15,-25 0 16,-24 0-16,-1 0 16,1 0-16,-26 0 15,26 0-15,-1 0 16,-49 0-16,-25 0 15,25 0-15,-1 0 16,26 0-16,-25 0 16,0 0-16,24 0 15,-49 0-15,50 0 16,-25 0-16,-25 0 15,24 0 1,1 0-16,25 0 31,-1 0-31,1 0 16,24 0-16,1 0 15,24 0 1,-49 0-16,-1 0 16,26 0-16,-75 0 15,25 0-15,-1 0 16,1 0-1,0 0 1,25 0 0,-26-25-1,1 0-15,-25 25 16,25 0-16,25 0 15,-1 0-15,1-25 16,-25 0-16,24 1 16,-24 24-16,0 0 15,0-25-15,-25 25 31,24-25-15,26-25-16,-50 50 16,50-24-16,-1-1 15,1 0-15,-25 25 16,-25-25 31,0 25 46,0-25-93,-25-24 16,0 24-16,0 25 15,-24-50-15,-1 26 16,50 24-16,-25-25 16,0 25-16,25-25 46,-24 25-30,24-25 15,-25 25 0,0-25-15,-25 1-16,26-1 0,-1 0 31,0 25-31</inkml:trace>
  <inkml:trace contextRef="#ctx0" brushRef="#br0" timeOffset="76657.9086">18454 7590 0,'25'0'109,"-25"0"-77,0 0-32,-25 0 15,1 0-15,-51 0 16,50 0-16,-24 0 15,24 0-15,-25 0 16,26 0-16,-1 0 16,0 0-16,0 0 15,-25 0-15,26 0 16,24 0-16,-50 0 15,25 0-15,0 0 16,-24 0-16,-26 0 16,1-25-16,-75 1 15,50-1-15,25 25 16,-50-25-16,74 25 15,-24 0-15,49-25 16,0 25-16,0 0 94,25 0-94,-25 0 15,-24 0 1,-1 0-16,0 0 15,-49 0-15,50 0 16,-75 0-16,74 0 16,-24 25-16,49-25 15,0 0-15,25 25 125,0 0-125,0 24 16,0 1-1,0-1-15,0-24 16,0 0-16,0 0 15,0 0 1,0-25 0,0 24-16,0-24 31,0 50-31,0-25 15,0-25 1,0 49 0,25-24-16,-25 0 31,25 0-31,-25 0 15,49-25 1,-49 25 0,25-25-1,25 0-15,-26 24 16,26 26-16,-25-50 15,24 25-15,1 0 16,24 24-16,1-24 16,-25 0-1,24 0-15,-24-25 16,49 24-16,-25 1 15,1 0-15,24-25 16,-25 0-16,50 25 16,-25-25-16,1 0 15,24 25-15,49-25 16,-98 0-16,-26 0 15,75 0-15,-49 0 16,-1 0-16,25 24 16,-74-24-16,99 25 15,-49-25-15,24 25 16,-25-25-16,26 0 15,-51 0-15,75 0 16,-49 25-16,73-25 16,-24 49-16,50-49 15,-50 0-15,-50 0 16,1 0-16,-25 0 15,-26 0-15,1 0 16,25 0-16,24 0 16,-74 0-1,99 0-15,-24 0 16,24 0-16,25 0 15,0 0-15,0 0 16,-25 0-16,25 0 16,-49 0-16,49 0 15,-75 0-15,-24 0 16,25 0-16,-1 0 15,1 0-15,24 0 16,1 0-16,98 0 16,-24 0-16,-25 0 15,124 0-15,-74 25 16,0 0-16,-100-25 15,25 0-15,-49 0 16,-25 0-16,-1 0 16,26 0-16,-50 0 15,25 0-15,49 0 16,1 0-16,-50 0 15,-1 0-15,26 0 16,0 0-16,-1 0 16,1 0-1,-1 0-15,26 0 16,-1 0-16,-24 0 15,-1 0-15,1 0 16,-25 0-16,0 0 16,24 0-16,1 0 15,-1 0-15,51 0 16,24 0-16,74 0 15,1 0-15,49 0 16,-50 0-16,0 0 16,-123 0-16,24 0 15,-74 0-15,0 0 16,0 0-1,-25 0-15,24 0 16,26 0-16,0 0 16,-1 0-16,100-74 15,-50 49-15,25-25 16,-25 25-16,50-24 15,-74 49-15,24-25 16,-25 0-16,-49 25 16,0-25-1,-25 25 1,25 0-1,-25-24 1,49-1 0,-49-25-1,25 25 1,0 1-1,-25-26 1,25 50-16,-25-25 16,0 0-16,0 25 15,0-24 1,0 24-1,0-25 1,0 25-16,0-50 16,0 50-16,0-25 15,0 25-15,0-49 16,0 24-16,-25 0 15,0 25-15,0-50 16,1 50-16,24-24 16,-25 24-1,25-25 16,-50-25-15,25 25-16,-49 1 16,0-1-16,-26-25 15,75 50-15,-24-25 16,-26-24-16,51 49 15,-26 0-15,-49-50 16,99 50-16,-50 0 16,25-25-16,-49 25 15,24-24-15,-24 24 16,-25-25-16,-25 25 15,0-25-15,24 25 16,1 0-16,0 0 16,25-25-16,-75 0 15,99 25-15,-24 0 16,49 0-16,0 0 15,0 0-15,-24 0 16,24 0 0,0 0-1,-24 0-15,-26 0 16,1 0-16,-26 0 15,26 0-15,-25 0 16,49 0-16,-74 0 16,50 0-16,49 0 15,-74 0-15,49 0 16,-24 0-16,24 0 15,-24 0-15,-1 0 16,26 0-16,-75 0 16,49 0-16,1 0 15,-50 0-15,49 0 16,1 0-16,24 0 15,1 0-15,-26 0 16,26-24-16,-1 24 16,25 0-16,-24 0 15,-1 0-15,1-25 16,-1 25-16,-49 0 15,49 0 1,-49 0-16,24-25 0,51 25 31,24 0 0,-25 0 16,-50 0-47,51 0 16,-1 0-16,0 0 15,-49 0-15,49 0 16,0 0-16,0 0 16,0 0-16,-24 0 15,-1 0 1,25 0-16,-24 0 15,24 0-15,0 0 16,0 0-16,-49 0 16,49 0-16,-24 0 15,24 0-15,-50 0 16,26 0-16,-26 0 15,50 0-15,1 0 32,-1 0-17,-25 0-15,25 0 16,-24 0-16,49 0 15,-124 0-15,25 0 16,-75 0-16,50 0 16,50 0-16,-50 0 15,74 0-15,0 0 16,-24 0-16,49 0 15,0 0-15,0 0 47,1 0-47,-1 0 16,0 0-1,0 0 17,0 0 30,1 0-31,24 0-31,-50 0 16,0 0-16,50 0 15,-49 0-15,-1 0 16,50 0 0,-49 0-16,24 0 15,25 0-15,-25 0 16,0 0-1,0 0-15,25 0 16,-49 0 15,49 0-15,-25 0-16,-25 0 15,26 0-15,-1 0 16,-25 0-16,50 0 16,-49 0-16,49 0 15,-25 0 32,0 0 15,-25 0-46,1 0-16,-1 0 16,25 0-16,-49 0 15,49 0-15,25 0 16,-25 0-16,0 0 15,1 0-15,-26 0 188,50 0-173,-50 0-15,26 0 16,-26 0-16,0 25 15,1 0-15,24-25 16,-49 0-16,49 0 16,0 24-16,-25 1 15,26-25 16,-1 0 1,0 25-17,0 0-15,0-25 16,-24 0-16,24 25 15,0-1-15,25-24 16,-50 0-16,50 0 16,-49 25-1,24 0-15,25-25 16,-25 0-1,0 25 32,1-25-16,-26 25-15,50-25-16,-25 24 16,0-24-1</inkml:trace>
  <inkml:trace contextRef="#ctx0" brushRef="#br0" timeOffset="80542.2837">25474 7789 0,'-25'0'94,"25"0"-79,0 0 1,0 49-16,0-49 15,0 25 1,-25 0 0,25-25-16,-24 25 15,24-25-15,0 24 16,0 1 15,0-25-15,0 25 140,0-25 78,0 0-172,24 0-62,-24 0 31,50 0-31,-25-25 16,-25 25-1,25-25 1,-25 25 15,25-24-15,-1 24 15,1-25 16,-25 25 187,25 0-47,0 0-171,-25 0-16,25 25 15,-25-25 1,0 24-16,0-24 15,0 25 1</inkml:trace>
  <inkml:trace contextRef="#ctx0" brushRef="#br0" timeOffset="169009.3166">19868 11311 0,'0'0'296,"-25"0"-296,-99 0 16,50-25-16,-100-24 15,1 24-15,24 0 16,-25-25-16,1 50 16,-1 0-1,25-74-15,75 74 16,-25 0-16,49-25 15,0 25-15,26 0 16,-1 0-16,25 0 16,-25 0-1,-25 0 16,1-25-15,24 25-16,-74 0 16,24 0-16,-24 0 15,25 0-15,-1 0 16,50 0-16,1 0 15,-1 0-15,0 0 16,0 0-16,25 0 16,-25 0 15,1 0-16,-1 0-15,-50 0 16,26 0-16,-1 0 16,-74 0-1,-25 0-15,0 0 0,25 0 16,50 0-1,-25 0-15,49 0 16,25 0-16,-24 0 16,24 0-1,25 50 32,-25-1-31,-24 26-1,49-50-15,-50 24 16,50-49-16,-25 50 15,25 24-15,0-49 16,-25 0-16,25 25 16,0-50-16,0 49 15,0 1 1,0-1-16,0 1 15,50 0-15,-25-1 16,0-49-16,-1 50 16,51-1-1,-50-24-15,-1 25 16,51-25-16,-26-1 15,1 1-15,24 25 16,75-25-16,-25-1 16,-49 1-16,24-25 15,-49 0-15,-1 0 16,-24 0-16,49 0 15,-49 0-15,25 0 16,49 0-16,50 0 16,-50 0-16,75 0 15,24 0-15,75 0 16,0 0-16,24 0 15,-48 0-15,-26 0 16,25 0-16,-75 0 16,-49 0-16,0 0 15,1 0-15,-51 0 16,25-25-16,-24-24 15,-1 24-15,25-74 16,0 49 0,-74 50-16,25-49 15,24 49-15,1-50 0,-26 50 16,26-50-1,-26 26-15,75-1 16,-74 0-16,-50 25 16,25-25-16,0 0 15,-25 25 16,0-24 32,0-1-63,0 25 15,0-25 1,-50 0-16,25 25 16,-74-25-16,0 1 15,24-1-15,-123 0 16,24-25-16,25 26 15,50-1-15,25 0 16,-75-25-16,99 26 16,50 24-1,-74 0-15,49 0 31,25 0-15,-25 0 0,0 0-1,-24 0-15,24 0 16,-25-25-16,-24 25 15,24 0-15,1 0 16,-26 0-16,26 0 16,24 0-16,0 0 15,25 0-15</inkml:trace>
  <inkml:trace contextRef="#ctx0" brushRef="#br0" timeOffset="241377.2527">16941 12824 0,'0'0'312,"0"0"-219,-25 0 516,1 0-500,24 0-62,-25 0 31,0 25-63,0-25 63,25 25-62,-25-25 0,1 24-1,24 1 32,-25-25-31,0 25 62,25-25-32,-25 25-30,0-25 0,25 25 15,0-1-16,-24 1 1,-1 0-16,25 0 16,0-25-1,-25 49-15,0-24 16,0 0-1,25-25 1,0 25 0,-24 0 15,24-25-16,0 25 1,0-1 0,0 1 15,0 0 0,0-25 31,0 25-46,0-25 0,0 25-1,0-1 1,0-24-1,0 25-15,0-25 16,0 50 15,0-50 0,0 25 32,0-25-48,0 24-15,49 1 16,-49 0 0,25-25-16,0 25 15,24 0 1,-49-1-16,50-24 15,-25 25-15,24 0 16,-24-25 0,50 25-16,-51 0 15,1-25-15,-25 0 16,25 0-16,25 0 15,-25 24-15,-1 1 16,1-25-16,-25 0 16,75 0-16,-26 25 15,1-25-15,24 50 16,-49-50-16,0 0 15,-25 0 1,25 0-16,-1 0 16,1 0-1,-25 0 48,25 0-48,0 0-15,-25 24 16,25-24-16,49 25 15,-74-25-15,74 0 16,-49 0-16,25 0 16,-25 0-16,24 0 15,-24 0-15,25 0 16,24 0-16,-24 0 15,-1 0-15,1 25 16,0-25-16,24 0 16,-49 25-16,0-25 15,49 0-15,0 0 16,-49 0-16,74 0 15,-24 0 1,-50 0-16,49 0 16,0 0-16,1 0 15,-50 0-15,-1 0 16,26 0-16,24 0 15,-24 0-15,-25 0 16,74 0-16,-49 0 16,-1 0-16,26 0 15,-1 0-15,1 0 16,24 0-16,0 0 15,25 0-15,-25 0 16,75 0-16,-50 0 16,25 0-16,-50 0 15,-49 0-15,24 0 16,-24 0-16,-1 0 15,1 0-15,-50 0 16,49 0-16,-24 0 16,0 0-1,-25 0-15,25 0 16,24 0-16,1 0 15,0 0 1,24 0-16,0 0 16,51 0-16,-51 0 15,50-25-15,-50 25 16,-49-25-16,25 25 15,-1 0-15,-49 0 16,25 0-16,0 0 16,0 0-1,0 0 1,-25 0-16,24 0 15,1 0-15,25 0 16,-1 0-16,-24 0 16,50 0-16,-1 0 15,-24-49-15,74 49 16,-75 0-16,51-25 15,-1 25-15,50 0 16,24-25-16,-74 25 16,75 0-16,0 0 15,-100 0-15,50-25 16,-74 25-16,74 0 15,-99 0 1,-1 0-16,1 0 16,-25 0-16,50 0 15,-50 0-15,25 0 16,-1-25-16,1 25 15,-25 0-15,25 0 16,0 0-16,0 0 16,-25 0-1,24 0 1,-24 0-1,25 0 17,-25 0 14,50 0-46,-25 0 16,-1-24-16,-24 24 16,25 0-16,0 0 31,0 0 608,0-25-623,49-25-16,-24 50 16,49-49-16,-74 24 15,24 25-15,1-50 16,-25 50-1,0-25-15,-25 25 172,0-24-172,0 24 16,0-25-1,0 25 32,0-25-31,0 0-16,0 25 15,0-25 48,-25-24-48,0 24-15,-25-25 16,1 1-16,-26 24 15,26 0-15,-1 0 16,0 0-16,26 25 16,-1 0-16,25 0 15,-25 0-15,25-24 16,-25 24-1,0 0 63,1-25-62,-1 25 0,25 0-16,-50 0 15,-49 0-15,25 0 16,-1 0-16,-24 0 15,25-50-15,-1 50 16,-49 0-16,50 0 16,-26 0-16,26 0 15,-25 0-15,49 0 16,-49 0-16,49 0 15,1 0-15,-26 0 16,26 0-16,-1 0 16,25 0-16,-24 0 15,49 0-15,-25 0 16,0 0-16,-49 0 15,49 0-15,-25 0 16,-24 0-16,24 0 16,-24 0-1,-1 0-15,1 0 16,-50 0-16,50 0 0,-1 0 15,50 0 1,-49 0-16,0 0 16,24 0-16,50 0 15,-50 0-15,26 0 16,-1 0-16,25 0 15,-25 0-15,-49 0 16,-1 0-16,1 0 16,-1 0-16,-24 0 15,0 0-15,0 0 16,-100 0-16,50 0 15,-24 0-15,98 0 16,-49 0-16,75 0 16,-26 0-16,1 0 15,24 0-15,50 0 16,-49 0-16,24 0 15,25 0 1,-50 0-16,50 0 16,-25 0-1,1 0-15,-1 0 0,0 0 16,0 0-16,-24 0 15,-26 0 1,1 0-16,-1 0 16,-24 0-16,-25 0 15,50 0-15,-75 0 16,-25 0-16,75 0 15,0 0-15,-50 0 16,75 0-16,-26 0 16,1 0-16,0 0 15,49 0-15,-24 0 16,24 0-16,25 0 15,-24 0-15,24 0 16,-25 0-16,50 0 16,-24 0-1,-1 0 1,25 0-16,-25 0 15,-25 0 1,1 0 0,49 0-1,-50 0-15,-24 0 16,49 0-16,0 0 0,-24 0 15,-1 0 1,0 0-16,26 0 16,-26 0-16,0 0 15,50 0-15,-24 0 16,-1 0-1,25 0-15,-25 0 110</inkml:trace>
  <inkml:trace contextRef="#ctx0" brushRef="#br0" timeOffset="254855.5663">17760 12526 0,'0'25'156,"0"0"-156,0 25 16,0-26-16,0 26 15,0-25-15,0 0 16,0-1 0,0 1-1,0-25 1,0 0 187,49-25-188,1 1-15,0 24 16,24-75-16,-49 75 15,0 0-15,-1 0 16,1 0-16,0 0 16,0 0-16,25 0 15,-1 0-15,-49 0 16,25 0-16,0 0 15,0 0 17,24 0-17,-49 0-15,25 25 16,-25-25-1,25 25-15,-25 24 16,25-24-16,-25 0 31,0-25-31,0 25 16,0 0 46,0-1-46,-25-24-16,-25 25 15,25 0-15,1-25 16,-1 0 0,25 0-1,-25 0-15,0 0 31,-24 0-15,49 0-16,-25 0 16,25-25-1,-25 0 1,25 25-1,0-24 63,0-26-62,25 0-16,99-24 16,0 0-16,-25 49 15,-25-25-15,-24 25 16,-75 25 77</inkml:trace>
  <inkml:trace contextRef="#ctx0" brushRef="#br0" timeOffset="255495.1622">17586 12725 0,'0'0'32,"0"0"-17,25 0 16,0-25-31</inkml:trace>
  <inkml:trace contextRef="#ctx0" brushRef="#br0" timeOffset="271500.6596">19149 12502 0,'25'0'78,"-25"0"-63,0 49-15,0-24 16,0 0-1,0-25-15,0 25 16,0-25-16,0 24 16,0-24-1,0 25-15,0 0 219,0-50-204,25 0-15,-1 1 16,26-26-16,-25 25 15,0 25 63,-1 0-62,-24 0 0,25 0 15,0 0-31,0 0 31,-25 0-15,25 25-1,-25-25 1,24 25-16,-24-25 15,0 25-15,0-1 16,0 1 0,0-25-1,25 50 188,25-100-203,-1 1 16,-24 24-16,0-25 15,25 25-15,-26 1 16,1-1-16,0-25 31,-25 50 16,25 0-32,0 0 1,24 25 15,-49-25-15,25 25-16,-25-25 15,25 0 1,0 49-16,24-49 16,-49 75-16,50-26 15,-50 26 1,0-50-16,25-1 15</inkml:trace>
  <inkml:trace contextRef="#ctx0" brushRef="#br0" timeOffset="274230.642">20662 12353 0,'0'0'172,"0"0"-172,-50 0 15,26 25-15,24-1 31,-25 26-31,25-50 16,-25 25 0,25-25-1,0 49 16,0-49-15,0 25 0,0 0-16,0 0 15,0 0-15,0-25 16,0 49-1,0-24 1,0 0 0,0-25-16,0 25 31,0-1 0,0 1 16,0-25 15,0 0-46,25-74-1,24 24-15,-49 1 16,25-26-16,25-24 16,-50 99-16,0-74 15,0 49-15,25 0 16,-1 0 155,26 25-155,-50 25-16,50 25 16,-50-1-16,24 26 15,-24-51-15,0 26 16,0 0-16,75 24 15,-75-49-15,0 24 16,49-24-16,-49 0 16,25-75 140,-25 1-156,25-100 15,0 25-15,24 25 16,-49 0-16,0 49 15,0 0-15,0 1 16,0 24-16,0-25 16,0 25-16,0-24 15,0 49 1,25 0 109,25 99-125,-50-25 15,25 75-15,-1 25 16,-24-50-16,25 50 15,-25-26-15,0-98 16,0 0-16,0-1 16,0 1-16,0-50 15,25 25-15,-25-25 94,75-149-94,-1 50 15,25-125-15,-24 100 16,24 0-16,-50 25 16,-24 0-16,25 49 15,-25 1-15,-1 49 16,1-25-1,-25 0-15,0 25 125,0 0-109,-25 50-16,1-26 15,-1 1-15,-25 25 16,25-50-16,-24 50 16,49-26-1,-25-24 1,25 25 77,0-25-93,0 25 16,0-25-16,0 25 16,0 0-16,0-25 15,0 24-15,0-24 16,50 50-16,-50-25 15,0 0 1,24-1-16,1 1 16,-25 0 77,25-25-93,0 25 31,0 0-15,-1-25-16</inkml:trace>
  <inkml:trace contextRef="#ctx0" brushRef="#br0" timeOffset="277475.4213">22473 12254 0,'0'0'124,"49"124"-124,-49-75 16,0 1-16,25 24 16,0-24-16,-25-25 15,0-1-15,0 1 16,0-25-1,0 25-15,25 0 16,49-25 202,1-25-218,73-49 16,51-100-16,-150 124 16,75-24-16,-99 49 15,25-24-15,0-1 16,-26 25-1,1 25 48,0 0-63,-25 0 16,25 25-1,0 25 16,-1-50-31,-24 49 16,25-49-16,-25 50 16,0-25-16,25 24 15,0 1 1,-25-50 15,0 25-31,0-25 47,25 24 0,74-24-32,-99 0 1,25 0-16,24-49 15,-49 49-15,25-50 16,-25 50-16,0-49 16,0 24-16,25 25 15,-25-75-15,0 75 16,0-24-1,0-1-15,0 0 16,0-25-16,0 50 47,0 0 0,-25 0-47,0 0 15,25 0 1,-25 0 46,1 25-62,-1-25 16,25 25-16,0 0 15,0 0-15,0-25 16,0 49-16,0-49 16,0 25-16,0 0 15,0 0 1,0-1-1,0-24 1,0 25-16,0 0 16,25-25 30,-1 0-30,26 0-16,24 0 16,-49 0-1,0 0-15,0 0 16,-25 0-1,49 0-15,-49-74 16,25 49-16,-25 0 16,25-25-16,-25 26 15,0 24 1,0-25-1,0 0 1,0 50 93,25 24-93,-25-24-16,25 74 15,-25-24-15,0-50 16,0-1-16,0 26 16,0-50-16,0 25 15,24 24 1,-24-49-16,25 50 93,-25-100-77,50-24 0,-25 49-16,24-24 15,-49-1-15,50 0 16,-25 1-1,-25 49 1,0 0 62,0 25-78,0-25 16,0 49-16,0-24 15,0 0-15,0-25 16,24 25-16,-24 24 15,0-49 1,0 25 0,25 0-1,0-25 48,25-25-48,-25-49-15,49-50 16,-24 49-1,49-24-15,-74 49 16,-25 25-16,24 1 16,1-26-16,-25 50 15,0-25 1,0 0-16</inkml:trace>
  <inkml:trace contextRef="#ctx0" brushRef="#br0" timeOffset="279082.211">25052 12725 0,'-74'0'171,"49"49"-171,0-49 16,1 50-16,-1-25 15,0 0-15,25-25 16,-25 24 0,25 1-1,-25 25 1,25-25-1,-24 24 1,24 1 0,0-25-1,0-1 1,0 1 31,0-25-47,0 50 15,24-25 1,76 0-1,-76-25 1,26 24-16,-25-24 16,0 0-16,-1 0 15,-24 0 94,50-24-109,-50-26 16,50 0-16,-26 1 16,-24 24-16,0 0 15,0 0 1</inkml:trace>
  <inkml:trace contextRef="#ctx0" brushRef="#br0" timeOffset="280486.202">25226 12452 0,'25'0'47,"-25"0"-32,49 74-15,-49-49 16,0 25-16,25 24 15,0-49-15,-25 25 16,0-26-16,25 26 16,-25-25-16,0 24 15,0-49 1,0 25-16,25 0 15,-25 0-15,0-25 16,0 25-16,24-1 16,1 26-1,-25-25 32,0 0-31,0-50 108,0-74-108,25-1-16,0 26 16,0 0-16,0 24 15,-1 50-15,-24-25 16,50 25 77,-50 0-77,25 0 15,-25 0-15,25 25-16,-25 25 15,0-50-15,0 49 16,0-49-16,0 25 16,0 0-1,0 0 1,0-25-1,24 24-15,-24-24 16,0 25 0,0-25 108,0 50-108,25-1 15,-25-24-31,0 0 16,25 0-16</inkml:trace>
  <inkml:trace contextRef="#ctx0" brushRef="#br0" timeOffset="281890.193">25945 12849 0,'0'-25'109,"0"-25"-93,25 1-16,0 24 15,-25 0-15,0 0 16,0 1-16,0-1 47,0 25 31,0 0-63,0 0 17,-25 0-17,25 0-15,-25 0 31,-24 0-15,49 0 0,-25 0-1,25 0 1,-25 25-1,25-1-15,0-24 16,0 25-16,-25 25 16,25-25 15,0-1-16,0-24-15,0 25 78,0 0-62,0 0-16,25-25 16,0 0-16,0 0 15,-25 25-15,25-25 16,-1 0-16,-24 0 15,25 0 1,-25 0-16,25 0 31,0 0 0,24 0-31</inkml:trace>
  <inkml:trace contextRef="#ctx0" brushRef="#br0" timeOffset="283387.7834">26218 12452 0,'0'50'63,"0"-1"-48,0-24-15,0 25 16,0-1-16,0-24 15,0 25-15,0-26 32,0-24-17,0 25 1,0-25 140,25-99-141,0 25-15,-25 24 16,25 0-16,-25 26 16,0 24-16,0 0 140,49 0-140,-49 0 16,0 24-1,0 1-15,0 0 16,0 0-16,0 24 15,0-49-15,0 25 16,0 0-16,0-25 156,25-50-156,0-24 16,0 0-16,-25 49 15,49-25-15,-49 25 16,0 25 124,25 50-124,0-25-16,-25 24 15,25 26-15,-25-75 16,0 25-16,0 24 16,0-24-1,0 0 1</inkml:trace>
  <inkml:trace contextRef="#ctx0" brushRef="#br0" timeOffset="283996.1795">26690 12477 0,'24'49'93,"-24"1"-77,0-25-16,0 0 15,0 24-15,0-24 16,0-25-16,25 50 16</inkml:trace>
  <inkml:trace contextRef="#ctx0" brushRef="#br0" timeOffset="284526.5761">26665 12080 0</inkml:trace>
  <inkml:trace contextRef="#ctx0" brushRef="#br0" timeOffset="286039.7664">27136 12427 0,'0'0'188,"0"25"-173,-25 0-15,0 0 16,25-1-1,-24-24-15,24 25 47,-25-25-47,0 25 16,25-25 15,0 50-31,0-50 16,-25 24-1,0-24 48,25 50-1,0-50-62,0 25 16,0-25-1,0 25 32,0-1-47,25-24 31,-25 0-15,25 0 140,-25 0-16,50 0-124,-1 0-16,-24-24 15</inkml:trace>
  <inkml:trace contextRef="#ctx0" brushRef="#br0" timeOffset="289440.5446">27285 12502 0,'0'-25'93,"0"25"-30,0 0-48,-25 25 1,0-1-16,25 1 16,-25-25-16,1 50 15,24-50-15,0 25 16,0-1 46,0-24-31,0 25-15,0 0 15,0 0 406,0-25-406,24 25 63,-24-25 93,0 0-171,50-50-16,-50 50 15,0-50-15,0 50 16,0-49-16,0 49 15,25-25 1,-25 25 15,0-25-15,0 25 15,0 0 109,0 50-140,0-25 16,25 24-16,-25-24 16,0-25-1,0 25-15,0 0 16,49-75 171,-49 0-187,50-49 16,-25 74-1,-25-24-15,0 24 16,0 0-16,0 25 15,0-25-15,0 25 16,0-49-16,0-1 16,24 50-16,-24-49 15,0 24-15,0 0 16,0 25-16,0-25 15,0 25-15,0-25 16,0 25-16,0-25 16,0 1-16,0-1 15,0 0 1,0 0-16,0 25 156,0 75-141,0-1-15,0 1 16,0-26-16,0 50 16,0-49-16,0-25 15,0-25 1,0 49-16,0-49 31,0 25-15,0-25 15,25 25 140,0-50-155,25-24 0,-26-1-16,1 0 15,-25 1-15,0-1 16,25 1-16,-25 24 15,0 50 219,0 74-234,0-99 16,0 49-16,0-24 16,0 0-16,25 0 15,-25 0-15,0-1 16,0 1-1,0-25 1,0 50 0,0-25-1,0-1-15,0 1 16,0 25-16,0-50 15,0 25-15,0-1 16,0 1-16,0 0 16,-25 0 30</inkml:trace>
  <inkml:trace contextRef="#ctx0" brushRef="#br0" timeOffset="324977.1167">5407 15925 0,'0'-25'203,"-25"0"-203,-49 25 16,-50 0-16,-25-25 15,75 25-15,-75 0 16,-25-25-16,75 25 16,-75-24-16,25-26 15,25 25-15,50 25 16,0-25-1,49 25 126,25 0-126,-75 0-15,26 0 16,-50 0-16,-1 0 16,-98 0-16,24 0 15,1 0-15,73 0 16,-48 0-16,-26 0 15,100 0-15,-26 0 16,76 0-16,-26 0 16,25 0 93,-24 50-94,-26-25-15,1 24 16,24 1-16,-49-25 16,0 24-16,49 1 15,0 24-15,26-74 16,-1 25-16,0-25 15,25 25 48,0-25-63,0 25 15,0-25-15,0 25 16,0-1-16,25 26 16,-25-50-16,49 50 15,1-26-15,24 51 16,-24-75-1,49 50 1,-74-26 0,0-24-16,0 25 15,-1-25-15,26 0 16,-25 25-16,0-25 15,24 25-15,1 0 16,0-25-16,-26 0 16,26 24-16,-25-24 15,0 0-15,-25 0 16,24 0-1,1 25-15,0-25 16,-25 0-16,50 25 16,-26-25-1,1 0-15,0 0 16,0 0-16,49 0 15,-49 0-15,-25 0 16,74 0-16,-49 0 16,0 0-16,0 0 15,24 0-15,1 0 16,0 0-1,74 0-15,-50 0 16,25 0-16,25 0 16,-24 0-16,-26 0 15,25-25-15,-49 25 16,-1 0-16,26 0 15,-26 0-15,125-25 16,0 25-16,99-24 16,49 24-16,-24 0 15,74-25-15,-99 25 16,-1 0-16,-148 0 15,-74 0-15,-25 0 125,-25-50-78,0 50-31,-25-25-16,-25 1 15,1-1-15,-1-50 16,-49 26-16,49-26 15,1 50-15,-50-49 16,99 74-16,-50-25 16,25 0-16,-24 25 15,49-24-15,-50 24 16,50-50-16,-50 25 15,1 25-15,-1-49 16,25 49-16,-49-50 16,74 50-16,-50 0 15,26-25-15,-76 0 16,75 25-16,-24 0 15,-1-24-15,25 24 16,1 0-16,24 0 16,-25 0-16,25 0 15,-25 0 16,25 0-31,-74 0 16,49 0-16,0 0 16,0 0-16,-24 0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6-03-09T08:26:48.57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7119 4614 0,'-25'0'16,"25"0"124,-75 0-140,-73-50 16,-1 0-16,-149-24 16,25 74-1,25-74-15,50 49 16,24 0-16,125 25 15,-26 0-15,75 0 16,-25 0-16,0 0 31,25 0-15,-24 0-16,-51 0 15,26 0-15,-51 0 16,51-25-16,-1 25 16,-24 0-16,-1 0 15,-73 0-15,98 0 16,-24 0-16,24 0 15,25 0-15,0 0 16,25 0-16,-49 0 16,49 0-16,-50 0 15,25 0-15,1 0 16,-26 0-16,-25 0 15,51 0-15,-51 0 16,50 0 0,-49 0-16,24 0 0,26 0 15,-1 25 1,0-25-1,0 25 1,-24-25-16,24 0 16,0 49-16,-49-24 15,24-25-15,25 0 16,-49 75-16,74-75 15,-75 0-15,75 24 16,-24 1 0,-1-25-1,0 25 1,-25 0-1,1 24-15,49-49 16,-50 50-16,50-25 16,0 0-16,0-1 15,0-24-15,0 50 16,-50 0-16,50-25 15,0-1-15,0 26 16,0-25-16,0 24 16,0 1-1,0-25-15,0 0 0,0-25 16,0 24-1,0-24 1,25 25 0,0 0-1,-25-25-15,25 25 16,-25-25-16,50 0 15,-50 25-15,24-1 16,1 1 0,0-25-1,-25 0 1,50 0-16,-1 0 15,26 25-15,-1-25 16,-24 25-16,74-25 16,-75 0-16,50 0 15,25 0-15,-24 0 16,-1 0-16,0 0 15,-49 0-15,-50 0 16,25 0 46,-25 0-46,49 25-16,1-25 31,-50 0-31,49 0 16,26 0-16,-1 0 15,50 0-15,-49 0 16,24 24-16,-25-24 16,1 0-16,-1 0 15,-49 0-15,74 0 16,-74 0-16,0 0 15,0 0-15,49 0 16,0 0-16,-49 0 16,25 0-16,-25 0 15,-1 0-15,1 0 16,50 0-16,-51 0 15,1 0-15,-25 0 16,50 0 0,-25 0-1,-1 0 63,26-24-62,74-26-16,-74 50 15,-1-25 1,50 0-16,-74 1 16,0 24-16,-25 0 15,25 0 1,0 0-1,24 0 1,1-50-16,49 25 16,-99 25-16,50 0 15,24-25-15,-49 25 16,-25 0 31,25 0-16,49 0-16,-24 0-15,-25 0 16,24-24-16,-49-1 16,25 0 46,0 0-46,-25-24-1,25 24 1,-25 25-16,0-50 15,0 50 1,0-25 0,0 25 15,0-49-31,0 24 15,-25 0-15,25 0 16,0-24 0,-25 24-16,0-25 0,25 50 15,0-49 1,0 49-1,-25-25-15,1 25 125,-1-25-109,25 0-1</inkml:trace>
  <inkml:trace contextRef="#ctx0" brushRef="#br0" timeOffset="38812.5512">7391 7863 0,'0'-25'93,"-24"25"-77,24 0 15,-25 0-31,25 0 78,-25 0-78,25 0 31,-50 0-31,-49 0 16,-50 0-16,-49 0 16,24 0-16,1 0 15,-26 0-15,1 0 16,99 0-1,24 0-15,75 0 0,-25 0 16,25 0 78,-49 0-79,-1 0-15,1 0 16,-51 0-16,26 0 15,-25 0-15,-25 0 16,24-25-16,-48 25 16,98-24-16,0 24 15,-24 0-15,49 0 16,25 0-1,-49 0 32,-75-25-47,49 25 16,-98-25-16,24 25 15,-50 0 1,125-25-16,-1 25 16,-24-25-16,50 1 15,24 24-15,0 0 16,0 0 93,0 0-93,1 0-16,-76 0 15,76 0 1,24 0-16,-75 0 15,50 24-15,25-24 16,-24 0 0,-1 25-16,25-25 15,-25 50-15,-25-1 16,26-24-16,-1 0 15,0 0 1,0 0-16,25-1 16,-50 1-16,50-25 15,0 25 16,0 0 1,0 25-17,0-26-15,0-24 16,0 50-16,0-50 15,0 25-15,0 0 16,0-1-16,0 1 109,0-25-109,0 25 31,0 0-31,25 0 32,0-1-1,0 1-16,0 0 1,0-25-16,-25 0 16,49 25-1,-24-25 1,0 25-16,-25-25 15,49 0-15,-24 24 16,25-24-16,24 25 16,-24-25-16,74 50 15,-50-50-15,75 25 16,-75-25-16,1 0 15,24 0-15,-24 0 16,-1 49-16,-49-49 16,0 0-16,-25 25 15,24-25 63,1 0-62,25 0-16,74 0 15,-50 0-15,100 25 16,24 0-16,-99-25 16,75 24-16,-99-24 15,-1 0-15,-49 0 16,0 0-16,24 0 140,1 0-140,24 0 16,75 0-1,0 0-15,24 0 16,-73 0-16,24 0 16,-50 0-16,1 0 15,-26 0-15,-49 0 31,25 0 1,0 0-17,74-24 1,-25 24-16,75 0 15,-50-50-15,25 25 16,-24 25-16,-26 0 16,-49 0-16,25 0 15,-50 0-15,24 0 172,-24-25-110,0 1-31,0-1-31,0-50 16,0 26-16,0-26 16,0 26-16,0 24 15,0 0 1,0 0-16,0 1 15,0-1 1,0 0-16,0 0 16,0 25-1,0-49 1,-24 49-16,24-25 15,0 0 1,-25 0 0,25 0-1,0 0 16,0 25-15</inkml:trace>
  <inkml:trace contextRef="#ctx0" brushRef="#br0" timeOffset="94862.9918">6623 9599 0,'0'0'15,"-25"0"79,25 0-79,-25 0 1,0 0 93,0 0-62,1-24-31,-1 24-1,0 0-15,-50-25 16,26 0-16,-50 0 15,24 25-15,-98-49 16,73 49-16,-48-50 16,-1 50-16,50-25 15,-26-24-15,51-1 16,-50 50-16,124 0 15,-25 0-15,0 0 16,1 0 15,-1 0-15,25 0-1,-25 0 1,0 0 0,25 0-1,-25 0-15,1 0 16,-26-25-1,25 25-15,-49 0 16,-1 0-16,-24 0 16,25 0-16,-1 0 15,1 0-15,49 0 16,-24 0-16,-51 0 15,100 0-15,-25 0 16,-49 0-16,74 0 16,-50 0-16,26 0 15,-1 0-15,0 0 16,-25 0-16,1 0 15,-1 0-15,-24 0 16,-1 0 0,51 0-16,-51 0 15,26 0-15,49 0 16,-25 0 109,25 0-110,-75 25 1,26 25-16,24-26 15,-25 51-15,-24-26 16,24 1-16,50 24 16,-25-74-16,1 50 15,24-50-15,-25 25 16,25-25-1,0 25-15,-25-1 78,25 1-62,0 0-16,0 0 31,0-25-31,0 25 16,0-1 109,0 1-110,0 0 1,25 0-1,-25-25 1,25 0 0,-1 25 15,-24-25 0,25 0-31,25 0 16,-50 24-16,50 1 15,-50-25 1,24 0-1,-24 0 17,25 0-17,0 0 16,25 25-31,-50 0 16,24-25 0,26 0-16,-25 0 15,0 25 1,-25 0-16,24-25 15,1 24 1,0-24 0,-25 25-1,50 0-15,-1 0 16,-24 0-1,0-25 1,-25 0-16,49 0 16,-49 24-1,25-24 1,-25 0-1,25 0 1,0 0 0,-25 25 30,25-25-30,-1 0-16,1 25 16,-25-25-16,25 0 15,-25 0 1,25 0-16,-25 0 15,25 0-15,24 0 16,-24 0 0,0 0-16,-25 0 15,49 0-15,1 0 16,-50 0-16,50 0 15,-1 0-15,-24 0 16,0 0 0,-25 0-1,25 0 1,-25 0-1,49 0 1,1 0 0,-50 0-1,25 0 1,0 25-16,-25-25 15,49 0-15,-24 0 16,0 0-16,0 0 16,-25 0-16,24 0 15,1 0 1,0 0-1,25 0-15,-1 0 16,50 0-16,-24 0 16,24 0-16,-25 0 15,-74 0-15,50 0 16,-25 0-1,49 0 63,-24 0-78,0 0 16,-26-25-16,26 25 16,-25-25-1,-25 25 63,49-25-62,-24 25-16,0 0 15,0 0-15,0-24 16,24 24-16,-49-25 16,25 25-16,-25 0 15,25 0-15,74-25 16,-25 0-16,26 0 15,-51 1-15,1 24 16,-25-25-16,24 25 31,-49 0-15,25 0 15,-25-25-31,25 25 16,0 0-1,-1 0 1,26-25 15,-50 0-15,50 25-16,-50-25 15,25 1-15,24 24 16,-49 0-1,25-25-15,-25 25 219,0-50-219,0 50 15,0-49-15,0-1 16,0 25-16,0 0 16,0 1-16,0-1 15,-25-25-15,25 50 16,-25-25-16,25-24 15,0 49 1,0-25 202</inkml:trace>
  <inkml:trace contextRef="#ctx0" brushRef="#br0" timeOffset="114612.4653">6275 12898 0,'0'0'219,"-49"-24"-204,-26-1-15,-24-25 0,49 50 16,1 0-1,-1-25-15,1-24 16,-1 49-16,25 0 16,25 0-1,-25-25 157,1 25-110,-1 0-62,-25 0 16,25 0-16,1 0 15,-76 0-15,51 0 16,-26 0-16,-49 0 16,50 0-16,-25 0 15,49 0-15,-49 0 16,24 0-16,1 0 15,74 0 1,-25 0 15,25 0-15,-25 0-16,1 0 15,-26 0-15,0 0 16,26 0-16,-26 0 16,0 0-16,1 0 15,24 0-15,0 0 16,25 0-16,-25 0 15,1 0 1,-1 0-16,0 0 16,0 0-1,-49 0-15,24 0 16,0 0-16,-49 0 15,50 0-15,24 0 16,-50 0-16,51 0 16,-26 0-16,50 0 15,-50 0 1,50 0-16,-24 0 15,-1 0 1,0 0-16,-49 0 16,49 0-16,25 0 15,-50 0-15,-24 0 16,74 0-1,-50 0 1,50 25-16,-49-25 16,-26 0-1,75 0-15,-50 0 16,-24 25-1,49-1 1,0-24 0,25 25 15,-24 0 0,-1 25-31,0-50 16,25 24-16,-50 51 15,26-1-15,-1-24 16,25-25-16,-50 49 15,50-74-15,0 50 16,0-50-16,0 49 16,0-24-16,0 0 15,0 0 1,0-25-16,0 25 15,0-25 1,0 49 0,25-24-1,0 0-15,24-25 16,-24 49-16,0-24 15,0-25-15,49 25 16,-74-25 0,25 25-1,0-25 1,0 0-16,-1 0 15,1 0-15,0 0 16,25 0-16,-25 0 16,-1 0-1,1 0 1,-25 0-1,50 0 1,-25 0-16,49 0 16,-24 0-16,24 0 15,0 0-15,-24 0 16,24 0-16,1 0 15,-26 0-15,-49 0 16,50 0-16,0 0 16,-50 0-1,24 0-15,51 0 16,-75 0-16,25 0 15,24 0-15,-49 0 16,25 0-16,25 0 16,-50 0-1,49 0-15,1 0 16,24 0-16,1 0 15,49-25-15,25 25 16,-75 0-16,-24 0 16,-1 0-16,1-50 15,-50 50-15,25 0 16,-1 0-1,26 0 1,-50 0-16,25 0 16,49 0-16,1 0 15,-26 0-15,1-24 16,49 24-16,-49 0 15,24 0-15,-24 0 16,-1 0-16,-24 0 16,25-25 62,-50 25-63,49-50-15,-24 50 16,-25 0-16,50-25 15,-50 1-15,25 24 32,-25-25-1,24 25-16,-24-25-15,25 0 16,25-24-16,-1 24 16,-49 0-16,50 25 15,-50-25-15,25 0 16,24 25-1,-49 0-15,25-25 16,0 25 0,-25-24-16,25-1 15,-25 25-15,49-25 16,-49-25-1,25 26 17,0 24-32,-25-25 15,25 25 1,-25-50-16,0 50 31,0-25-15,0 25-1,0-24 1,0-1-1,0 25 1,0-25 0,0 25-16,0-25 15,0 0 1,0 1 31,0 24-32,0 0 1,-25 0-16,0 0 15,-24 0-15</inkml:trace>
  <inkml:trace contextRef="#ctx0" brushRef="#br0" timeOffset="156498.1968">16594 14461 0,'0'-25'15,"0"25"1,-25-24-1,25 24-15,-25 0 16,1-25-16,24 25 16,-25 0-16,-50 0 15,51 0-15,-1 0 16,0 0-16,25 0 15,-25 0-15,-24 0 16,49 0 0,-50 0-16,25 0 15,0-25 1,-24 25-16,-1-25 15,1 25-15,24 0 16,-50-25-16,50 0 16,1 25-16,-51 0 15,50 0-15,1 0 16,-1 0-1,-50 0-15,26-24 16,-1 24-16,1 0 16,-26-25-16,50 25 15,-24 0-15,24 0 16,-49-25-16,49 25 15,-50 0-15,26 0 16,-26-25-16,-74 25 16,75 0-16,-124-25 15,74 25-15,-25 0 16,74 0-16,-49 0 15,-24 0-15,98 0 16,25 0-16,0 0 16,1 0-16,24 0 15,-25 0 32,0 0-47,0 0 16,0 0-16,-74 0 15,74 0 1,-24 50-16,-26-25 15,26 0-15,49-1 16,-25-24-16,25 25 16,-50 0-16,25-25 15,-24 50-15,24-1 31,0 1 1,25 0-17,0-1-15,0-24 16,0 25-16,0-1 15,0 1-15,0-25 16,0 24-16,0 1 16,0-25-16,0-25 15,0 49-15,0-49 16,0 25-1,0 0-15,0 0 16,0 24-16,0-49 16,0 25-1,0 0-15,0 0 16,0-1-1,0-24-15,0 25 16,50 0 0,-50 0-16,49 0 15,-49-25 1,50 49-16,-25-49 15,0 25-15,-1-25 16,76 50-16,24-50 16,-25 25-16,25-1 15,99 26-15,-99-50 16,50 25-16,-1-25 15,51 0-15,-75 0 16,-1 0-16,51 0 16,-1 0-16,25 0 15,-49 0-15,25 0 16,-100 0-16,50 0 15,-75 0-15,-74 0 16,50 0-16,-26-25 31,-24 0 16,0 0-31,50-24-16,-50 24 15,0 0-15,25-25 16,-25 26-16,49-26 15,-49 0-15,0 50 16,25-49-16,-25-26 16,0 75-1,0-74-15,0 49 16,25-24-16,-25 24 15,50-74-15,-50 74 16,24-25-16,26-24 16,-50 49-16,25 0 15,0 25-15,-25-25 16,0 1 46,0-1-46,0 25-1,0-25 1,-50 25 15,25 0 32,0-25-63,25 25 31,-24 0-31,-1-25 15,0 25 17,0 0-17,-24-24-15,24-1 16,0 25-16,0 0 15,25 0-15,-25 0 16,1 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44476"/>
            <a:ext cx="908394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1905000"/>
            <a:ext cx="8674629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8050" y="4076700"/>
            <a:ext cx="8674629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8051" y="6245225"/>
            <a:ext cx="206031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147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15490" y="6245225"/>
            <a:ext cx="2060310" cy="476250"/>
          </a:xfrm>
        </p:spPr>
        <p:txBody>
          <a:bodyPr/>
          <a:lstStyle>
            <a:lvl1pPr>
              <a:defRPr/>
            </a:lvl1pPr>
          </a:lstStyle>
          <a:p>
            <a:fld id="{C0F70DDF-9E18-46B0-8BA1-38C410959B6F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3799251"/>
      </p:ext>
    </p:extLst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العامة 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121</a:t>
            </a:r>
          </a:p>
          <a:p>
            <a:pPr algn="l">
              <a:lnSpc>
                <a:spcPct val="80000"/>
              </a:lnSpc>
            </a:pPr>
            <a:endParaRPr lang="en-US" sz="1400" b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Ahmed H. </a:t>
            </a:r>
            <a:r>
              <a:rPr lang="en-US" sz="2800" b="1" spc="-150" dirty="0" err="1">
                <a:latin typeface="Calibri" pitchFamily="34" charset="0"/>
                <a:cs typeface="Times New Roman" pitchFamily="18" charset="0"/>
              </a:rPr>
              <a:t>Alhuwayshil</a:t>
            </a:r>
            <a:endParaRPr lang="en-US" sz="2800" b="1" spc="-150" dirty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E-mail: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 aalhuwayshil@kfu.edu.sa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11th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05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Elements of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/>
            <a:r>
              <a:rPr lang="en-US" dirty="0" smtClean="0"/>
              <a:t>-Countable vs non-countable nouns.</a:t>
            </a:r>
          </a:p>
          <a:p>
            <a:pPr marL="0" indent="0" algn="l"/>
            <a:r>
              <a:rPr lang="en-US" dirty="0" smtClean="0"/>
              <a:t>-Pronouns</a:t>
            </a:r>
          </a:p>
          <a:p>
            <a:pPr marL="0" indent="0" algn="l"/>
            <a:r>
              <a:rPr lang="en-US" dirty="0" smtClean="0"/>
              <a:t>-A Reading passage</a:t>
            </a:r>
          </a:p>
          <a:p>
            <a:pPr marL="0" indent="0"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66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Rectangle 1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/>
              <a:t>There are 2 kinds of noun in English:</a:t>
            </a:r>
          </a:p>
        </p:txBody>
      </p:sp>
      <p:sp>
        <p:nvSpPr>
          <p:cNvPr id="7184" name="Rectangle 16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908050" y="1905000"/>
            <a:ext cx="4254765" cy="3036888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3200" b="1" dirty="0" err="1"/>
              <a:t>Countable</a:t>
            </a:r>
            <a:endParaRPr lang="es-ES" sz="3200" b="1" dirty="0"/>
          </a:p>
          <a:p>
            <a:pPr algn="l" rtl="0">
              <a:lnSpc>
                <a:spcPct val="90000"/>
              </a:lnSpc>
            </a:pPr>
            <a:r>
              <a:rPr lang="es-ES" dirty="0"/>
              <a:t>Things you can count </a:t>
            </a:r>
            <a:endParaRPr lang="es-ES" dirty="0" smtClean="0"/>
          </a:p>
          <a:p>
            <a:pPr algn="l" rtl="0">
              <a:lnSpc>
                <a:spcPct val="90000"/>
              </a:lnSpc>
            </a:pPr>
            <a:r>
              <a:rPr lang="es-ES" dirty="0" smtClean="0"/>
              <a:t>(</a:t>
            </a:r>
            <a:r>
              <a:rPr lang="es-ES" dirty="0"/>
              <a:t>singular or plural)</a:t>
            </a:r>
          </a:p>
          <a:p>
            <a:pPr algn="l">
              <a:lnSpc>
                <a:spcPct val="90000"/>
              </a:lnSpc>
            </a:pPr>
            <a:r>
              <a:rPr lang="es-ES" dirty="0" err="1"/>
              <a:t>One</a:t>
            </a:r>
            <a:r>
              <a:rPr lang="es-ES" dirty="0"/>
              <a:t> </a:t>
            </a:r>
            <a:r>
              <a:rPr lang="es-ES" dirty="0" err="1"/>
              <a:t>apple</a:t>
            </a:r>
            <a:r>
              <a:rPr lang="es-ES" dirty="0"/>
              <a:t>, </a:t>
            </a:r>
            <a:r>
              <a:rPr lang="es-ES" dirty="0" err="1"/>
              <a:t>two</a:t>
            </a:r>
            <a:r>
              <a:rPr lang="es-ES" dirty="0"/>
              <a:t> </a:t>
            </a:r>
            <a:r>
              <a:rPr lang="es-ES" dirty="0" err="1"/>
              <a:t>apples</a:t>
            </a:r>
            <a:r>
              <a:rPr lang="es-ES" dirty="0"/>
              <a:t>, </a:t>
            </a:r>
            <a:r>
              <a:rPr lang="es-ES" dirty="0" err="1"/>
              <a:t>three</a:t>
            </a:r>
            <a:r>
              <a:rPr lang="es-ES" dirty="0"/>
              <a:t> </a:t>
            </a:r>
            <a:r>
              <a:rPr lang="es-ES" dirty="0" err="1"/>
              <a:t>apples</a:t>
            </a:r>
            <a:r>
              <a:rPr lang="es-ES" dirty="0"/>
              <a:t>…</a:t>
            </a:r>
          </a:p>
        </p:txBody>
      </p:sp>
      <p:sp>
        <p:nvSpPr>
          <p:cNvPr id="7185" name="Rectangle 17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5029200" y="1905000"/>
            <a:ext cx="4383750" cy="4764088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3200" b="1" dirty="0" err="1"/>
              <a:t>Uncountable</a:t>
            </a:r>
            <a:endParaRPr lang="es-ES" sz="3200" b="1" dirty="0"/>
          </a:p>
          <a:p>
            <a:pPr algn="l">
              <a:lnSpc>
                <a:spcPct val="90000"/>
              </a:lnSpc>
            </a:pPr>
            <a:r>
              <a:rPr lang="es-ES" dirty="0" err="1"/>
              <a:t>Things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can´t</a:t>
            </a:r>
            <a:r>
              <a:rPr lang="es-ES" dirty="0"/>
              <a:t> </a:t>
            </a:r>
            <a:r>
              <a:rPr lang="es-ES" dirty="0" err="1"/>
              <a:t>count</a:t>
            </a:r>
            <a:r>
              <a:rPr lang="es-ES" dirty="0"/>
              <a:t> (</a:t>
            </a:r>
            <a:r>
              <a:rPr lang="es-ES" dirty="0" err="1"/>
              <a:t>they</a:t>
            </a:r>
            <a:r>
              <a:rPr lang="es-ES" dirty="0"/>
              <a:t> </a:t>
            </a:r>
            <a:r>
              <a:rPr lang="es-ES" dirty="0" err="1"/>
              <a:t>can’t</a:t>
            </a:r>
            <a:r>
              <a:rPr lang="es-ES" dirty="0"/>
              <a:t> </a:t>
            </a:r>
            <a:r>
              <a:rPr lang="es-ES" dirty="0" err="1"/>
              <a:t>be</a:t>
            </a:r>
            <a:r>
              <a:rPr lang="es-ES" dirty="0"/>
              <a:t> plural)</a:t>
            </a:r>
          </a:p>
          <a:p>
            <a:pPr algn="l">
              <a:lnSpc>
                <a:spcPct val="90000"/>
              </a:lnSpc>
            </a:pPr>
            <a:r>
              <a:rPr lang="es-ES" dirty="0" err="1"/>
              <a:t>Butter</a:t>
            </a:r>
            <a:r>
              <a:rPr lang="es-ES" dirty="0"/>
              <a:t>, </a:t>
            </a:r>
            <a:r>
              <a:rPr lang="es-ES" dirty="0" err="1" smtClean="0"/>
              <a:t>meat</a:t>
            </a:r>
            <a:r>
              <a:rPr lang="es-ES" dirty="0" smtClean="0"/>
              <a:t>, </a:t>
            </a:r>
            <a:r>
              <a:rPr lang="es-ES" dirty="0" err="1" smtClean="0"/>
              <a:t>sugar</a:t>
            </a:r>
            <a:r>
              <a:rPr lang="es-ES" dirty="0" smtClean="0"/>
              <a:t>…</a:t>
            </a:r>
            <a:endParaRPr lang="es-ES" dirty="0"/>
          </a:p>
          <a:p>
            <a:pPr marL="0" indent="0" algn="l">
              <a:lnSpc>
                <a:spcPct val="90000"/>
              </a:lnSpc>
              <a:buNone/>
            </a:pPr>
            <a:endParaRPr lang="es-E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134000" y="3250440"/>
              <a:ext cx="2259360" cy="160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4640" y="3241080"/>
                <a:ext cx="2278080" cy="17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035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/>
              <a:t>A / AN / SOME / ANY</a:t>
            </a:r>
          </a:p>
        </p:txBody>
      </p:sp>
      <p:sp>
        <p:nvSpPr>
          <p:cNvPr id="15367" name="Rectangle 7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57200" y="2971800"/>
            <a:ext cx="8674629" cy="2592388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000" dirty="0" smtClean="0"/>
              <a:t>Use </a:t>
            </a:r>
            <a:r>
              <a:rPr lang="es-ES" sz="2000" b="1" dirty="0" smtClean="0"/>
              <a:t>a / an</a:t>
            </a:r>
            <a:r>
              <a:rPr lang="es-ES" sz="2000" dirty="0" smtClean="0"/>
              <a:t> with singular countable nouns.</a:t>
            </a:r>
          </a:p>
          <a:p>
            <a:pPr algn="l">
              <a:lnSpc>
                <a:spcPct val="90000"/>
              </a:lnSpc>
            </a:pPr>
            <a:r>
              <a:rPr lang="es-ES" sz="2000" dirty="0" smtClean="0"/>
              <a:t>Use </a:t>
            </a:r>
            <a:r>
              <a:rPr lang="es-ES" sz="2000" dirty="0" smtClean="0">
                <a:solidFill>
                  <a:srgbClr val="FF0000"/>
                </a:solidFill>
              </a:rPr>
              <a:t>some</a:t>
            </a:r>
            <a:r>
              <a:rPr lang="es-ES" sz="2000" dirty="0" smtClean="0"/>
              <a:t> with plural countable nouns and uncountable nouns in + sentences.</a:t>
            </a:r>
          </a:p>
        </p:txBody>
      </p:sp>
      <p:graphicFrame>
        <p:nvGraphicFramePr>
          <p:cNvPr id="15396" name="Group 3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48531135"/>
              </p:ext>
            </p:extLst>
          </p:nvPr>
        </p:nvGraphicFramePr>
        <p:xfrm>
          <a:off x="584729" y="1268414"/>
          <a:ext cx="8674629" cy="1266825"/>
        </p:xfrm>
        <a:graphic>
          <a:graphicData uri="http://schemas.openxmlformats.org/drawingml/2006/table">
            <a:tbl>
              <a:tblPr/>
              <a:tblGrid>
                <a:gridCol w="2890970"/>
                <a:gridCol w="2892690"/>
                <a:gridCol w="2890969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Type of sentence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Countable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Uncountable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We need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 apple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some apples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some butter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some milk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500280" y="1884240"/>
              <a:ext cx="366480" cy="259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90920" y="1874880"/>
                <a:ext cx="385200" cy="27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310018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/>
              <a:t>How much / how many…?</a:t>
            </a:r>
          </a:p>
        </p:txBody>
      </p:sp>
      <p:sp>
        <p:nvSpPr>
          <p:cNvPr id="1945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908050" y="1905000"/>
            <a:ext cx="4254765" cy="4953000"/>
          </a:xfrm>
        </p:spPr>
        <p:txBody>
          <a:bodyPr/>
          <a:lstStyle/>
          <a:p>
            <a:pPr algn="l"/>
            <a:r>
              <a:rPr lang="es-ES" dirty="0"/>
              <a:t>Use </a:t>
            </a:r>
            <a:r>
              <a:rPr lang="es-ES" i="1" dirty="0" err="1"/>
              <a:t>How</a:t>
            </a:r>
            <a:r>
              <a:rPr lang="es-ES" i="1" dirty="0"/>
              <a:t> </a:t>
            </a:r>
            <a:r>
              <a:rPr lang="es-ES" i="1" dirty="0" err="1"/>
              <a:t>much</a:t>
            </a:r>
            <a:r>
              <a:rPr lang="es-ES" i="1" dirty="0"/>
              <a:t>…?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uncountable</a:t>
            </a:r>
            <a:r>
              <a:rPr lang="es-ES" dirty="0"/>
              <a:t> </a:t>
            </a:r>
            <a:r>
              <a:rPr lang="es-ES" dirty="0" err="1"/>
              <a:t>nouns</a:t>
            </a:r>
            <a:r>
              <a:rPr lang="es-ES" dirty="0"/>
              <a:t>.</a:t>
            </a:r>
          </a:p>
          <a:p>
            <a:pPr algn="l"/>
            <a:r>
              <a:rPr lang="es-ES" sz="2400" i="1" dirty="0" err="1"/>
              <a:t>How</a:t>
            </a:r>
            <a:r>
              <a:rPr lang="es-ES" sz="2400" i="1" dirty="0"/>
              <a:t> </a:t>
            </a:r>
            <a:r>
              <a:rPr lang="es-ES" sz="2400" i="1" dirty="0" err="1"/>
              <a:t>much</a:t>
            </a:r>
            <a:r>
              <a:rPr lang="es-ES" sz="2400" i="1" dirty="0"/>
              <a:t> </a:t>
            </a:r>
            <a:r>
              <a:rPr lang="es-ES" sz="2400" i="1" dirty="0" err="1"/>
              <a:t>water</a:t>
            </a:r>
            <a:r>
              <a:rPr lang="es-ES" sz="2400" i="1" dirty="0"/>
              <a:t> do </a:t>
            </a:r>
            <a:r>
              <a:rPr lang="es-ES" sz="2400" i="1" dirty="0" err="1"/>
              <a:t>you</a:t>
            </a:r>
            <a:r>
              <a:rPr lang="es-ES" sz="2400" i="1" dirty="0"/>
              <a:t> </a:t>
            </a:r>
            <a:r>
              <a:rPr lang="es-ES" sz="2400" i="1" dirty="0" err="1"/>
              <a:t>drink</a:t>
            </a:r>
            <a:r>
              <a:rPr lang="es-ES" sz="2400" i="1" dirty="0"/>
              <a:t>?</a:t>
            </a:r>
          </a:p>
          <a:p>
            <a:pPr algn="l"/>
            <a:r>
              <a:rPr lang="es-ES" dirty="0"/>
              <a:t>Use </a:t>
            </a:r>
            <a:r>
              <a:rPr lang="es-ES" i="1" dirty="0" err="1"/>
              <a:t>How</a:t>
            </a:r>
            <a:r>
              <a:rPr lang="es-ES" i="1" dirty="0"/>
              <a:t> </a:t>
            </a:r>
            <a:r>
              <a:rPr lang="es-ES" i="1" dirty="0" err="1"/>
              <a:t>many</a:t>
            </a:r>
            <a:r>
              <a:rPr lang="es-ES" i="1" dirty="0"/>
              <a:t>…?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plural </a:t>
            </a:r>
            <a:r>
              <a:rPr lang="es-ES" dirty="0" err="1"/>
              <a:t>countable</a:t>
            </a:r>
            <a:r>
              <a:rPr lang="es-ES" dirty="0"/>
              <a:t> </a:t>
            </a:r>
            <a:r>
              <a:rPr lang="es-ES" dirty="0" err="1"/>
              <a:t>nouns</a:t>
            </a:r>
            <a:r>
              <a:rPr lang="es-ES" dirty="0"/>
              <a:t>.</a:t>
            </a:r>
          </a:p>
          <a:p>
            <a:pPr algn="l"/>
            <a:r>
              <a:rPr lang="es-ES" sz="2400" i="1" dirty="0"/>
              <a:t>How many students do you </a:t>
            </a:r>
            <a:endParaRPr lang="es-ES" sz="2400" i="1" dirty="0" smtClean="0"/>
          </a:p>
          <a:p>
            <a:pPr algn="l"/>
            <a:r>
              <a:rPr lang="es-ES" sz="2400" i="1" dirty="0" smtClean="0"/>
              <a:t>have</a:t>
            </a:r>
            <a:r>
              <a:rPr lang="es-ES" sz="2400" i="1" dirty="0"/>
              <a:t>?</a:t>
            </a:r>
          </a:p>
        </p:txBody>
      </p:sp>
      <p:sp>
        <p:nvSpPr>
          <p:cNvPr id="19460" name="Rectangle 4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5327915" y="1905000"/>
            <a:ext cx="4254765" cy="4191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s-ES" dirty="0" err="1"/>
              <a:t>Possible</a:t>
            </a:r>
            <a:r>
              <a:rPr lang="es-ES" dirty="0"/>
              <a:t> </a:t>
            </a:r>
            <a:r>
              <a:rPr lang="es-ES" dirty="0" err="1"/>
              <a:t>answers</a:t>
            </a:r>
            <a:r>
              <a:rPr lang="es-ES" dirty="0"/>
              <a:t>:</a:t>
            </a:r>
          </a:p>
          <a:p>
            <a:pPr algn="l"/>
            <a:r>
              <a:rPr lang="es-ES" sz="2400" i="1" dirty="0" smtClean="0"/>
              <a:t>I </a:t>
            </a:r>
            <a:r>
              <a:rPr lang="es-ES" sz="2400" i="1" dirty="0"/>
              <a:t>don’t drink </a:t>
            </a:r>
            <a:r>
              <a:rPr lang="es-ES" sz="2400" b="1" i="1" dirty="0"/>
              <a:t>much</a:t>
            </a:r>
            <a:r>
              <a:rPr lang="es-ES" sz="2400" i="1" dirty="0"/>
              <a:t> water. (</a:t>
            </a:r>
            <a:r>
              <a:rPr lang="es-ES" sz="2400" b="1" i="1" dirty="0" err="1"/>
              <a:t>not</a:t>
            </a:r>
            <a:r>
              <a:rPr lang="es-ES" sz="2400" b="1" i="1" dirty="0"/>
              <a:t> </a:t>
            </a:r>
            <a:r>
              <a:rPr lang="es-ES" sz="2400" b="1" i="1" dirty="0" err="1"/>
              <a:t>much</a:t>
            </a:r>
            <a:r>
              <a:rPr lang="es-ES" sz="2400" i="1" dirty="0"/>
              <a:t>)</a:t>
            </a:r>
          </a:p>
          <a:p>
            <a:pPr algn="l"/>
            <a:r>
              <a:rPr lang="es-ES" sz="2400" b="1" i="1" dirty="0" smtClean="0"/>
              <a:t>Not </a:t>
            </a:r>
            <a:r>
              <a:rPr lang="es-ES" sz="2400" b="1" i="1" dirty="0"/>
              <a:t>many</a:t>
            </a:r>
            <a:r>
              <a:rPr lang="es-ES" sz="2400" i="1" dirty="0"/>
              <a:t> (students).</a:t>
            </a:r>
          </a:p>
          <a:p>
            <a:pPr algn="l"/>
            <a:endParaRPr lang="es-ES" sz="24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044720" y="3268440"/>
              <a:ext cx="4286520" cy="1393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5360" y="3259080"/>
                <a:ext cx="4305240" cy="141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840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2. Word &amp; Pronoun Reference</a:t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en-US" sz="2800" b="1" dirty="0" smtClean="0">
                <a:solidFill>
                  <a:srgbClr val="7030A0"/>
                </a:solidFill>
              </a:rPr>
              <a:t>A. Personal Pronouns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ctr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61809"/>
              </p:ext>
            </p:extLst>
          </p:nvPr>
        </p:nvGraphicFramePr>
        <p:xfrm>
          <a:off x="1676400" y="1676400"/>
          <a:ext cx="5887116" cy="3657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71715"/>
                <a:gridCol w="1400153"/>
                <a:gridCol w="1615248"/>
              </a:tblGrid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Reflexives  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/>
                        <a:t>Possessive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Possessive 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Myself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Mine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My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Himself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His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His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Herself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Hers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Her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Itself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Its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Its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Yourself / yourselves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Yours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Your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Ourselves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Ours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Our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themselves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theirs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their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348280" y="1955520"/>
              <a:ext cx="1581120" cy="3358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38920" y="1946160"/>
                <a:ext cx="1599840" cy="337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432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Word &amp; Pronoun Reference</a:t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. </a:t>
            </a:r>
            <a:r>
              <a:rPr lang="en-US" sz="2800" b="1" dirty="0" smtClean="0">
                <a:solidFill>
                  <a:srgbClr val="7030A0"/>
                </a:solidFill>
              </a:rPr>
              <a:t>Demonstrative Pronouns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graphicFrame>
        <p:nvGraphicFramePr>
          <p:cNvPr id="8" name="Table 2"/>
          <p:cNvGraphicFramePr>
            <a:graphicFrameLocks noGrp="1"/>
          </p:cNvGraphicFramePr>
          <p:nvPr/>
        </p:nvGraphicFramePr>
        <p:xfrm>
          <a:off x="3505200" y="1752600"/>
          <a:ext cx="3933702" cy="148336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369540"/>
                <a:gridCol w="902565"/>
                <a:gridCol w="987673"/>
                <a:gridCol w="673924"/>
              </a:tblGrid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Far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Near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No. 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There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Here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place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That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This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Singular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Those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These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Plural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04800" y="3505200"/>
            <a:ext cx="8839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/>
              <a:t>Demonstrative Pronouns - this, that, these, those</a:t>
            </a:r>
            <a:r>
              <a:rPr lang="en-US" dirty="0" smtClean="0"/>
              <a:t> refer to things. 'this' and 'these' refer to something that is near. 'that' and 'those' refer to things that are farther away.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This</a:t>
            </a:r>
            <a:r>
              <a:rPr lang="en-US" dirty="0" smtClean="0"/>
              <a:t> is my house.</a:t>
            </a:r>
            <a:br>
              <a:rPr lang="en-US" dirty="0" smtClean="0"/>
            </a:br>
            <a:r>
              <a:rPr lang="en-US" b="1" dirty="0" smtClean="0"/>
              <a:t>That</a:t>
            </a:r>
            <a:r>
              <a:rPr lang="en-US" dirty="0" smtClean="0"/>
              <a:t> is our car over there.</a:t>
            </a:r>
            <a:br>
              <a:rPr lang="en-US" dirty="0" smtClean="0"/>
            </a:br>
            <a:r>
              <a:rPr lang="en-US" b="1" dirty="0" smtClean="0"/>
              <a:t>These</a:t>
            </a:r>
            <a:r>
              <a:rPr lang="en-US" dirty="0" smtClean="0"/>
              <a:t> are my colleagues in this room.</a:t>
            </a:r>
            <a:br>
              <a:rPr lang="en-US" dirty="0" smtClean="0"/>
            </a:br>
            <a:r>
              <a:rPr lang="en-US" b="1" dirty="0" smtClean="0"/>
              <a:t>Those</a:t>
            </a:r>
            <a:r>
              <a:rPr lang="en-US" dirty="0" smtClean="0"/>
              <a:t> are beautiful flowers in the next field.</a:t>
            </a:r>
          </a:p>
          <a:p>
            <a:pPr algn="l"/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12480" y="4089960"/>
              <a:ext cx="2777400" cy="1866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3120" y="4080600"/>
                <a:ext cx="2796120" cy="188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481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reading passage</a:t>
            </a:r>
            <a:r>
              <a:rPr lang="en-US" sz="2400" b="1" dirty="0" smtClean="0">
                <a:solidFill>
                  <a:schemeClr val="tx1"/>
                </a:solidFill>
              </a:rPr>
              <a:t>( page 108/ 109)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219200"/>
            <a:ext cx="9753600" cy="4953001"/>
          </a:xfrm>
        </p:spPr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Many people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wonder</a:t>
            </a:r>
            <a:r>
              <a:rPr lang="en-US" sz="1800" dirty="0" smtClean="0">
                <a:cs typeface="Arial" pitchFamily="34" charset="0"/>
              </a:rPr>
              <a:t>: Why do we sleep? Why do we dream? They ask </a:t>
            </a:r>
            <a:r>
              <a:rPr lang="en-US" sz="1800" u="sng" dirty="0" smtClean="0">
                <a:solidFill>
                  <a:srgbClr val="C00000"/>
                </a:solidFill>
                <a:cs typeface="Arial" pitchFamily="34" charset="0"/>
              </a:rPr>
              <a:t>themselves</a:t>
            </a:r>
            <a:r>
              <a:rPr lang="en-US" sz="1800" dirty="0" smtClean="0">
                <a:cs typeface="Arial" pitchFamily="34" charset="0"/>
              </a:rPr>
              <a:t>  the purpose, or reason. There are many theories, or opinions about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this</a:t>
            </a:r>
            <a:r>
              <a:rPr lang="en-US" sz="1800" dirty="0" smtClean="0">
                <a:cs typeface="Arial" pitchFamily="34" charset="0"/>
              </a:rPr>
              <a:t> , but scientists don’t know if these ideas are correct.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One theory of sleep says that during the day, we need sleep to make new chemicals and repair, or fix, our bodies. This theory is called the “ Repair Theory”.  One piece of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evidence</a:t>
            </a:r>
            <a:r>
              <a:rPr lang="en-US" sz="1800" dirty="0" smtClean="0">
                <a:cs typeface="Arial" pitchFamily="34" charset="0"/>
              </a:rPr>
              <a:t> for this theory is that our bodies produce more of growth hormone while we sleep. 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Another theory is that the purpose of sleep is to dream. Dreaming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occurs </a:t>
            </a:r>
            <a:r>
              <a:rPr lang="en-US" sz="1800" dirty="0" smtClean="0">
                <a:cs typeface="Arial" pitchFamily="34" charset="0"/>
              </a:rPr>
              <a:t>only during one stage , or period, of sleep ( Rapid Eye movement- REM )sleep. REM sleep occurs about 90 minutes and last for about 20 minutes. Some scientists believe that REM sleep helps us to remember things, but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others</a:t>
            </a:r>
            <a:r>
              <a:rPr lang="en-US" sz="1800" dirty="0" smtClean="0">
                <a:cs typeface="Arial" pitchFamily="34" charset="0"/>
              </a:rPr>
              <a:t> don’t believe and don’t agree.</a:t>
            </a:r>
          </a:p>
          <a:p>
            <a:pPr algn="l" eaLnBrk="1" hangingPunct="1"/>
            <a:endParaRPr lang="en-US" sz="18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  <a:r>
              <a:rPr lang="en-US" sz="1800" dirty="0" smtClean="0"/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  </a:t>
            </a:r>
            <a:endParaRPr lang="ar-SA" sz="1800" dirty="0" smtClean="0">
              <a:cs typeface="Arial" pitchFamily="34" charset="0"/>
            </a:endParaRPr>
          </a:p>
          <a:p>
            <a:pPr algn="l" eaLnBrk="1" hangingPunct="1"/>
            <a:endParaRPr lang="ar-SA" sz="1800" dirty="0" smtClean="0">
              <a:cs typeface="Arial" pitchFamily="34" charset="0"/>
            </a:endParaRPr>
          </a:p>
          <a:p>
            <a:pPr algn="l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800" dirty="0" smtClean="0">
                <a:cs typeface="Arial" pitchFamily="34" charset="0"/>
              </a:rPr>
              <a:t>  </a:t>
            </a:r>
            <a:r>
              <a:rPr lang="en-US" sz="1800" dirty="0" smtClean="0">
                <a:cs typeface="Arial" pitchFamily="34" charset="0"/>
              </a:rPr>
              <a:t>     </a:t>
            </a:r>
            <a:r>
              <a:rPr lang="en-GB" sz="1800" dirty="0" smtClean="0">
                <a:cs typeface="Arial" pitchFamily="34" charset="0"/>
              </a:rPr>
              <a:t>     </a:t>
            </a:r>
            <a:endParaRPr lang="ar-EG" sz="1800" dirty="0" smtClean="0">
              <a:cs typeface="Arial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30120" y="1553760"/>
              <a:ext cx="9314280" cy="3902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760" y="1544400"/>
                <a:ext cx="9333000" cy="392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24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108/ 109)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685800" y="1295400"/>
            <a:ext cx="8991600" cy="4800601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 The underlined pronoun “ themselves” refers to:_________________________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purposes                                                                              B. dreams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many people                                                                       D. reasons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2. The underlined pronoun “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this </a:t>
            </a:r>
            <a:r>
              <a:rPr lang="en-US" sz="1800" b="1" dirty="0" smtClean="0">
                <a:cs typeface="Arial" pitchFamily="34" charset="0"/>
              </a:rPr>
              <a:t>” Line 2 refers to____________________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theories                                                                              B. purpose of dreaming &amp;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sleepimg</a:t>
            </a:r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many people                                                                      D. scientists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3. Who don’t know if these ideas are correct or no? 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many people                                                                     B. theories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dreams                                                                               D. scientists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4. Why do we need sleep according to “ Repair Theory” 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to dream                                                                           B. to fix or repair our bodies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take rest                                                                            D. to help our friend sleep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5. The underlined word “ evidence ” line 6 means ____________________.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proof                         B. chemicals           C. dream                               D. repair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24960" y="1982520"/>
              <a:ext cx="9331920" cy="4009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5600" y="1973160"/>
                <a:ext cx="9350640" cy="402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655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 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108/ 109)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990600" y="1295400"/>
            <a:ext cx="8534400" cy="4419601"/>
          </a:xfrm>
        </p:spPr>
        <p:txBody>
          <a:bodyPr/>
          <a:lstStyle/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6. How long does REM sleep last? _________________________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20 minutes                                                                              B. 90 minutes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the whole night                                                                     D. 2 minutes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7. how many theories about sleep and dream are in the passage?____________________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One theory                                                                             B. many theories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Two theories                                                                          D. Three theories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8. What does REM sleep help us to do? 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To dream                                                                               B. To remember things 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To make chemicals                                                               D. to last for a long time </a:t>
            </a:r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9. The underlined word “ </a:t>
            </a:r>
            <a:r>
              <a:rPr lang="en-US" sz="1600" b="1" i="1" u="sng" dirty="0" smtClean="0">
                <a:solidFill>
                  <a:srgbClr val="C00000"/>
                </a:solidFill>
                <a:cs typeface="Arial" pitchFamily="34" charset="0"/>
              </a:rPr>
              <a:t>occurs” </a:t>
            </a:r>
            <a:r>
              <a:rPr lang="en-US" sz="1600" b="1" dirty="0" smtClean="0">
                <a:cs typeface="Arial" pitchFamily="34" charset="0"/>
              </a:rPr>
              <a:t> means ________________________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dreams                                                                                 B. helps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happens                                                                               D. sleeps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10. The underlined word “ </a:t>
            </a:r>
            <a:r>
              <a:rPr lang="en-US" sz="1600" b="1" i="1" u="sng" dirty="0" smtClean="0">
                <a:solidFill>
                  <a:srgbClr val="C00000"/>
                </a:solidFill>
                <a:cs typeface="Arial" pitchFamily="34" charset="0"/>
              </a:rPr>
              <a:t>others</a:t>
            </a:r>
            <a:r>
              <a:rPr lang="en-US" sz="1600" b="1" dirty="0" smtClean="0">
                <a:cs typeface="Arial" pitchFamily="34" charset="0"/>
              </a:rPr>
              <a:t> ” refers to____________________.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theories                         B. chemicals           C. scientists                          D. many people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16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 </a:t>
            </a:r>
            <a:r>
              <a:rPr lang="en-US" sz="1600" b="1" dirty="0" smtClean="0"/>
              <a:t> </a:t>
            </a:r>
            <a:endParaRPr lang="en-US" sz="1600" dirty="0" smtClean="0"/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</a:t>
            </a:r>
            <a:endParaRPr lang="ar-SA" sz="1600" b="1" dirty="0" smtClean="0">
              <a:cs typeface="Arial" pitchFamily="34" charset="0"/>
            </a:endParaRPr>
          </a:p>
          <a:p>
            <a:pPr rtl="1" eaLnBrk="1" hangingPunct="1"/>
            <a:endParaRPr lang="ar-SA" sz="1600" b="1" dirty="0" smtClean="0">
              <a:cs typeface="Arial" pitchFamily="34" charset="0"/>
            </a:endParaRPr>
          </a:p>
          <a:p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r>
              <a:rPr lang="en-GB" sz="1600" b="1" dirty="0" smtClean="0">
                <a:cs typeface="Arial" pitchFamily="34" charset="0"/>
              </a:rPr>
              <a:t>  </a:t>
            </a:r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GB" sz="1600" b="1" dirty="0" smtClean="0">
                <a:cs typeface="Arial" pitchFamily="34" charset="0"/>
              </a:rPr>
              <a:t>     </a:t>
            </a:r>
            <a:endParaRPr lang="ar-EG" sz="1600" b="1" dirty="0" smtClean="0">
              <a:cs typeface="Arial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026720" y="1544760"/>
              <a:ext cx="5054760" cy="4045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7360" y="1535400"/>
                <a:ext cx="5073480" cy="406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017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9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123</TotalTime>
  <Words>614</Words>
  <Application>Microsoft Office PowerPoint</Application>
  <PresentationFormat>A4 Paper (210x297 mm)</PresentationFormat>
  <Paragraphs>164</Paragraphs>
  <Slides>12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عرض تقديمي في PowerPoint</vt:lpstr>
      <vt:lpstr>عرض تقديمي في PowerPoint</vt:lpstr>
      <vt:lpstr>Elements of Class</vt:lpstr>
      <vt:lpstr>There are 2 kinds of noun in English:</vt:lpstr>
      <vt:lpstr>A / AN / SOME / ANY</vt:lpstr>
      <vt:lpstr>How much / how many…?</vt:lpstr>
      <vt:lpstr>2. Word &amp; Pronoun Reference A. Personal Pronouns</vt:lpstr>
      <vt:lpstr>Word &amp; Pronoun Reference . Demonstrative Pronouns</vt:lpstr>
      <vt:lpstr>Scan and Skim the reading passage( page 108/ 109)</vt:lpstr>
      <vt:lpstr>Sample questions ( page 108/ 109)</vt:lpstr>
      <vt:lpstr> Sample questions ( page 108/ 109)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2</dc:creator>
  <cp:lastModifiedBy>Sony</cp:lastModifiedBy>
  <cp:revision>13</cp:revision>
  <dcterms:created xsi:type="dcterms:W3CDTF">2016-02-08T08:46:21Z</dcterms:created>
  <dcterms:modified xsi:type="dcterms:W3CDTF">2016-11-30T16:33:42Z</dcterms:modified>
</cp:coreProperties>
</file>