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93" r:id="rId4"/>
    <p:sldId id="267" r:id="rId5"/>
    <p:sldId id="259" r:id="rId6"/>
    <p:sldId id="287" r:id="rId7"/>
    <p:sldId id="316" r:id="rId8"/>
    <p:sldId id="290" r:id="rId9"/>
    <p:sldId id="291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D35E0-9A5D-4EB8-8A48-4ED52D2D6EAC}" type="doc">
      <dgm:prSet loTypeId="urn:microsoft.com/office/officeart/2005/8/layout/hierarchy4#2" loCatId="hierarchy" qsTypeId="urn:microsoft.com/office/officeart/2005/8/quickstyle/3d5#1" qsCatId="3D" csTypeId="urn:microsoft.com/office/officeart/2005/8/colors/colorful1" csCatId="colorful" phldr="1"/>
      <dgm:spPr/>
      <dgm:t>
        <a:bodyPr/>
        <a:lstStyle>
          <a:extLst/>
        </a:lstStyle>
        <a:p>
          <a:endParaRPr lang="fr-FR"/>
        </a:p>
      </dgm:t>
    </dgm:pt>
    <dgm:pt modelId="{F9A846BA-06FB-46AF-80ED-5EA0073A08FA}">
      <dgm:prSet phldrT="[Text]"/>
      <dgm:spPr>
        <a:solidFill>
          <a:schemeClr val="accent5">
            <a:lumMod val="75000"/>
          </a:schemeClr>
        </a:solidFill>
      </dgm:spPr>
      <dgm:t>
        <a:bodyPr/>
        <a:lstStyle>
          <a:extLst/>
        </a:lstStyle>
        <a:p>
          <a:pPr rtl="1"/>
          <a:r>
            <a:rPr lang="ar-DZ" dirty="0" smtClean="0">
              <a:cs typeface="Simplified Arabic" pitchFamily="2" charset="-78"/>
            </a:rPr>
            <a:t>و</a:t>
          </a:r>
          <a:r>
            <a:rPr lang="ar-QA" dirty="0" smtClean="0">
              <a:cs typeface="Simplified Arabic" pitchFamily="2" charset="-78"/>
            </a:rPr>
            <a:t>ظ</a:t>
          </a:r>
          <a:r>
            <a:rPr lang="ar-DZ" dirty="0" smtClean="0">
              <a:cs typeface="Simplified Arabic" pitchFamily="2" charset="-78"/>
            </a:rPr>
            <a:t>ائف الإدارة</a:t>
          </a:r>
          <a:endParaRPr lang="fr-FR" dirty="0">
            <a:cs typeface="Simplified Arabic" pitchFamily="2" charset="-78"/>
          </a:endParaRPr>
        </a:p>
      </dgm:t>
    </dgm:pt>
    <dgm:pt modelId="{867140E2-327F-4343-AA77-39B40F758E20}" type="parTrans" cxnId="{E0A59ECF-A5D6-4165-81D6-37160CDE59E0}">
      <dgm:prSet/>
      <dgm:spPr/>
      <dgm:t>
        <a:bodyPr/>
        <a:lstStyle>
          <a:extLst/>
        </a:lstStyle>
        <a:p>
          <a:endParaRPr lang="fr-FR"/>
        </a:p>
      </dgm:t>
    </dgm:pt>
    <dgm:pt modelId="{D054D334-137E-4116-BF8C-3B5A64D95A38}" type="sibTrans" cxnId="{E0A59ECF-A5D6-4165-81D6-37160CDE59E0}">
      <dgm:prSet/>
      <dgm:spPr/>
      <dgm:t>
        <a:bodyPr/>
        <a:lstStyle>
          <a:extLst/>
        </a:lstStyle>
        <a:p>
          <a:endParaRPr lang="fr-FR"/>
        </a:p>
      </dgm:t>
    </dgm:pt>
    <dgm:pt modelId="{F158A836-9807-4BB5-96D7-55AAE48F5E54}">
      <dgm:prSet phldrT="[Text]"/>
      <dgm:spPr>
        <a:solidFill>
          <a:schemeClr val="accent6">
            <a:lumMod val="75000"/>
          </a:schemeClr>
        </a:solidFill>
      </dgm:spPr>
      <dgm:t>
        <a:bodyPr/>
        <a:lstStyle>
          <a:extLst/>
        </a:lstStyle>
        <a:p>
          <a:r>
            <a:rPr lang="ar-QA" dirty="0" smtClean="0">
              <a:cs typeface="Simplified Arabic" pitchFamily="2" charset="-78"/>
            </a:rPr>
            <a:t>الرقابة</a:t>
          </a:r>
          <a:endParaRPr lang="fr-FR" dirty="0">
            <a:cs typeface="Simplified Arabic" pitchFamily="2" charset="-78"/>
          </a:endParaRPr>
        </a:p>
      </dgm:t>
    </dgm:pt>
    <dgm:pt modelId="{558C0938-D0E9-4B08-AF25-06F808A3FD1D}" type="parTrans" cxnId="{5DEF2495-9985-44C6-8EDA-3F14AE904248}">
      <dgm:prSet/>
      <dgm:spPr/>
      <dgm:t>
        <a:bodyPr/>
        <a:lstStyle>
          <a:extLst/>
        </a:lstStyle>
        <a:p>
          <a:endParaRPr lang="fr-FR"/>
        </a:p>
      </dgm:t>
    </dgm:pt>
    <dgm:pt modelId="{641FD4FB-DEB5-4BAD-8DE6-FF7449A706FD}" type="sibTrans" cxnId="{5DEF2495-9985-44C6-8EDA-3F14AE904248}">
      <dgm:prSet/>
      <dgm:spPr/>
      <dgm:t>
        <a:bodyPr/>
        <a:lstStyle>
          <a:extLst/>
        </a:lstStyle>
        <a:p>
          <a:endParaRPr lang="fr-FR"/>
        </a:p>
      </dgm:t>
    </dgm:pt>
    <dgm:pt modelId="{1D5437B4-AE63-4725-B3BF-757CE9D3B51A}">
      <dgm:prSet phldrT="[Text]"/>
      <dgm:spPr>
        <a:solidFill>
          <a:schemeClr val="accent6">
            <a:lumMod val="75000"/>
          </a:schemeClr>
        </a:solidFill>
      </dgm:spPr>
      <dgm:t>
        <a:bodyPr/>
        <a:lstStyle>
          <a:extLst/>
        </a:lstStyle>
        <a:p>
          <a:r>
            <a:rPr lang="ar-DZ" dirty="0" smtClean="0">
              <a:cs typeface="Simplified Arabic" pitchFamily="2" charset="-78"/>
            </a:rPr>
            <a:t>ا</a:t>
          </a:r>
          <a:r>
            <a:rPr lang="ar-SA" dirty="0" smtClean="0">
              <a:cs typeface="Simplified Arabic" pitchFamily="2" charset="-78"/>
            </a:rPr>
            <a:t>لتوجيه</a:t>
          </a:r>
          <a:endParaRPr lang="fr-FR" dirty="0">
            <a:cs typeface="Simplified Arabic" pitchFamily="2" charset="-78"/>
          </a:endParaRPr>
        </a:p>
      </dgm:t>
    </dgm:pt>
    <dgm:pt modelId="{EE3EA5B9-D085-48DC-A4C9-23E6FD27D486}" type="parTrans" cxnId="{1890C31B-6C5A-492A-B02D-6A7C8BDE111A}">
      <dgm:prSet/>
      <dgm:spPr/>
      <dgm:t>
        <a:bodyPr/>
        <a:lstStyle>
          <a:extLst/>
        </a:lstStyle>
        <a:p>
          <a:endParaRPr lang="fr-FR"/>
        </a:p>
      </dgm:t>
    </dgm:pt>
    <dgm:pt modelId="{77151872-762C-4E0C-84E2-38FC583BA821}" type="sibTrans" cxnId="{1890C31B-6C5A-492A-B02D-6A7C8BDE111A}">
      <dgm:prSet/>
      <dgm:spPr/>
      <dgm:t>
        <a:bodyPr/>
        <a:lstStyle>
          <a:extLst/>
        </a:lstStyle>
        <a:p>
          <a:endParaRPr lang="fr-FR"/>
        </a:p>
      </dgm:t>
    </dgm:pt>
    <dgm:pt modelId="{F4DD7773-E0F0-4CA0-AE12-39FE24E2D38B}">
      <dgm:prSet phldrT="[Text]"/>
      <dgm:spPr>
        <a:solidFill>
          <a:schemeClr val="accent6">
            <a:lumMod val="75000"/>
          </a:schemeClr>
        </a:solidFill>
      </dgm:spPr>
      <dgm:t>
        <a:bodyPr/>
        <a:lstStyle>
          <a:extLst/>
        </a:lstStyle>
        <a:p>
          <a:r>
            <a:rPr lang="ar-DZ" dirty="0" smtClean="0">
              <a:cs typeface="Simplified Arabic" pitchFamily="2" charset="-78"/>
            </a:rPr>
            <a:t>ال</a:t>
          </a:r>
          <a:r>
            <a:rPr lang="ar-QA" dirty="0" smtClean="0">
              <a:cs typeface="Simplified Arabic" pitchFamily="2" charset="-78"/>
            </a:rPr>
            <a:t>تنظيم</a:t>
          </a:r>
          <a:endParaRPr lang="fr-FR" dirty="0">
            <a:cs typeface="Simplified Arabic" pitchFamily="2" charset="-78"/>
          </a:endParaRPr>
        </a:p>
      </dgm:t>
    </dgm:pt>
    <dgm:pt modelId="{5EB1A185-9242-4C2E-BC90-611B22CE7796}" type="parTrans" cxnId="{71F9C174-A9A7-4C4B-82AD-F0A584F94B69}">
      <dgm:prSet/>
      <dgm:spPr/>
      <dgm:t>
        <a:bodyPr/>
        <a:lstStyle>
          <a:extLst/>
        </a:lstStyle>
        <a:p>
          <a:endParaRPr lang="fr-FR"/>
        </a:p>
      </dgm:t>
    </dgm:pt>
    <dgm:pt modelId="{BDF0DF6A-C77C-48ED-8BA1-44B4EE5AE580}" type="sibTrans" cxnId="{71F9C174-A9A7-4C4B-82AD-F0A584F94B69}">
      <dgm:prSet/>
      <dgm:spPr/>
      <dgm:t>
        <a:bodyPr/>
        <a:lstStyle>
          <a:extLst/>
        </a:lstStyle>
        <a:p>
          <a:endParaRPr lang="fr-FR"/>
        </a:p>
      </dgm:t>
    </dgm:pt>
    <dgm:pt modelId="{E7099059-3858-4031-AA26-70F1AE740B29}">
      <dgm:prSet phldrT="[Text]"/>
      <dgm:spPr>
        <a:solidFill>
          <a:schemeClr val="accent6">
            <a:lumMod val="75000"/>
          </a:schemeClr>
        </a:solidFill>
      </dgm:spPr>
      <dgm:t>
        <a:bodyPr/>
        <a:lstStyle>
          <a:extLst/>
        </a:lstStyle>
        <a:p>
          <a:r>
            <a:rPr lang="ar-DZ" dirty="0" smtClean="0">
              <a:cs typeface="Simplified Arabic" pitchFamily="2" charset="-78"/>
            </a:rPr>
            <a:t>ال</a:t>
          </a:r>
          <a:r>
            <a:rPr lang="ar-QA" dirty="0" smtClean="0">
              <a:cs typeface="Simplified Arabic" pitchFamily="2" charset="-78"/>
            </a:rPr>
            <a:t>تخطيط</a:t>
          </a:r>
          <a:endParaRPr lang="fr-FR" dirty="0">
            <a:cs typeface="Simplified Arabic" pitchFamily="2" charset="-78"/>
          </a:endParaRPr>
        </a:p>
      </dgm:t>
    </dgm:pt>
    <dgm:pt modelId="{2AD9F856-1FCF-4306-9F3B-5565B9795A99}" type="parTrans" cxnId="{C6BE03DB-B2D6-41F0-AD77-FF31B62F1DBE}">
      <dgm:prSet/>
      <dgm:spPr/>
      <dgm:t>
        <a:bodyPr/>
        <a:lstStyle>
          <a:extLst/>
        </a:lstStyle>
        <a:p>
          <a:endParaRPr lang="fr-FR"/>
        </a:p>
      </dgm:t>
    </dgm:pt>
    <dgm:pt modelId="{05C988DA-E2F2-414D-AFF5-AF61883FBE3F}" type="sibTrans" cxnId="{C6BE03DB-B2D6-41F0-AD77-FF31B62F1DBE}">
      <dgm:prSet/>
      <dgm:spPr/>
      <dgm:t>
        <a:bodyPr/>
        <a:lstStyle>
          <a:extLst/>
        </a:lstStyle>
        <a:p>
          <a:endParaRPr lang="fr-FR"/>
        </a:p>
      </dgm:t>
    </dgm:pt>
    <dgm:pt modelId="{31F49077-DBE9-44A1-A1DC-E5B1FCF7A0AB}" type="pres">
      <dgm:prSet presAssocID="{105D35E0-9A5D-4EB8-8A48-4ED52D2D6EA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C18E4812-C36C-4299-A23F-F302133DE763}" type="pres">
      <dgm:prSet presAssocID="{F9A846BA-06FB-46AF-80ED-5EA0073A08FA}" presName="vertOne" presStyleCnt="0"/>
      <dgm:spPr/>
      <dgm:t>
        <a:bodyPr/>
        <a:lstStyle>
          <a:extLst/>
        </a:lstStyle>
        <a:p>
          <a:endParaRPr lang="fr-FR"/>
        </a:p>
      </dgm:t>
    </dgm:pt>
    <dgm:pt modelId="{C09C4BAB-D6A7-468D-B07E-BB5310B681B1}" type="pres">
      <dgm:prSet presAssocID="{F9A846BA-06FB-46AF-80ED-5EA0073A08FA}" presName="txOne" presStyleLbl="node0" presStyleIdx="0" presStyleCnt="1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18A19349-6365-47F8-835F-0C81437E72A0}" type="pres">
      <dgm:prSet presAssocID="{F9A846BA-06FB-46AF-80ED-5EA0073A08FA}" presName="parTransOne" presStyleCnt="0"/>
      <dgm:spPr/>
      <dgm:t>
        <a:bodyPr/>
        <a:lstStyle>
          <a:extLst/>
        </a:lstStyle>
        <a:p>
          <a:endParaRPr lang="fr-FR"/>
        </a:p>
      </dgm:t>
    </dgm:pt>
    <dgm:pt modelId="{C5AC6143-59D1-4B00-BB54-9411E2A2B7A8}" type="pres">
      <dgm:prSet presAssocID="{F9A846BA-06FB-46AF-80ED-5EA0073A08FA}" presName="horzOne" presStyleCnt="0"/>
      <dgm:spPr/>
      <dgm:t>
        <a:bodyPr/>
        <a:lstStyle>
          <a:extLst/>
        </a:lstStyle>
        <a:p>
          <a:endParaRPr lang="fr-FR"/>
        </a:p>
      </dgm:t>
    </dgm:pt>
    <dgm:pt modelId="{4A9763C1-EDA1-45C9-8C0D-0D8BCFBFE4CE}" type="pres">
      <dgm:prSet presAssocID="{F158A836-9807-4BB5-96D7-55AAE48F5E54}" presName="vertTwo" presStyleCnt="0"/>
      <dgm:spPr/>
      <dgm:t>
        <a:bodyPr/>
        <a:lstStyle>
          <a:extLst/>
        </a:lstStyle>
        <a:p>
          <a:endParaRPr lang="fr-FR"/>
        </a:p>
      </dgm:t>
    </dgm:pt>
    <dgm:pt modelId="{65D17466-8AE6-4EF6-80A3-4A2D022A1AF2}" type="pres">
      <dgm:prSet presAssocID="{F158A836-9807-4BB5-96D7-55AAE48F5E54}" presName="txTwo" presStyleLbl="node2" presStyleIdx="0" presStyleCnt="4" custLinFactNeighborX="-277" custLinFactNeighborY="-8648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43B90D46-2F30-46ED-8AD5-00925FB7223A}" type="pres">
      <dgm:prSet presAssocID="{F158A836-9807-4BB5-96D7-55AAE48F5E54}" presName="parTransTwo" presStyleCnt="0"/>
      <dgm:spPr/>
      <dgm:t>
        <a:bodyPr/>
        <a:lstStyle>
          <a:extLst/>
        </a:lstStyle>
        <a:p>
          <a:endParaRPr lang="fr-FR"/>
        </a:p>
      </dgm:t>
    </dgm:pt>
    <dgm:pt modelId="{5265AFDA-E228-4DDC-9FDB-99B5739E8799}" type="pres">
      <dgm:prSet presAssocID="{F158A836-9807-4BB5-96D7-55AAE48F5E54}" presName="horzTwo" presStyleCnt="0"/>
      <dgm:spPr/>
      <dgm:t>
        <a:bodyPr/>
        <a:lstStyle>
          <a:extLst/>
        </a:lstStyle>
        <a:p>
          <a:endParaRPr lang="fr-FR"/>
        </a:p>
      </dgm:t>
    </dgm:pt>
    <dgm:pt modelId="{34141CC7-894D-4C91-ABB5-790C952BBCF1}" type="pres">
      <dgm:prSet presAssocID="{641FD4FB-DEB5-4BAD-8DE6-FF7449A706FD}" presName="sibSpaceTwo" presStyleCnt="0"/>
      <dgm:spPr/>
      <dgm:t>
        <a:bodyPr/>
        <a:lstStyle>
          <a:extLst/>
        </a:lstStyle>
        <a:p>
          <a:endParaRPr lang="fr-FR"/>
        </a:p>
      </dgm:t>
    </dgm:pt>
    <dgm:pt modelId="{4DBD85E0-526A-433E-AA20-844244992F90}" type="pres">
      <dgm:prSet presAssocID="{1D5437B4-AE63-4725-B3BF-757CE9D3B51A}" presName="vertTwo" presStyleCnt="0"/>
      <dgm:spPr/>
      <dgm:t>
        <a:bodyPr/>
        <a:lstStyle>
          <a:extLst/>
        </a:lstStyle>
        <a:p>
          <a:endParaRPr lang="fr-FR"/>
        </a:p>
      </dgm:t>
    </dgm:pt>
    <dgm:pt modelId="{D1C32F7D-B459-45E7-8599-1C37444288A4}" type="pres">
      <dgm:prSet presAssocID="{1D5437B4-AE63-4725-B3BF-757CE9D3B51A}" presName="txTwo" presStyleLbl="node2" presStyleIdx="1" presStyleCnt="4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5D2D5C49-3FCA-409B-A2C5-D92FC98F2CAA}" type="pres">
      <dgm:prSet presAssocID="{1D5437B4-AE63-4725-B3BF-757CE9D3B51A}" presName="parTransTwo" presStyleCnt="0"/>
      <dgm:spPr/>
      <dgm:t>
        <a:bodyPr/>
        <a:lstStyle>
          <a:extLst/>
        </a:lstStyle>
        <a:p>
          <a:endParaRPr lang="fr-FR"/>
        </a:p>
      </dgm:t>
    </dgm:pt>
    <dgm:pt modelId="{626C0D09-BFC6-4CE1-B7D1-362C534ADE8D}" type="pres">
      <dgm:prSet presAssocID="{1D5437B4-AE63-4725-B3BF-757CE9D3B51A}" presName="horzTwo" presStyleCnt="0"/>
      <dgm:spPr/>
      <dgm:t>
        <a:bodyPr/>
        <a:lstStyle>
          <a:extLst/>
        </a:lstStyle>
        <a:p>
          <a:endParaRPr lang="fr-FR"/>
        </a:p>
      </dgm:t>
    </dgm:pt>
    <dgm:pt modelId="{446599AB-B680-4B28-82B7-0593C47118C8}" type="pres">
      <dgm:prSet presAssocID="{77151872-762C-4E0C-84E2-38FC583BA821}" presName="sibSpaceTwo" presStyleCnt="0"/>
      <dgm:spPr/>
      <dgm:t>
        <a:bodyPr/>
        <a:lstStyle>
          <a:extLst/>
        </a:lstStyle>
        <a:p>
          <a:endParaRPr lang="fr-FR"/>
        </a:p>
      </dgm:t>
    </dgm:pt>
    <dgm:pt modelId="{65C5EE98-B3C9-4E5C-8CBF-883A24D98EC7}" type="pres">
      <dgm:prSet presAssocID="{F4DD7773-E0F0-4CA0-AE12-39FE24E2D38B}" presName="vertTwo" presStyleCnt="0"/>
      <dgm:spPr/>
      <dgm:t>
        <a:bodyPr/>
        <a:lstStyle>
          <a:extLst/>
        </a:lstStyle>
        <a:p>
          <a:endParaRPr lang="fr-FR"/>
        </a:p>
      </dgm:t>
    </dgm:pt>
    <dgm:pt modelId="{5C53023D-DA3B-429C-A637-D4C76DD550B7}" type="pres">
      <dgm:prSet presAssocID="{F4DD7773-E0F0-4CA0-AE12-39FE24E2D38B}" presName="txTwo" presStyleLbl="node2" presStyleIdx="2" presStyleCnt="4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8D10DD1F-A51D-4898-B8C6-0BEA1FF0195A}" type="pres">
      <dgm:prSet presAssocID="{F4DD7773-E0F0-4CA0-AE12-39FE24E2D38B}" presName="parTransTwo" presStyleCnt="0"/>
      <dgm:spPr/>
      <dgm:t>
        <a:bodyPr/>
        <a:lstStyle>
          <a:extLst/>
        </a:lstStyle>
        <a:p>
          <a:endParaRPr lang="fr-FR"/>
        </a:p>
      </dgm:t>
    </dgm:pt>
    <dgm:pt modelId="{58BE194D-6F64-4005-9BF5-B80B19E05BEF}" type="pres">
      <dgm:prSet presAssocID="{F4DD7773-E0F0-4CA0-AE12-39FE24E2D38B}" presName="horzTwo" presStyleCnt="0"/>
      <dgm:spPr/>
      <dgm:t>
        <a:bodyPr/>
        <a:lstStyle>
          <a:extLst/>
        </a:lstStyle>
        <a:p>
          <a:endParaRPr lang="fr-FR"/>
        </a:p>
      </dgm:t>
    </dgm:pt>
    <dgm:pt modelId="{D7003DC4-A656-4909-B2FF-FAA6419ACEC7}" type="pres">
      <dgm:prSet presAssocID="{BDF0DF6A-C77C-48ED-8BA1-44B4EE5AE580}" presName="sibSpaceTwo" presStyleCnt="0"/>
      <dgm:spPr/>
      <dgm:t>
        <a:bodyPr/>
        <a:lstStyle>
          <a:extLst/>
        </a:lstStyle>
        <a:p>
          <a:endParaRPr lang="fr-FR"/>
        </a:p>
      </dgm:t>
    </dgm:pt>
    <dgm:pt modelId="{12A9463C-744C-4DE4-8E88-C6444D940494}" type="pres">
      <dgm:prSet presAssocID="{E7099059-3858-4031-AA26-70F1AE740B29}" presName="vertTwo" presStyleCnt="0"/>
      <dgm:spPr/>
      <dgm:t>
        <a:bodyPr/>
        <a:lstStyle>
          <a:extLst/>
        </a:lstStyle>
        <a:p>
          <a:endParaRPr lang="fr-FR"/>
        </a:p>
      </dgm:t>
    </dgm:pt>
    <dgm:pt modelId="{71888359-F0DC-489E-B35A-9F5289C4BFFD}" type="pres">
      <dgm:prSet presAssocID="{E7099059-3858-4031-AA26-70F1AE740B29}" presName="txTwo" presStyleLbl="node2" presStyleIdx="3" presStyleCnt="4" custLinFactNeighborX="-6836" custLinFactNeighborY="26860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4D76A402-D8DD-43C1-A7CD-A27840BCC8B9}" type="pres">
      <dgm:prSet presAssocID="{E7099059-3858-4031-AA26-70F1AE740B29}" presName="parTransTwo" presStyleCnt="0"/>
      <dgm:spPr/>
      <dgm:t>
        <a:bodyPr/>
        <a:lstStyle>
          <a:extLst/>
        </a:lstStyle>
        <a:p>
          <a:endParaRPr lang="fr-FR"/>
        </a:p>
      </dgm:t>
    </dgm:pt>
    <dgm:pt modelId="{856176A2-0199-4FA6-AC46-6B8D767AB282}" type="pres">
      <dgm:prSet presAssocID="{E7099059-3858-4031-AA26-70F1AE740B29}" presName="horzTwo" presStyleCnt="0"/>
      <dgm:spPr/>
      <dgm:t>
        <a:bodyPr/>
        <a:lstStyle>
          <a:extLst/>
        </a:lstStyle>
        <a:p>
          <a:endParaRPr lang="fr-FR"/>
        </a:p>
      </dgm:t>
    </dgm:pt>
  </dgm:ptLst>
  <dgm:cxnLst>
    <dgm:cxn modelId="{274D240A-B9A9-441E-8B9D-E3EB923BE6FD}" type="presOf" srcId="{F158A836-9807-4BB5-96D7-55AAE48F5E54}" destId="{65D17466-8AE6-4EF6-80A3-4A2D022A1AF2}" srcOrd="0" destOrd="0" presId="urn:microsoft.com/office/officeart/2005/8/layout/hierarchy4#2"/>
    <dgm:cxn modelId="{01D36875-B42E-4218-872A-979E635D95BB}" type="presOf" srcId="{1D5437B4-AE63-4725-B3BF-757CE9D3B51A}" destId="{D1C32F7D-B459-45E7-8599-1C37444288A4}" srcOrd="0" destOrd="0" presId="urn:microsoft.com/office/officeart/2005/8/layout/hierarchy4#2"/>
    <dgm:cxn modelId="{71F9C174-A9A7-4C4B-82AD-F0A584F94B69}" srcId="{F9A846BA-06FB-46AF-80ED-5EA0073A08FA}" destId="{F4DD7773-E0F0-4CA0-AE12-39FE24E2D38B}" srcOrd="2" destOrd="0" parTransId="{5EB1A185-9242-4C2E-BC90-611B22CE7796}" sibTransId="{BDF0DF6A-C77C-48ED-8BA1-44B4EE5AE580}"/>
    <dgm:cxn modelId="{E0A59ECF-A5D6-4165-81D6-37160CDE59E0}" srcId="{105D35E0-9A5D-4EB8-8A48-4ED52D2D6EAC}" destId="{F9A846BA-06FB-46AF-80ED-5EA0073A08FA}" srcOrd="0" destOrd="0" parTransId="{867140E2-327F-4343-AA77-39B40F758E20}" sibTransId="{D054D334-137E-4116-BF8C-3B5A64D95A38}"/>
    <dgm:cxn modelId="{5DEF2495-9985-44C6-8EDA-3F14AE904248}" srcId="{F9A846BA-06FB-46AF-80ED-5EA0073A08FA}" destId="{F158A836-9807-4BB5-96D7-55AAE48F5E54}" srcOrd="0" destOrd="0" parTransId="{558C0938-D0E9-4B08-AF25-06F808A3FD1D}" sibTransId="{641FD4FB-DEB5-4BAD-8DE6-FF7449A706FD}"/>
    <dgm:cxn modelId="{C6BE03DB-B2D6-41F0-AD77-FF31B62F1DBE}" srcId="{F9A846BA-06FB-46AF-80ED-5EA0073A08FA}" destId="{E7099059-3858-4031-AA26-70F1AE740B29}" srcOrd="3" destOrd="0" parTransId="{2AD9F856-1FCF-4306-9F3B-5565B9795A99}" sibTransId="{05C988DA-E2F2-414D-AFF5-AF61883FBE3F}"/>
    <dgm:cxn modelId="{1890C31B-6C5A-492A-B02D-6A7C8BDE111A}" srcId="{F9A846BA-06FB-46AF-80ED-5EA0073A08FA}" destId="{1D5437B4-AE63-4725-B3BF-757CE9D3B51A}" srcOrd="1" destOrd="0" parTransId="{EE3EA5B9-D085-48DC-A4C9-23E6FD27D486}" sibTransId="{77151872-762C-4E0C-84E2-38FC583BA821}"/>
    <dgm:cxn modelId="{5672C061-B4EB-4C76-B3E9-8D3472441FB0}" type="presOf" srcId="{E7099059-3858-4031-AA26-70F1AE740B29}" destId="{71888359-F0DC-489E-B35A-9F5289C4BFFD}" srcOrd="0" destOrd="0" presId="urn:microsoft.com/office/officeart/2005/8/layout/hierarchy4#2"/>
    <dgm:cxn modelId="{EB77B19D-33E5-494B-971B-F6981F0AACF2}" type="presOf" srcId="{F4DD7773-E0F0-4CA0-AE12-39FE24E2D38B}" destId="{5C53023D-DA3B-429C-A637-D4C76DD550B7}" srcOrd="0" destOrd="0" presId="urn:microsoft.com/office/officeart/2005/8/layout/hierarchy4#2"/>
    <dgm:cxn modelId="{5EA9C100-4317-41E7-982A-4747150CFC5C}" type="presOf" srcId="{105D35E0-9A5D-4EB8-8A48-4ED52D2D6EAC}" destId="{31F49077-DBE9-44A1-A1DC-E5B1FCF7A0AB}" srcOrd="0" destOrd="0" presId="urn:microsoft.com/office/officeart/2005/8/layout/hierarchy4#2"/>
    <dgm:cxn modelId="{43CA689B-47D1-4C8B-B7C8-DCBA019DCF04}" type="presOf" srcId="{F9A846BA-06FB-46AF-80ED-5EA0073A08FA}" destId="{C09C4BAB-D6A7-468D-B07E-BB5310B681B1}" srcOrd="0" destOrd="0" presId="urn:microsoft.com/office/officeart/2005/8/layout/hierarchy4#2"/>
    <dgm:cxn modelId="{1BE064B7-9290-4E62-A8A7-C862EF1677FF}" type="presParOf" srcId="{31F49077-DBE9-44A1-A1DC-E5B1FCF7A0AB}" destId="{C18E4812-C36C-4299-A23F-F302133DE763}" srcOrd="0" destOrd="0" presId="urn:microsoft.com/office/officeart/2005/8/layout/hierarchy4#2"/>
    <dgm:cxn modelId="{6F9C5743-4353-4F79-92BC-7B6373892D45}" type="presParOf" srcId="{C18E4812-C36C-4299-A23F-F302133DE763}" destId="{C09C4BAB-D6A7-468D-B07E-BB5310B681B1}" srcOrd="0" destOrd="0" presId="urn:microsoft.com/office/officeart/2005/8/layout/hierarchy4#2"/>
    <dgm:cxn modelId="{399F2730-01C2-4D80-8BDA-3A3C1915D187}" type="presParOf" srcId="{C18E4812-C36C-4299-A23F-F302133DE763}" destId="{18A19349-6365-47F8-835F-0C81437E72A0}" srcOrd="1" destOrd="0" presId="urn:microsoft.com/office/officeart/2005/8/layout/hierarchy4#2"/>
    <dgm:cxn modelId="{6BAAA7DE-B6F0-41B2-827A-307977227778}" type="presParOf" srcId="{C18E4812-C36C-4299-A23F-F302133DE763}" destId="{C5AC6143-59D1-4B00-BB54-9411E2A2B7A8}" srcOrd="2" destOrd="0" presId="urn:microsoft.com/office/officeart/2005/8/layout/hierarchy4#2"/>
    <dgm:cxn modelId="{23068A47-2931-48F7-9184-94D7D6825BF9}" type="presParOf" srcId="{C5AC6143-59D1-4B00-BB54-9411E2A2B7A8}" destId="{4A9763C1-EDA1-45C9-8C0D-0D8BCFBFE4CE}" srcOrd="0" destOrd="0" presId="urn:microsoft.com/office/officeart/2005/8/layout/hierarchy4#2"/>
    <dgm:cxn modelId="{35A37F83-79B7-4B2A-897B-F30C10A04056}" type="presParOf" srcId="{4A9763C1-EDA1-45C9-8C0D-0D8BCFBFE4CE}" destId="{65D17466-8AE6-4EF6-80A3-4A2D022A1AF2}" srcOrd="0" destOrd="0" presId="urn:microsoft.com/office/officeart/2005/8/layout/hierarchy4#2"/>
    <dgm:cxn modelId="{735B2A10-6658-43F2-A6CC-39597CD1AE14}" type="presParOf" srcId="{4A9763C1-EDA1-45C9-8C0D-0D8BCFBFE4CE}" destId="{43B90D46-2F30-46ED-8AD5-00925FB7223A}" srcOrd="1" destOrd="0" presId="urn:microsoft.com/office/officeart/2005/8/layout/hierarchy4#2"/>
    <dgm:cxn modelId="{908983FC-61C2-4246-ADDB-E00A0F925DC5}" type="presParOf" srcId="{4A9763C1-EDA1-45C9-8C0D-0D8BCFBFE4CE}" destId="{5265AFDA-E228-4DDC-9FDB-99B5739E8799}" srcOrd="2" destOrd="0" presId="urn:microsoft.com/office/officeart/2005/8/layout/hierarchy4#2"/>
    <dgm:cxn modelId="{C8D2BC45-E968-4538-8BE5-EA04A53A4582}" type="presParOf" srcId="{C5AC6143-59D1-4B00-BB54-9411E2A2B7A8}" destId="{34141CC7-894D-4C91-ABB5-790C952BBCF1}" srcOrd="1" destOrd="0" presId="urn:microsoft.com/office/officeart/2005/8/layout/hierarchy4#2"/>
    <dgm:cxn modelId="{CEEA6443-53A2-4A91-8D0A-5CC31B027976}" type="presParOf" srcId="{C5AC6143-59D1-4B00-BB54-9411E2A2B7A8}" destId="{4DBD85E0-526A-433E-AA20-844244992F90}" srcOrd="2" destOrd="0" presId="urn:microsoft.com/office/officeart/2005/8/layout/hierarchy4#2"/>
    <dgm:cxn modelId="{B3829133-D601-4C49-B2A0-565635371655}" type="presParOf" srcId="{4DBD85E0-526A-433E-AA20-844244992F90}" destId="{D1C32F7D-B459-45E7-8599-1C37444288A4}" srcOrd="0" destOrd="0" presId="urn:microsoft.com/office/officeart/2005/8/layout/hierarchy4#2"/>
    <dgm:cxn modelId="{AB8681F9-CB33-40A6-9BC6-89E3A9C116EA}" type="presParOf" srcId="{4DBD85E0-526A-433E-AA20-844244992F90}" destId="{5D2D5C49-3FCA-409B-A2C5-D92FC98F2CAA}" srcOrd="1" destOrd="0" presId="urn:microsoft.com/office/officeart/2005/8/layout/hierarchy4#2"/>
    <dgm:cxn modelId="{7E7092D7-C962-41EA-95DC-9FD750E0AC72}" type="presParOf" srcId="{4DBD85E0-526A-433E-AA20-844244992F90}" destId="{626C0D09-BFC6-4CE1-B7D1-362C534ADE8D}" srcOrd="2" destOrd="0" presId="urn:microsoft.com/office/officeart/2005/8/layout/hierarchy4#2"/>
    <dgm:cxn modelId="{444FF48C-2774-47B0-B0AB-EE13D4B0F6F9}" type="presParOf" srcId="{C5AC6143-59D1-4B00-BB54-9411E2A2B7A8}" destId="{446599AB-B680-4B28-82B7-0593C47118C8}" srcOrd="3" destOrd="0" presId="urn:microsoft.com/office/officeart/2005/8/layout/hierarchy4#2"/>
    <dgm:cxn modelId="{84D83900-8B70-44AB-93B3-1F385AC766C0}" type="presParOf" srcId="{C5AC6143-59D1-4B00-BB54-9411E2A2B7A8}" destId="{65C5EE98-B3C9-4E5C-8CBF-883A24D98EC7}" srcOrd="4" destOrd="0" presId="urn:microsoft.com/office/officeart/2005/8/layout/hierarchy4#2"/>
    <dgm:cxn modelId="{C3530E0D-24EF-494B-912F-46C0C9AC9653}" type="presParOf" srcId="{65C5EE98-B3C9-4E5C-8CBF-883A24D98EC7}" destId="{5C53023D-DA3B-429C-A637-D4C76DD550B7}" srcOrd="0" destOrd="0" presId="urn:microsoft.com/office/officeart/2005/8/layout/hierarchy4#2"/>
    <dgm:cxn modelId="{6F33869E-7326-4A67-A7FD-2A2F1874F468}" type="presParOf" srcId="{65C5EE98-B3C9-4E5C-8CBF-883A24D98EC7}" destId="{8D10DD1F-A51D-4898-B8C6-0BEA1FF0195A}" srcOrd="1" destOrd="0" presId="urn:microsoft.com/office/officeart/2005/8/layout/hierarchy4#2"/>
    <dgm:cxn modelId="{87C2AEB8-1EE7-471F-99E8-1945D6F577CB}" type="presParOf" srcId="{65C5EE98-B3C9-4E5C-8CBF-883A24D98EC7}" destId="{58BE194D-6F64-4005-9BF5-B80B19E05BEF}" srcOrd="2" destOrd="0" presId="urn:microsoft.com/office/officeart/2005/8/layout/hierarchy4#2"/>
    <dgm:cxn modelId="{1E091ABD-3E79-416E-A560-18FB4251D0A4}" type="presParOf" srcId="{C5AC6143-59D1-4B00-BB54-9411E2A2B7A8}" destId="{D7003DC4-A656-4909-B2FF-FAA6419ACEC7}" srcOrd="5" destOrd="0" presId="urn:microsoft.com/office/officeart/2005/8/layout/hierarchy4#2"/>
    <dgm:cxn modelId="{BFB7A7F7-D396-46F2-96DD-8A481C17A388}" type="presParOf" srcId="{C5AC6143-59D1-4B00-BB54-9411E2A2B7A8}" destId="{12A9463C-744C-4DE4-8E88-C6444D940494}" srcOrd="6" destOrd="0" presId="urn:microsoft.com/office/officeart/2005/8/layout/hierarchy4#2"/>
    <dgm:cxn modelId="{5262D129-839F-46A9-B8DD-9D44D6EA0C67}" type="presParOf" srcId="{12A9463C-744C-4DE4-8E88-C6444D940494}" destId="{71888359-F0DC-489E-B35A-9F5289C4BFFD}" srcOrd="0" destOrd="0" presId="urn:microsoft.com/office/officeart/2005/8/layout/hierarchy4#2"/>
    <dgm:cxn modelId="{872BD19C-EE7F-459D-A3D3-B0096941A9D2}" type="presParOf" srcId="{12A9463C-744C-4DE4-8E88-C6444D940494}" destId="{4D76A402-D8DD-43C1-A7CD-A27840BCC8B9}" srcOrd="1" destOrd="0" presId="urn:microsoft.com/office/officeart/2005/8/layout/hierarchy4#2"/>
    <dgm:cxn modelId="{5A3682D1-FA8E-4B15-A7F8-7557EB341AC0}" type="presParOf" srcId="{12A9463C-744C-4DE4-8E88-C6444D940494}" destId="{856176A2-0199-4FA6-AC46-6B8D767AB282}" srcOrd="2" destOrd="0" presId="urn:microsoft.com/office/officeart/2005/8/layout/hierarchy4#2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#2" minVer="12.0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h" for="des" ptType="node" op="equ"/>
      <dgm:constr type="primFontSz" for="des" forName="txOne" val="100"/>
      <dgm:constr type="primFontSz" for="des" forName="txTwo" val="100"/>
      <dgm:constr type="primFontSz" for="des" forName="txTwo" refType="primFontSz" refFor="des" refForName="txOne" op="lte"/>
      <dgm:constr type="primFontSz" for="des" forName="txThree" val="100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100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horzOne" refType="w"/>
          <dgm:constr type="w" for="ch" forName="txOne" refType="w" refFor="ch" refForName="horzOne" op="equ"/>
          <dgm:constr type="h" for="ch" forName="txOne" refType="w" refFor="ch" refForName="txOne" fact="0.56"/>
          <dgm:constr type="userH" for="des" ptType="node" refType="h" refFor="ch" refForName="txOne" op="equ"/>
        </dgm:constrLst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2" fact="NaN" max="NaN"/>
          </dgm:ruleLst>
        </dgm:layoutNode>
        <dgm:layoutNode name="parTransOne">
          <dgm:alg type="sp"/>
          <dgm:shape xmlns:r="http://schemas.openxmlformats.org/officeDocument/2006/relationships" r:blip="">
            <dgm:adjLst/>
          </dgm:shape>
          <dgm:presOf/>
          <dgm:constrLst/>
        </dgm:layoutNode>
        <dgm:layoutNode name="horzOne">
          <dgm:choose name="Name5">
            <dgm:if name="Name6" func="var" arg="dir" op="equ" val="norm">
              <dgm:alg type="lin">
                <dgm:param type="linDir" val="fromL"/>
                <dgm:param type="nodeVertAlign" val="t"/>
              </dgm:alg>
            </dgm:if>
            <dgm:else name="Name7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vertTwo" refType="w"/>
          </dgm:constrLst>
          <dgm:forEach name="Name8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horzTwo" refType="w"/>
                <dgm:constr type="w" for="ch" forName="txTwo" refType="w" refFor="ch" refForName="horzTwo" op="equ"/>
              </dgm:constrLst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2" fact="NaN" max="NaN"/>
                </dgm:ruleLst>
              </dgm:layoutNode>
              <dgm:layoutNode name="parTransTwo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  <dgm:layoutNode name="horzTwo">
                <dgm:choose name="Name9">
                  <dgm:if name="Name10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1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vertThree" refType="w"/>
                </dgm:constrLst>
                <dgm:forEach name="Name12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horzThree" refType="w"/>
                      <dgm:constr type="w" for="ch" forName="txThree" refType="w" refFor="ch" refForName="horzThree" op="equ"/>
                    </dgm:constrLst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2" fact="NaN" max="NaN"/>
                      </dgm:ruleLst>
                    </dgm:layoutNode>
                    <dgm:layoutNode name="parTransThree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</dgm:layoutNode>
                    <dgm:layoutNode name="horzThree">
                      <dgm:choose name="Name13">
                        <dgm:if name="Name14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15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vertFour" refType="w"/>
                      </dgm:constr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horzFour" refType="w" op="equ"/>
                            <dgm:constr type="w" for="ch" forName="txFour" refType="w" refFor="ch" refForName="horzFour" op="equ"/>
                          </dgm:constrLst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2" fact="NaN" max="NaN"/>
                            </dgm:ruleLst>
                          </dgm:layoutNode>
                          <dgm:layoutNode name="parTransFour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</dgm:layoutNode>
                          <dgm:layoutNode name="horzFour">
                            <dgm:choose name="Name16">
                              <dgm:if name="Name17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18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vertFour" refType="w"/>
                            </dgm:constrLst>
                            <dgm:forEach name="Name19" ref="repeat"/>
                          </dgm:layoutNode>
                        </dgm:layoutNode>
                        <dgm:choose name="Name20">
                          <dgm:if name="Name21" axis="self" ptType="node" func="revPos" op="gte" val="2">
                            <dgm:forEach name="Name22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>
                                  <dgm:constr type="w" val="15"/>
                                </dgm:constrLst>
                              </dgm:layoutNode>
                            </dgm:forEach>
                          </dgm:if>
                          <dgm:else name="Name23"/>
                        </dgm:choose>
                      </dgm:forEach>
                    </dgm:layoutNode>
                  </dgm:layoutNode>
                  <dgm:choose name="Name24">
                    <dgm:if name="Name25" axis="self" ptType="node" func="revPos" op="gte" val="2">
                      <dgm:forEach name="Name26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val="15"/>
                          </dgm:constrLst>
                        </dgm:layoutNode>
                      </dgm:forEach>
                    </dgm:if>
                    <dgm:else name="Name27"/>
                  </dgm:choose>
                </dgm:forEach>
              </dgm:layoutNode>
            </dgm:layoutNode>
            <dgm:choose name="Name28">
              <dgm:if name="Name29" axis="self" ptType="node" func="revPos" op="gte" val="2">
                <dgm:forEach name="Name30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val="15"/>
                    </dgm:constrLst>
                  </dgm:layoutNode>
                </dgm:forEach>
              </dgm:if>
              <dgm:else name="Name31"/>
            </dgm:choose>
          </dgm:forEach>
        </dgm:layoutNode>
      </dgm:layoutNode>
      <dgm:choose name="Name32">
        <dgm:if name="Name33" axis="self" ptType="node" func="revPos" op="gte" val="2">
          <dgm:forEach name="Name34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>
                <dgm:constr type="w" val="15"/>
              </dgm:constrLst>
            </dgm:layoutNode>
          </dgm:forEach>
        </dgm:if>
        <dgm:else name="Name3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3-D Style 5"/>
  <dgm:desc val="3-D Style 5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282F8A-6AC7-4FA3-9BF3-2AE74FC44D62}" type="datetimeFigureOut">
              <a:rPr lang="en-US"/>
              <a:pPr>
                <a:defRPr/>
              </a:pPr>
              <a:t>3/4/2011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087C340-858C-4501-905D-379D9CC5FCE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5F04B-B419-497D-A1FE-5831C04511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3E561-E7C6-4931-910A-7038046201F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74F69-26D6-4D6F-AE85-F5932D86EA1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8074E-46A1-4849-AEB5-425A8AA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D9D52-65C2-4667-9891-4479D33DDC9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28424-5384-4489-A9A9-97005AAD955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2F4C4-3FCC-470B-80D5-4FD86D81231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B285-2D68-44D5-8707-6EBAE92739D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1E699-6C83-4F8C-93E1-F44208C06E4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46852-148D-480C-A6D0-3C6FC26760B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EDEBE-95D4-428B-9E17-C338D1F17E0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267CB64-756E-48D5-B97E-E2B552D7FD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48" r:id="rId3"/>
    <p:sldLayoutId id="214748385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6C6116-3F55-4113-8F06-C3E6BFAB108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EG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EG" sz="24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كلية </a:t>
            </a:r>
            <a:r>
              <a:rPr lang="ar-SA" sz="24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إدارة الأعمال </a:t>
            </a:r>
            <a:r>
              <a:rPr lang="ar-EG" sz="24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– قسم</a:t>
            </a:r>
            <a:r>
              <a:rPr lang="ar-SA" sz="24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الإدارة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اسم المقرر ورقمه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: مبادئ الإدارة</a:t>
            </a:r>
          </a:p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endParaRPr lang="en-US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د. ندير عليان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28F8662C-8958-459D-9D10-DE6AC2F4B75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1295400" y="2133600"/>
            <a:ext cx="7239000" cy="1470025"/>
          </a:xfrm>
        </p:spPr>
        <p:txBody>
          <a:bodyPr/>
          <a:lstStyle/>
          <a:p>
            <a:pPr rtl="1">
              <a:defRPr/>
            </a:pP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المحاضرة الأولى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ar-SA" b="1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b="1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5C82B93-A6A3-4321-B8DC-D38A485590D3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143000" y="3657600"/>
            <a:ext cx="7239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charset="0"/>
              </a:rPr>
              <a:t/>
            </a:r>
            <a:br>
              <a:rPr lang="ar-SA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charset="0"/>
              </a:rPr>
            </a:b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charset="0"/>
              </a:rPr>
              <a:t>مفاهيم </a:t>
            </a: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charset="0"/>
              </a:rPr>
              <a:t>عامة حول الإدارة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</a:t>
            </a:r>
            <a:r>
              <a:rPr lang="ar-DZ" b="1" dirty="0" smtClean="0"/>
              <a:t>لمحتوى</a:t>
            </a:r>
            <a:endParaRPr lang="ar-SA" dirty="0"/>
          </a:p>
        </p:txBody>
      </p:sp>
      <p:sp>
        <p:nvSpPr>
          <p:cNvPr id="7171" name="عنصر نائب للمحتوى 2"/>
          <p:cNvSpPr>
            <a:spLocks noGrp="1"/>
          </p:cNvSpPr>
          <p:nvPr>
            <p:ph idx="1"/>
          </p:nvPr>
        </p:nvSpPr>
        <p:spPr>
          <a:xfrm>
            <a:off x="1905000" y="1371600"/>
            <a:ext cx="6629400" cy="4724400"/>
          </a:xfrm>
        </p:spPr>
        <p:txBody>
          <a:bodyPr/>
          <a:lstStyle/>
          <a:p>
            <a:pPr rtl="1"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مقدمة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الإدارة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مفهوم الإدارة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وظائف الإدارة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المدير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تعريف المدير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مستويات المدراء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ادوار المدير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مهارات المدير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>
              <a:defRPr/>
            </a:pPr>
            <a:endParaRPr lang="ar-SA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717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9DC3E2-1E6D-43A8-A28E-D14956A0CD3A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DZ" smtClean="0">
                <a:solidFill>
                  <a:schemeClr val="tx1"/>
                </a:solidFill>
                <a:cs typeface="Arial" pitchFamily="34" charset="0"/>
              </a:rPr>
              <a:t>مقدمة:</a:t>
            </a:r>
            <a:endParaRPr lang="en-US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	  </a:t>
            </a:r>
            <a:r>
              <a:rPr lang="ar-DZ" sz="2800" b="1" u="sng" dirty="0" smtClean="0">
                <a:solidFill>
                  <a:schemeClr val="accent6">
                    <a:lumMod val="75000"/>
                  </a:schemeClr>
                </a:solidFill>
              </a:rPr>
              <a:t>هدف الفصل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DZ" sz="2800" dirty="0" smtClean="0">
                <a:solidFill>
                  <a:schemeClr val="accent6">
                    <a:lumMod val="75000"/>
                  </a:schemeClr>
                </a:solidFill>
              </a:rPr>
              <a:t>تعريف الطالب ببعض مفاهيم الإدارة</a:t>
            </a:r>
            <a:endParaRPr lang="ar-SA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endParaRPr lang="fr-F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DZ" sz="2800" b="1" u="sng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النتائج المنتظرة</a:t>
            </a:r>
            <a:r>
              <a:rPr lang="ar-DZ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: ينتظر من الطالب بعد هذا الفصل أن</a:t>
            </a:r>
            <a:r>
              <a:rPr lang="ar-SA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:</a:t>
            </a:r>
            <a:endParaRPr lang="ar-DZ" sz="2800" dirty="0" smtClean="0">
              <a:solidFill>
                <a:schemeClr val="accent6">
                  <a:lumMod val="75000"/>
                </a:schemeClr>
              </a:solidFill>
              <a:ea typeface="Calibri" pitchFamily="34" charset="0"/>
            </a:endParaRPr>
          </a:p>
          <a:p>
            <a:pPr rtl="1">
              <a:buFontTx/>
              <a:buChar char="•"/>
              <a:defRPr/>
            </a:pPr>
            <a:r>
              <a:rPr lang="ar-DZ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تكون له فكرة واضحة عن الإدارة</a:t>
            </a:r>
            <a:r>
              <a:rPr lang="ar-SA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؛</a:t>
            </a:r>
            <a:r>
              <a:rPr lang="ar-DZ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</a:t>
            </a:r>
            <a:endParaRPr lang="fr-F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•"/>
              <a:defRPr/>
            </a:pPr>
            <a:r>
              <a:rPr lang="ar-DZ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يكون قادرا على التعرف على المدير وعلى مستويات المدراء</a:t>
            </a:r>
            <a:r>
              <a:rPr lang="ar-SA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؛</a:t>
            </a:r>
            <a:r>
              <a:rPr lang="ar-DZ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</a:t>
            </a:r>
            <a:endParaRPr lang="fr-FR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•"/>
              <a:defRPr/>
            </a:pPr>
            <a:r>
              <a:rPr lang="ar-DZ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يعرف المنظمة بأنواعها</a:t>
            </a:r>
            <a:r>
              <a:rPr lang="ar-SA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.</a:t>
            </a:r>
            <a:r>
              <a:rPr lang="ar-DZ" sz="28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 </a:t>
            </a:r>
            <a:endParaRPr lang="ar-DZ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   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   </a:t>
            </a:r>
            <a:endParaRPr lang="ar-EG" sz="28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392E78-BE4A-4752-9DAE-923EFA8E97FA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144000" cy="4678363"/>
          </a:xfrm>
        </p:spPr>
        <p:txBody>
          <a:bodyPr/>
          <a:lstStyle/>
          <a:p>
            <a:pPr algn="just" rtl="1" eaLnBrk="1" hangingPunct="1"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في وقتنا :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- النشاط الاقتصادي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أصبح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أكثر تعقيدا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- البيئة تتغير بسرعة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-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ازداد عدم اليقين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 </a:t>
            </a:r>
          </a:p>
          <a:p>
            <a:pPr algn="just" rtl="1" eaLnBrk="1" hangingPunct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    </a:t>
            </a:r>
          </a:p>
          <a:p>
            <a:pPr algn="just" rtl="1" eaLnBrk="1" hangingPunct="1"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بالإضافة إلى كون: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just" rtl="1" eaLnBrk="1" hangingPunct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-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العمل بال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منظمات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 يتم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بفضل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عدد من الأفراد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                                            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  <a:ea typeface="Majalla UI"/>
              <a:cs typeface="Majalla UI"/>
            </a:endParaRPr>
          </a:p>
          <a:p>
            <a:pPr algn="just" rtl="1" eaLnBrk="1" hangingPunct="1"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- تقاسم المهام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 داخل المنظمات هو ضروري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  <a:ea typeface="Majalla UI"/>
              <a:cs typeface="Majalla UI"/>
            </a:endParaRPr>
          </a:p>
          <a:p>
            <a:pPr algn="just" rtl="1" eaLnBrk="1" hangingPunct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-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تقاسم المسؤوليات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a typeface="Majalla UI"/>
                <a:cs typeface="Majalla UI"/>
              </a:rPr>
              <a:t> أيضا مهم 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  <a:ea typeface="Majalla UI"/>
              <a:cs typeface="Majalla UI"/>
            </a:endParaRPr>
          </a:p>
          <a:p>
            <a:pPr algn="just" rtl="1" eaLnBrk="1" hangingPunct="1">
              <a:defRPr/>
            </a:pPr>
            <a:endParaRPr lang="fr-FR" sz="2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algn="just" rtl="1" eaLnBrk="1" hangingPunct="1">
              <a:defRPr/>
            </a:pPr>
            <a:endParaRPr lang="ar-DZ" sz="2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algn="just" rtl="1" eaLnBrk="1" hangingPunct="1">
              <a:defRPr/>
            </a:pPr>
            <a:endParaRPr lang="en-US" sz="2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eaLnBrk="1" hangingPunct="1">
              <a:defRPr/>
            </a:pPr>
            <a:endParaRPr lang="ar-SA" sz="2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B73495-F271-43B6-837F-A54C14CC8473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Flèche gauche 12"/>
          <p:cNvSpPr/>
          <p:nvPr/>
        </p:nvSpPr>
        <p:spPr>
          <a:xfrm>
            <a:off x="3200400" y="1447800"/>
            <a:ext cx="1828800" cy="3581400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Flèche vers le bas 14"/>
          <p:cNvSpPr/>
          <p:nvPr/>
        </p:nvSpPr>
        <p:spPr>
          <a:xfrm>
            <a:off x="1295400" y="3810000"/>
            <a:ext cx="2286000" cy="990600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2286000" y="228600"/>
            <a:ext cx="6934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ar-DZ" sz="44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Arial" charset="0"/>
              </a:rPr>
              <a:t>مقدمة: لماذا ندرس الإدارة ؟</a:t>
            </a:r>
            <a:endParaRPr lang="fr-FR" sz="4400" b="1" dirty="0">
              <a:solidFill>
                <a:schemeClr val="accent5">
                  <a:lumMod val="75000"/>
                </a:schemeClr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9" name="ZoneTexte 13"/>
          <p:cNvSpPr txBox="1"/>
          <p:nvPr/>
        </p:nvSpPr>
        <p:spPr>
          <a:xfrm>
            <a:off x="1143000" y="2438400"/>
            <a:ext cx="250031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n-cs"/>
              </a:rPr>
              <a:t>الإدارة ضرورية</a:t>
            </a:r>
            <a:endParaRPr lang="fr-FR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n-cs"/>
            </a:endParaRPr>
          </a:p>
        </p:txBody>
      </p:sp>
      <p:sp>
        <p:nvSpPr>
          <p:cNvPr id="10" name="ZoneTexte 15"/>
          <p:cNvSpPr txBox="1">
            <a:spLocks noChangeArrowheads="1"/>
          </p:cNvSpPr>
          <p:nvPr/>
        </p:nvSpPr>
        <p:spPr bwMode="auto">
          <a:xfrm>
            <a:off x="685800" y="4724400"/>
            <a:ext cx="32146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يزيد اهتمام المجتمعات المتقدمة بالإدارة </a:t>
            </a:r>
            <a:r>
              <a:rPr lang="ar-QA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باستمرار</a:t>
            </a:r>
            <a:endParaRPr lang="fr-FR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ar-DZ" dirty="0" smtClean="0">
                <a:solidFill>
                  <a:schemeClr val="tx2">
                    <a:satMod val="130000"/>
                  </a:schemeClr>
                </a:solidFill>
              </a:rPr>
              <a:t>مفهوم الإدارة</a:t>
            </a:r>
            <a:endParaRPr lang="ar-SA" dirty="0" smtClean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10243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93B2923-02F0-49DE-AED7-BDADF1ABBF5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Espace réservé du texte 2"/>
          <p:cNvSpPr>
            <a:spLocks noGrp="1"/>
          </p:cNvSpPr>
          <p:nvPr>
            <p:ph idx="1"/>
          </p:nvPr>
        </p:nvSpPr>
        <p:spPr>
          <a:xfrm>
            <a:off x="609600" y="1524000"/>
            <a:ext cx="8316913" cy="4038600"/>
          </a:xfrm>
        </p:spPr>
        <p:txBody>
          <a:bodyPr/>
          <a:lstStyle/>
          <a:p>
            <a:pPr rtl="1" eaLnBrk="1" hangingPunct="1"/>
            <a:endParaRPr lang="ar-SA" sz="2400" b="1" smtClean="0">
              <a:solidFill>
                <a:srgbClr val="E46C0A"/>
              </a:solidFill>
              <a:latin typeface="Arial" pitchFamily="34" charset="0"/>
              <a:ea typeface="Majalla UI"/>
              <a:cs typeface="Majalla UI"/>
            </a:endParaRPr>
          </a:p>
          <a:p>
            <a:pPr rtl="1" eaLnBrk="1" hangingPunct="1"/>
            <a:r>
              <a:rPr lang="ar-SA" sz="2400" b="1" smtClean="0">
                <a:solidFill>
                  <a:srgbClr val="E46C0A"/>
                </a:solidFill>
                <a:cs typeface="Arial" pitchFamily="34" charset="0"/>
              </a:rPr>
              <a:t>   - </a:t>
            </a:r>
            <a:r>
              <a:rPr lang="ar-DZ" sz="2400" b="1" smtClean="0">
                <a:solidFill>
                  <a:srgbClr val="E46C0A"/>
                </a:solidFill>
                <a:cs typeface="Arial" pitchFamily="34" charset="0"/>
              </a:rPr>
              <a:t>هي مجمل العمليات المرتبطة بالتخطيط والتنظيم</a:t>
            </a:r>
            <a:r>
              <a:rPr lang="ar-QA" sz="2400" b="1" smtClean="0">
                <a:solidFill>
                  <a:srgbClr val="E46C0A"/>
                </a:solidFill>
                <a:cs typeface="Arial" pitchFamily="34" charset="0"/>
              </a:rPr>
              <a:t> وا</a:t>
            </a:r>
            <a:r>
              <a:rPr lang="ar-SA" sz="2400" b="1" smtClean="0">
                <a:solidFill>
                  <a:srgbClr val="E46C0A"/>
                </a:solidFill>
                <a:cs typeface="Arial" pitchFamily="34" charset="0"/>
              </a:rPr>
              <a:t>لتوجيه</a:t>
            </a:r>
            <a:r>
              <a:rPr lang="ar-DZ" sz="2400" b="1" smtClean="0">
                <a:solidFill>
                  <a:srgbClr val="E46C0A"/>
                </a:solidFill>
                <a:cs typeface="Arial" pitchFamily="34" charset="0"/>
              </a:rPr>
              <a:t> والرقابة والتي تهدف إلى تحقيق أهداف تم تحديدها مسبقا.</a:t>
            </a:r>
            <a:endParaRPr lang="ar-SA" sz="2400" b="1" smtClean="0">
              <a:solidFill>
                <a:srgbClr val="E46C0A"/>
              </a:solidFill>
              <a:cs typeface="Arial" pitchFamily="34" charset="0"/>
            </a:endParaRPr>
          </a:p>
          <a:p>
            <a:pPr rtl="1" eaLnBrk="1" hangingPunct="1"/>
            <a:endParaRPr lang="ar-SA" sz="2400" b="1" smtClean="0">
              <a:solidFill>
                <a:srgbClr val="E46C0A"/>
              </a:solidFill>
              <a:cs typeface="Arial" pitchFamily="34" charset="0"/>
            </a:endParaRPr>
          </a:p>
          <a:p>
            <a:pPr rtl="1" eaLnBrk="1" hangingPunct="1"/>
            <a:r>
              <a:rPr lang="ar-SA" sz="2400" b="1" smtClean="0">
                <a:solidFill>
                  <a:srgbClr val="E46C0A"/>
                </a:solidFill>
                <a:cs typeface="Arial" pitchFamily="34" charset="0"/>
              </a:rPr>
              <a:t>	- </a:t>
            </a:r>
            <a:r>
              <a:rPr lang="ar-DZ" sz="2400" b="1" smtClean="0">
                <a:solidFill>
                  <a:srgbClr val="E46C0A"/>
                </a:solidFill>
                <a:cs typeface="Arial" pitchFamily="34" charset="0"/>
              </a:rPr>
              <a:t>هي تحقيق الأهداف بطريقة فعالة وكف</a:t>
            </a:r>
            <a:r>
              <a:rPr lang="ar-SA" sz="2400" b="1" smtClean="0">
                <a:solidFill>
                  <a:srgbClr val="E46C0A"/>
                </a:solidFill>
                <a:cs typeface="Arial" pitchFamily="34" charset="0"/>
              </a:rPr>
              <a:t>ؤة</a:t>
            </a:r>
            <a:r>
              <a:rPr lang="ar-DZ" sz="2400" b="1" smtClean="0">
                <a:solidFill>
                  <a:srgbClr val="E46C0A"/>
                </a:solidFill>
                <a:cs typeface="Arial" pitchFamily="34" charset="0"/>
              </a:rPr>
              <a:t> من خلال عمليات التخطيط والتنظيم وال</a:t>
            </a:r>
            <a:r>
              <a:rPr lang="ar-QA" sz="2400" b="1" smtClean="0">
                <a:solidFill>
                  <a:srgbClr val="E46C0A"/>
                </a:solidFill>
                <a:cs typeface="Arial" pitchFamily="34" charset="0"/>
              </a:rPr>
              <a:t>قيادة</a:t>
            </a:r>
            <a:r>
              <a:rPr lang="ar-DZ" sz="2400" b="1" smtClean="0">
                <a:solidFill>
                  <a:srgbClr val="E46C0A"/>
                </a:solidFill>
                <a:cs typeface="Arial" pitchFamily="34" charset="0"/>
              </a:rPr>
              <a:t> والرقابة للموارد</a:t>
            </a:r>
            <a:r>
              <a:rPr lang="ar-SA" sz="2400" b="1" smtClean="0">
                <a:solidFill>
                  <a:srgbClr val="E46C0A"/>
                </a:solidFill>
                <a:cs typeface="Arial" pitchFamily="34" charset="0"/>
              </a:rPr>
              <a:t>.</a:t>
            </a:r>
          </a:p>
          <a:p>
            <a:pPr rtl="1" eaLnBrk="1" hangingPunct="1"/>
            <a:endParaRPr lang="ar-SA" sz="2400" b="1" smtClean="0">
              <a:solidFill>
                <a:srgbClr val="E46C0A"/>
              </a:solidFill>
              <a:cs typeface="Arial" pitchFamily="34" charset="0"/>
            </a:endParaRPr>
          </a:p>
          <a:p>
            <a:pPr rtl="1" eaLnBrk="1" hangingPunct="1"/>
            <a:r>
              <a:rPr lang="ar-SA" sz="2400" b="1" smtClean="0">
                <a:solidFill>
                  <a:srgbClr val="E46C0A"/>
                </a:solidFill>
                <a:cs typeface="Arial" pitchFamily="34" charset="0"/>
              </a:rPr>
              <a:t>    - الإدارة </a:t>
            </a:r>
            <a:r>
              <a:rPr lang="ar-DZ" sz="2400" b="1" smtClean="0">
                <a:solidFill>
                  <a:srgbClr val="E46C0A"/>
                </a:solidFill>
                <a:cs typeface="Arial" pitchFamily="34" charset="0"/>
              </a:rPr>
              <a:t>هي فن إنجاز الأعمال بواسطة الآخرين</a:t>
            </a:r>
            <a:endParaRPr lang="ar-SA" sz="2400" b="1" smtClean="0">
              <a:solidFill>
                <a:srgbClr val="E46C0A"/>
              </a:solidFill>
              <a:cs typeface="Arial" pitchFamily="34" charset="0"/>
            </a:endParaRPr>
          </a:p>
          <a:p>
            <a:pPr rtl="1" eaLnBrk="1" hangingPunct="1"/>
            <a:endParaRPr lang="fr-FR" sz="2400" b="1" smtClean="0">
              <a:solidFill>
                <a:srgbClr val="E46C0A"/>
              </a:solidFill>
              <a:latin typeface="Arial" pitchFamily="34" charset="0"/>
              <a:ea typeface="Majalla UI"/>
              <a:cs typeface="Majalla UI"/>
            </a:endParaRPr>
          </a:p>
        </p:txBody>
      </p:sp>
      <p:sp>
        <p:nvSpPr>
          <p:cNvPr id="10245" name="عنصر نائب لرقم الشريحة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F95572-7788-4175-847E-8DD40A3777A3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8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تعريف الإدارة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828800"/>
            <a:ext cx="8915400" cy="34290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just" rtl="1">
              <a:defRPr/>
            </a:pPr>
            <a:r>
              <a:rPr lang="ar-SA" b="1" dirty="0" smtClean="0">
                <a:solidFill>
                  <a:schemeClr val="bg1"/>
                </a:solidFill>
              </a:rPr>
              <a:t>  </a:t>
            </a:r>
          </a:p>
          <a:p>
            <a:pPr algn="just" rtl="1">
              <a:defRPr/>
            </a:pPr>
            <a:r>
              <a:rPr lang="ar-SA" b="1" dirty="0" smtClean="0">
                <a:solidFill>
                  <a:schemeClr val="bg1"/>
                </a:solidFill>
              </a:rPr>
              <a:t>   هي عمليات فكرية تنعكس في الواقع العملي للمنظمات بشكل  ممارسات في مجال التخطيط  والتنظيم والتوجيه والرقابة للموارد البشرية والمادية والمعلوماتية وتؤدي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تحويل هذه الموارد إلى سلع وخدمات تنتج بشكل فاعل وكفؤ محققة الأهداف التي تم صياغتها مسبقا.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26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8C603C-D156-4B33-8EBD-0E1023D86743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endParaRPr lang="ar-SA" smtClean="0">
              <a:solidFill>
                <a:schemeClr val="bg1"/>
              </a:solidFill>
              <a:cs typeface="Arial" pitchFamily="34" charset="0"/>
            </a:endParaRPr>
          </a:p>
          <a:p>
            <a:endParaRPr lang="en-US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smtClean="0">
                <a:solidFill>
                  <a:schemeClr val="bg1"/>
                </a:solidFill>
                <a:cs typeface="Arial" pitchFamily="34" charset="0"/>
              </a:rPr>
              <a:t>		</a:t>
            </a:r>
            <a:endParaRPr lang="ar-SA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29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11FD78-B8C8-4941-A5ED-49120F3BE0B3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2294" name="مستطيل 5"/>
          <p:cNvSpPr>
            <a:spLocks noChangeArrowheads="1"/>
          </p:cNvSpPr>
          <p:nvPr/>
        </p:nvSpPr>
        <p:spPr bwMode="auto">
          <a:xfrm>
            <a:off x="5257800" y="3886200"/>
            <a:ext cx="2282825" cy="461963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DZ" sz="2400" b="1" dirty="0">
                <a:solidFill>
                  <a:schemeClr val="bg1"/>
                </a:solidFill>
              </a:rPr>
              <a:t>لها أربعة وظائف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2295" name="مستطيل 6"/>
          <p:cNvSpPr>
            <a:spLocks noChangeArrowheads="1"/>
          </p:cNvSpPr>
          <p:nvPr/>
        </p:nvSpPr>
        <p:spPr bwMode="auto">
          <a:xfrm>
            <a:off x="2667000" y="3886200"/>
            <a:ext cx="2366963" cy="461963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DZ" sz="2400" b="1" dirty="0">
                <a:solidFill>
                  <a:schemeClr val="bg1"/>
                </a:solidFill>
              </a:rPr>
              <a:t>تهتم بتحقيق الأهداف 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مستطيل 5"/>
          <p:cNvSpPr>
            <a:spLocks noChangeArrowheads="1"/>
          </p:cNvSpPr>
          <p:nvPr/>
        </p:nvSpPr>
        <p:spPr bwMode="auto">
          <a:xfrm>
            <a:off x="3810000" y="1752600"/>
            <a:ext cx="2743200" cy="1200150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SA" sz="7200" b="1" dirty="0">
                <a:solidFill>
                  <a:schemeClr val="bg1"/>
                </a:solidFill>
              </a:rPr>
              <a:t>الإدارة </a:t>
            </a:r>
            <a:endParaRPr lang="fr-FR" sz="7200" b="1" dirty="0">
              <a:solidFill>
                <a:schemeClr val="bg1"/>
              </a:solidFill>
            </a:endParaRPr>
          </a:p>
        </p:txBody>
      </p:sp>
      <p:sp>
        <p:nvSpPr>
          <p:cNvPr id="9" name="سهم للأسفل 8"/>
          <p:cNvSpPr/>
          <p:nvPr/>
        </p:nvSpPr>
        <p:spPr>
          <a:xfrm>
            <a:off x="3657600" y="3048000"/>
            <a:ext cx="838200" cy="83820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سهم للأسفل 9"/>
          <p:cNvSpPr/>
          <p:nvPr/>
        </p:nvSpPr>
        <p:spPr>
          <a:xfrm>
            <a:off x="5867400" y="3048000"/>
            <a:ext cx="838200" cy="83820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DZ" dirty="0" smtClean="0"/>
              <a:t>وظائف الإدارة</a:t>
            </a:r>
            <a:endParaRPr lang="ar-SA" dirty="0"/>
          </a:p>
        </p:txBody>
      </p:sp>
      <p:sp>
        <p:nvSpPr>
          <p:cNvPr id="12291" name="عنصر نائب للمحتوى 3"/>
          <p:cNvSpPr>
            <a:spLocks noGrp="1"/>
          </p:cNvSpPr>
          <p:nvPr>
            <p:ph idx="1"/>
          </p:nvPr>
        </p:nvSpPr>
        <p:spPr>
          <a:xfrm>
            <a:off x="304800" y="1600200"/>
            <a:ext cx="9105900" cy="45259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 </a:t>
            </a:r>
            <a:r>
              <a:rPr lang="ar-DZ" sz="2800" b="1" u="sng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التخطيط: 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عملية تحديد الأهداف والموارد الضرورية لإنجازها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rtl="1">
              <a:defRPr/>
            </a:pPr>
            <a:endParaRPr lang="ar-SA" sz="1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</a:t>
            </a:r>
            <a:r>
              <a:rPr lang="ar-DZ" sz="2800" b="1" u="sng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التنظيم: 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عملية تقسيم المهام والموارد وإقامة الهيئات والتنسيق بينها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rtl="1">
              <a:defRPr/>
            </a:pPr>
            <a:endParaRPr lang="ar-SA" sz="1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 </a:t>
            </a:r>
            <a:r>
              <a:rPr lang="ar-SA" sz="2800" b="1" u="sng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التوجيه</a:t>
            </a:r>
            <a:r>
              <a:rPr lang="ar-DZ" sz="2800" b="1" u="sng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: 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عملية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الاتصال بالآخرين 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و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التأثير في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هم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وتحفيزهم 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قصد توجيههم نحو إنجاز الأهداف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rtl="1">
              <a:defRPr/>
            </a:pPr>
            <a:endParaRPr lang="ar-SA" sz="1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 </a:t>
            </a:r>
            <a:r>
              <a:rPr lang="ar-DZ" sz="2800" b="1" u="sng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الرقابة: 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قياس المنجز ومقارنته بالمخطط وتحديد الانحرافات قصد تصحيحها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331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E33B18-5201-419C-8151-ACEDB22E34CA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8"/>
          <p:cNvGraphicFramePr>
            <a:graphicFrameLocks noGrp="1"/>
          </p:cNvGraphicFramePr>
          <p:nvPr>
            <p:ph idx="1"/>
          </p:nvPr>
        </p:nvGraphicFramePr>
        <p:xfrm>
          <a:off x="495300" y="1752600"/>
          <a:ext cx="84201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9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A355C8-FC57-493F-887C-012E61D9B2A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بالمنظمة أكثر من مدير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؛</a:t>
            </a:r>
            <a:endParaRPr lang="ar-SA" sz="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fr-FR" sz="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للمدراء أسماء مختلفة (مدير، رئيس، عميد، وكيل، ...)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؛</a:t>
            </a:r>
          </a:p>
          <a:p>
            <a:pPr rtl="1">
              <a:defRPr/>
            </a:pPr>
            <a:endParaRPr lang="ar-SA" sz="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-"/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ووظائف متنوعة (مدير إنتاج، مدير الموارد البشرية، عميد شؤون أعضاء  هيئة التدريس، عميد كلية، رئيس قسم، رئيس فريق، وكيل وزارة، وكيل جامعة ...)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؛</a:t>
            </a:r>
          </a:p>
          <a:p>
            <a:pPr rtl="1">
              <a:buFontTx/>
              <a:buChar char="-"/>
              <a:defRPr/>
            </a:pPr>
            <a:endParaRPr lang="ar-SA" sz="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marL="0" indent="0" rtl="1" eaLnBrk="1" hangingPunct="1">
              <a:spcBef>
                <a:spcPct val="0"/>
              </a:spcBef>
              <a:buFontTx/>
              <a:buChar char="-"/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لكل مدير عدد من المرؤوسين يساعدونه في تحقيق الأهداف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،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فهو يقدم لهم الدعم والمساعدة ويوجههم قصد تحقيق هذه الأهداف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 بالشكل الأمثل والأفضل؛</a:t>
            </a:r>
          </a:p>
          <a:p>
            <a:pPr marL="0" indent="0" rtl="1" eaLnBrk="1" hangingPunct="1">
              <a:spcBef>
                <a:spcPct val="0"/>
              </a:spcBef>
              <a:buFontTx/>
              <a:buChar char="-"/>
              <a:defRPr/>
            </a:pPr>
            <a:endParaRPr lang="ar-SA" sz="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+mn-cs"/>
            </a:endParaRPr>
          </a:p>
          <a:p>
            <a:pPr marL="0" indent="0" rtl="1" eaLnBrk="1" hangingPunct="1">
              <a:spcBef>
                <a:spcPct val="0"/>
              </a:spcBef>
              <a:buFontTx/>
              <a:buChar char="-"/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المدير مسئول عن إنجازات مرؤوسيه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؛</a:t>
            </a:r>
          </a:p>
          <a:p>
            <a:pPr marL="0" indent="0" rtl="1" eaLnBrk="1" hangingPunct="1">
              <a:spcBef>
                <a:spcPct val="0"/>
              </a:spcBef>
              <a:buFontTx/>
              <a:buChar char="-"/>
              <a:defRPr/>
            </a:pPr>
            <a:endParaRPr lang="ar-SA" sz="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marL="0" indent="0" rtl="1" eaLnBrk="1" hangingPunct="1">
              <a:spcBef>
                <a:spcPct val="0"/>
              </a:spcBef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- 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له السلطة حتى يستطيع القيام بهذه المسؤولية كما ينبغي (له صلاحية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تقديم</a:t>
            </a: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 الأوامر لمرؤوسيه، وتحفيزهم، وعقابهم ...)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+mn-cs"/>
              </a:rPr>
              <a:t>.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+mn-cs"/>
            </a:endParaRPr>
          </a:p>
          <a:p>
            <a:pPr marL="0" indent="0" rtl="1" eaLnBrk="1" hangingPunct="1">
              <a:spcBef>
                <a:spcPct val="0"/>
              </a:spcBef>
              <a:buFontTx/>
              <a:buChar char="-"/>
              <a:defRPr/>
            </a:pPr>
            <a:endParaRPr lang="fr-FR" sz="24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marL="0" indent="0" rtl="1" eaLnBrk="1" hangingPunct="1">
              <a:spcBef>
                <a:spcPct val="0"/>
              </a:spcBef>
              <a:defRPr/>
            </a:pPr>
            <a:endParaRPr lang="ar-S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+mn-cs"/>
            </a:endParaRPr>
          </a:p>
          <a:p>
            <a:pPr marL="0" indent="0" rtl="1" eaLnBrk="1" hangingPunct="1">
              <a:spcBef>
                <a:spcPct val="0"/>
              </a:spcBef>
              <a:defRPr/>
            </a:pPr>
            <a:endParaRPr lang="fr-FR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+mn-cs"/>
            </a:endParaRPr>
          </a:p>
          <a:p>
            <a:pPr rtl="1">
              <a:defRPr/>
            </a:pPr>
            <a:endParaRPr lang="fr-FR" sz="24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fr-FR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  <a:p>
            <a:pPr rtl="1">
              <a:defRPr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5363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15544B-8843-488A-84D7-493A770E5D81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990600"/>
          </a:xfrm>
        </p:spPr>
        <p:txBody>
          <a:bodyPr/>
          <a:lstStyle/>
          <a:p>
            <a:pPr rtl="1">
              <a:defRPr/>
            </a:pPr>
            <a:r>
              <a:rPr lang="ar-SA" sz="4800" b="1" dirty="0" smtClean="0"/>
              <a:t/>
            </a:r>
            <a:br>
              <a:rPr lang="ar-SA" sz="4800" b="1" dirty="0" smtClean="0"/>
            </a:br>
            <a:r>
              <a:rPr lang="ar-DZ" sz="4800" b="1" dirty="0" smtClean="0"/>
              <a:t>المدير</a:t>
            </a:r>
            <a:br>
              <a:rPr lang="ar-DZ" sz="4800" b="1" dirty="0" smtClean="0"/>
            </a:br>
            <a:endParaRPr lang="fr-FR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DZ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مستويات الإدارة</a:t>
            </a:r>
            <a:endParaRPr lang="en-US" dirty="0"/>
          </a:p>
        </p:txBody>
      </p:sp>
      <p:sp>
        <p:nvSpPr>
          <p:cNvPr id="1638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9C1632-3F68-46A3-86E9-AAD883A317DC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grpSp>
        <p:nvGrpSpPr>
          <p:cNvPr id="16388" name="Group 3"/>
          <p:cNvGrpSpPr>
            <a:grpSpLocks/>
          </p:cNvGrpSpPr>
          <p:nvPr/>
        </p:nvGrpSpPr>
        <p:grpSpPr bwMode="auto">
          <a:xfrm>
            <a:off x="1828800" y="1295400"/>
            <a:ext cx="6075363" cy="4525963"/>
            <a:chOff x="3099" y="3957"/>
            <a:chExt cx="3569" cy="4114"/>
          </a:xfrm>
        </p:grpSpPr>
        <p:grpSp>
          <p:nvGrpSpPr>
            <p:cNvPr id="16389" name="Group 4"/>
            <p:cNvGrpSpPr>
              <a:grpSpLocks/>
            </p:cNvGrpSpPr>
            <p:nvPr/>
          </p:nvGrpSpPr>
          <p:grpSpPr bwMode="auto">
            <a:xfrm>
              <a:off x="3099" y="3957"/>
              <a:ext cx="3569" cy="4114"/>
              <a:chOff x="4054" y="3812"/>
              <a:chExt cx="3569" cy="4320"/>
            </a:xfrm>
          </p:grpSpPr>
          <p:sp>
            <p:nvSpPr>
              <p:cNvPr id="22" name="AutoShape 5"/>
              <p:cNvSpPr>
                <a:spLocks noChangeArrowheads="1"/>
              </p:cNvSpPr>
              <p:nvPr/>
            </p:nvSpPr>
            <p:spPr bwMode="auto">
              <a:xfrm>
                <a:off x="4054" y="3812"/>
                <a:ext cx="3569" cy="4320"/>
              </a:xfrm>
              <a:prstGeom prst="triangle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  <a:headEnd/>
                <a:tailEnd/>
              </a:ln>
              <a:effectLst>
                <a:outerShdw blurRad="63500" dist="25400" dir="5400000" rotWithShape="0">
                  <a:srgbClr val="000000">
                    <a:alpha val="43137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brightRoom" dir="tl">
                  <a:rot lat="0" lon="0" rev="5400000"/>
                </a:lightRig>
              </a:scene3d>
              <a:sp3d contourW="12700">
                <a:bevelT w="25400" h="50800" prst="angle"/>
                <a:contourClr>
                  <a:srgbClr val="964305"/>
                </a:contourClr>
              </a:sp3d>
            </p:spPr>
            <p:txBody>
              <a:bodyPr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b="1" kern="0" dirty="0">
                  <a:ln/>
                  <a:solidFill>
                    <a:sysClr val="window" lastClr="FFFFFF"/>
                  </a:solidFill>
                  <a:latin typeface="Gill Sans MT"/>
                  <a:cs typeface="+mn-cs"/>
                </a:endParaRPr>
              </a:p>
            </p:txBody>
          </p:sp>
          <p:cxnSp>
            <p:nvCxnSpPr>
              <p:cNvPr id="16394" name="AutoShape 6"/>
              <p:cNvCxnSpPr>
                <a:cxnSpLocks noChangeShapeType="1"/>
              </p:cNvCxnSpPr>
              <p:nvPr/>
            </p:nvCxnSpPr>
            <p:spPr bwMode="auto">
              <a:xfrm flipV="1">
                <a:off x="5107" y="5591"/>
                <a:ext cx="1452" cy="1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6395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4489" y="7054"/>
                <a:ext cx="2675" cy="1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4397" y="4857"/>
              <a:ext cx="966" cy="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ar-DZ" sz="2400" b="1" kern="0" dirty="0">
                  <a:solidFill>
                    <a:sysClr val="window" lastClr="FFFFFF"/>
                  </a:solidFill>
                </a:rPr>
                <a:t>الإدارة العليا</a:t>
              </a:r>
              <a:endParaRPr lang="fr-FR" sz="2400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3994" y="6035"/>
              <a:ext cx="1764" cy="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ar-DZ" sz="2400" b="1" kern="0" dirty="0">
                  <a:solidFill>
                    <a:sysClr val="window" lastClr="FFFFFF"/>
                  </a:solidFill>
                </a:rPr>
                <a:t>الإدارة الوسطى</a:t>
              </a:r>
              <a:endParaRPr lang="fr-FR" sz="2400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3831" y="7145"/>
              <a:ext cx="2070" cy="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ar-DZ" sz="2400" b="1" kern="0" dirty="0">
                  <a:solidFill>
                    <a:sysClr val="window" lastClr="FFFFFF"/>
                  </a:solidFill>
                </a:rPr>
                <a:t>الإدارة الإشرافية</a:t>
              </a:r>
              <a:endParaRPr lang="fr-FR" sz="2400" b="1" kern="0" dirty="0">
                <a:solidFill>
                  <a:sysClr val="window" lastClr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مدراء </a:t>
            </a:r>
            <a:r>
              <a:rPr lang="ar-DZ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الإدارة العليا</a:t>
            </a: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it-IT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CEO “Chief Executive Officer”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marL="457200" lvl="1" indent="0" rtl="1" eaLnBrk="1" hangingPunct="1">
              <a:spcBef>
                <a:spcPct val="0"/>
              </a:spcBef>
              <a:defRPr/>
            </a:pPr>
            <a:endParaRPr lang="ar-QA" sz="32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 rtl="1" eaLnBrk="1" hangingPunct="1">
              <a:spcBef>
                <a:spcPct val="0"/>
              </a:spcBef>
              <a:defRPr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ar-QA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نجد في هذا المستوى: الرئيس، نائب الرئيس.. </a:t>
            </a:r>
          </a:p>
          <a:p>
            <a:pPr marL="457200" lvl="1" indent="0" rtl="1" eaLnBrk="1" hangingPunct="1">
              <a:spcBef>
                <a:spcPct val="0"/>
              </a:spcBef>
              <a:defRPr/>
            </a:pPr>
            <a:endParaRPr lang="ar-QA" sz="32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 rtl="1" eaLnBrk="1" hangingPunct="1">
              <a:spcBef>
                <a:spcPct val="0"/>
              </a:spcBef>
              <a:defRPr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ar-QA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هم مسئولون عن الأداء الشامل للمنظمة </a:t>
            </a:r>
          </a:p>
          <a:p>
            <a:pPr marL="457200" lvl="1" indent="0" rtl="1" eaLnBrk="1" hangingPunct="1">
              <a:spcBef>
                <a:spcPct val="0"/>
              </a:spcBef>
              <a:defRPr/>
            </a:pPr>
            <a:endParaRPr lang="ar-QA" sz="32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 rtl="1" eaLnBrk="1" hangingPunct="1">
              <a:spcBef>
                <a:spcPct val="0"/>
              </a:spcBef>
              <a:defRPr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يولون </a:t>
            </a:r>
            <a:r>
              <a:rPr lang="ar-QA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أهمية كبيرة للبيئة الخارجية </a:t>
            </a:r>
          </a:p>
          <a:p>
            <a:pPr marL="457200" lvl="1" indent="0" rtl="1" eaLnBrk="1" hangingPunct="1">
              <a:spcBef>
                <a:spcPct val="0"/>
              </a:spcBef>
              <a:defRPr/>
            </a:pPr>
            <a:endParaRPr lang="ar-QA" sz="32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 rtl="1" eaLnBrk="1" hangingPunct="1">
              <a:spcBef>
                <a:spcPct val="0"/>
              </a:spcBef>
              <a:defRPr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لهم دور في </a:t>
            </a:r>
            <a:r>
              <a:rPr lang="ar-QA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تحديد الأهداف و رسم الاستراتيجيات </a:t>
            </a:r>
          </a:p>
          <a:p>
            <a:pPr marL="457200" lvl="1" indent="0" rtl="1" eaLnBrk="1" hangingPunct="1">
              <a:spcBef>
                <a:spcPct val="0"/>
              </a:spcBef>
              <a:defRPr/>
            </a:pPr>
            <a:endParaRPr lang="ar-QA" sz="32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EC27A-8414-4249-A9DD-772C83AF7FD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rtl="1">
              <a:defRPr/>
            </a:pP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مدراء</a:t>
            </a:r>
            <a:r>
              <a:rPr lang="ar-DZ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الإدارة الوسطى</a:t>
            </a: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Middle Managers</a:t>
            </a:r>
            <a:r>
              <a:rPr lang="ar-QA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QA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- لهم مهمة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رئاسة الأقسام الكبرى، الإدارات الرئيسية</a:t>
            </a:r>
          </a:p>
          <a:p>
            <a:pPr lvl="1" rtl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- هم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مسئولون عن تنفيذ الاستراتيجيات المرسومة من قبل الإدارة العليا</a:t>
            </a:r>
          </a:p>
          <a:p>
            <a:pPr lvl="1" rtl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- مهمتهم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تطوير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ال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خطط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ال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تكتيكية (تجزئة للخطط الاستراتيجية)</a:t>
            </a:r>
          </a:p>
          <a:p>
            <a:pPr lvl="1" rtl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- لهم دور في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بناء وقيادة فرق العمل الكبرى</a:t>
            </a:r>
          </a:p>
          <a:p>
            <a:pPr lvl="1" rtl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43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2EF6BE-D625-4BEE-A179-915484610E86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rtl="1">
              <a:defRPr/>
            </a:pP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مدراء </a:t>
            </a:r>
            <a:r>
              <a:rPr lang="ar-DZ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الإدارة الإشرافية</a:t>
            </a: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Supervisors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marL="0" lvl="1" rtl="1">
              <a:defRPr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   - لهم دور الإشراف أو الملاحظة </a:t>
            </a:r>
            <a:endParaRPr lang="ar-Q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 rtl="1">
              <a:defRPr/>
            </a:pPr>
            <a:endParaRPr lang="ar-Q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 rtl="1">
              <a:defRPr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   - هم </a:t>
            </a:r>
            <a:r>
              <a:rPr lang="ar-QA" sz="3200" b="1" dirty="0" smtClean="0">
                <a:solidFill>
                  <a:schemeClr val="accent6">
                    <a:lumMod val="75000"/>
                  </a:schemeClr>
                </a:solidFill>
              </a:rPr>
              <a:t>في اغلب الأحيان من قدامى العاملين الفنيين  </a:t>
            </a:r>
          </a:p>
          <a:p>
            <a:pPr marL="0" lvl="1" rtl="1">
              <a:defRPr/>
            </a:pPr>
            <a:endParaRPr lang="ar-Q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 rtl="1">
              <a:defRPr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   - </a:t>
            </a:r>
            <a:r>
              <a:rPr lang="ar-QA" sz="3200" b="1" dirty="0" smtClean="0">
                <a:solidFill>
                  <a:schemeClr val="accent6">
                    <a:lumMod val="75000"/>
                  </a:schemeClr>
                </a:solidFill>
              </a:rPr>
              <a:t>مهمته</a:t>
            </a: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م </a:t>
            </a:r>
            <a:r>
              <a:rPr lang="ar-QA" sz="3200" b="1" dirty="0" smtClean="0">
                <a:solidFill>
                  <a:schemeClr val="accent6">
                    <a:lumMod val="75000"/>
                  </a:schemeClr>
                </a:solidFill>
              </a:rPr>
              <a:t> قيادة الفرق الصغيرة</a:t>
            </a:r>
          </a:p>
          <a:p>
            <a:pPr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46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9A6C30F-41C8-4465-8EF8-F0E4069BA348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rtl="1">
              <a:defRPr/>
            </a:pP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ادوار المدير</a:t>
            </a:r>
            <a:endParaRPr lang="ar-QA" sz="2400" b="1" dirty="0">
              <a:solidFill>
                <a:schemeClr val="accent1"/>
              </a:solidFill>
            </a:endParaRPr>
          </a:p>
        </p:txBody>
      </p:sp>
      <p:sp>
        <p:nvSpPr>
          <p:cNvPr id="20483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71755D-18D4-45D6-8D22-7B3E579F9585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ZoneTexte 5"/>
          <p:cNvSpPr txBox="1">
            <a:spLocks noGrp="1" noChangeArrowheads="1"/>
          </p:cNvSpPr>
          <p:nvPr>
            <p:ph idx="1"/>
          </p:nvPr>
        </p:nvSpPr>
        <p:spPr>
          <a:xfrm>
            <a:off x="533400" y="1524000"/>
            <a:ext cx="8915400" cy="4302125"/>
          </a:xfrm>
        </p:spPr>
        <p:txBody>
          <a:bodyPr>
            <a:spAutoFit/>
          </a:bodyPr>
          <a:lstStyle/>
          <a:p>
            <a:pPr marL="0" lvl="1"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الأدوار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التفاعلية: 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التفاعل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مع افراد، مجموعات، منظمات،.. لتوجيههم نحو الاهداف. و هو ايضا حلقة وصل مع هذه الاطراف. </a:t>
            </a:r>
          </a:p>
          <a:p>
            <a:pPr marL="0" lvl="1" rtl="1">
              <a:defRPr/>
            </a:pPr>
            <a:endParaRPr lang="ar-QA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1" rtl="1">
              <a:defRPr/>
            </a:pP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الادوار المعلوماتية: </a:t>
            </a:r>
          </a:p>
          <a:p>
            <a:pPr marL="0" lvl="1" rtl="1">
              <a:defRPr/>
            </a:pP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استلام و بلورة و تبادل المعلومات داخل و خارج المنظمة</a:t>
            </a:r>
          </a:p>
          <a:p>
            <a:pPr marL="0" lvl="1" rtl="1">
              <a:defRPr/>
            </a:pPr>
            <a:endParaRPr lang="ar-QA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1" rtl="1">
              <a:defRPr/>
            </a:pP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الادوار القرارية:</a:t>
            </a:r>
          </a:p>
          <a:p>
            <a:pPr marL="0" lvl="1" rtl="1">
              <a:defRPr/>
            </a:pP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استخدام المعلومات في عملية صنع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القرار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،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معالجة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المشاكل داخل و خارج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المنظمة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،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توزيع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الموارد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و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التفاوض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مع اطراف مختلفة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</a:br>
            <a:r>
              <a:rPr lang="ar-DZ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المهارات الضرورية للمديرين </a:t>
            </a:r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/>
            </a:r>
            <a:b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</a:b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276600"/>
          </a:xfrm>
        </p:spPr>
        <p:txBody>
          <a:bodyPr/>
          <a:lstStyle/>
          <a:p>
            <a:pPr marL="342900" lvl="1" indent="-342900" rtl="1">
              <a:buFontTx/>
              <a:buChar char="-"/>
              <a:defRPr/>
            </a:pPr>
            <a:r>
              <a:rPr lang="ar-DZ" sz="3200" b="1" dirty="0" smtClean="0">
                <a:solidFill>
                  <a:schemeClr val="accent6">
                    <a:lumMod val="75000"/>
                  </a:schemeClr>
                </a:solidFill>
              </a:rPr>
              <a:t>مهارات تقنية: وهي القدرة على توظيف المعارف والخبرة لأداء مهام معينة</a:t>
            </a: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r>
              <a:rPr lang="ar-DZ" sz="3200" b="1" dirty="0" smtClean="0">
                <a:solidFill>
                  <a:schemeClr val="accent6">
                    <a:lumMod val="75000"/>
                  </a:schemeClr>
                </a:solidFill>
              </a:rPr>
              <a:t>مهارات إنسانية : وهي القدرة على العمل مع الآخرين بشكل جيد</a:t>
            </a: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defRPr/>
            </a:pPr>
            <a:endParaRPr lang="fr-FR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r>
              <a:rPr lang="ar-DZ" sz="3200" b="1" dirty="0" smtClean="0">
                <a:solidFill>
                  <a:schemeClr val="accent6">
                    <a:lumMod val="75000"/>
                  </a:schemeClr>
                </a:solidFill>
              </a:rPr>
              <a:t>مهارات إدراكية (تصورية): وهي القدرة على التفكير والتحليل الناقد من أجل حل المشاكل المعقدة </a:t>
            </a:r>
            <a:endParaRPr lang="fr-FR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endParaRPr lang="fr-FR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50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7EE401-2B57-4152-892C-EEB74DF5A233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Q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أحسن مدير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Q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لسنة 2008 في اسبانيا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02D2E9C-997E-4890-9641-AC434AE5DCAC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253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0" y="1676400"/>
            <a:ext cx="1762125" cy="1609725"/>
          </a:xfrm>
          <a:noFill/>
        </p:spPr>
      </p:pic>
      <p:sp>
        <p:nvSpPr>
          <p:cNvPr id="6" name="مستطيل 5"/>
          <p:cNvSpPr/>
          <p:nvPr/>
        </p:nvSpPr>
        <p:spPr>
          <a:xfrm>
            <a:off x="1143000" y="1752600"/>
            <a:ext cx="64008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ar-QA" sz="2800" b="1" dirty="0">
                <a:solidFill>
                  <a:schemeClr val="accent6">
                    <a:lumMod val="75000"/>
                  </a:schemeClr>
                </a:solidFill>
              </a:rPr>
              <a:t>ماريا غرانا (39 سنة) مديرة شركة مايكروسوفت اسبانيا نالت جائزة احسن مدير لسنة 2008 باسبانيا لانها ابدعت في ادارة الموار البشرية.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800" b="1" dirty="0">
                <a:solidFill>
                  <a:schemeClr val="accent6">
                    <a:lumMod val="75000"/>
                  </a:schemeClr>
                </a:solidFill>
              </a:rPr>
              <a:t>هذه المديرة وضعت في قلب اهتمامات المنظمة الموظفين والعاملين، حيث أخذت بعين الاعتبار المشاكل الاجتماعية والمشاكل المتعلقة بتسيير الوقت.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368E67-E8D5-4E80-95AB-F4A458FAA7CD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355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356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620</Words>
  <Application>Microsoft Office PowerPoint</Application>
  <PresentationFormat>A4 Paper (210x297 mm)</PresentationFormat>
  <Paragraphs>153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Majalla UI</vt:lpstr>
      <vt:lpstr>Simplified Arabic</vt:lpstr>
      <vt:lpstr>Office Theme</vt:lpstr>
      <vt:lpstr>Slide 1</vt:lpstr>
      <vt:lpstr>المحاضرة الأولى</vt:lpstr>
      <vt:lpstr>المحتوى</vt:lpstr>
      <vt:lpstr>مقدمة:</vt:lpstr>
      <vt:lpstr>Slide 5</vt:lpstr>
      <vt:lpstr> مفهوم الإدارة</vt:lpstr>
      <vt:lpstr>تعريف الإدارة</vt:lpstr>
      <vt:lpstr>Slide 8</vt:lpstr>
      <vt:lpstr>وظائف الإدارة</vt:lpstr>
      <vt:lpstr>Slide 10</vt:lpstr>
      <vt:lpstr> المدير </vt:lpstr>
      <vt:lpstr>مستويات الإدارة</vt:lpstr>
      <vt:lpstr>  مدراء الإدارة العليا CEO “Chief Executive Officer”  </vt:lpstr>
      <vt:lpstr> مدراءالإدارة الوسطى Middle Managers </vt:lpstr>
      <vt:lpstr>مدراء الإدارة الإشرافية Supervisors</vt:lpstr>
      <vt:lpstr>ادوار المدير</vt:lpstr>
      <vt:lpstr> المهارات الضرورية للمديرين  </vt:lpstr>
      <vt:lpstr>أحسن مدير لسنة 2008 في اسبانيا 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113</cp:revision>
  <dcterms:created xsi:type="dcterms:W3CDTF">2009-10-14T19:14:34Z</dcterms:created>
  <dcterms:modified xsi:type="dcterms:W3CDTF">2011-03-04T16:44:32Z</dcterms:modified>
</cp:coreProperties>
</file>