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6858000" type="screen4x3"/>
  <p:notesSz cx="6858000" cy="9144000"/>
  <p:photoAlbum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48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عنوان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7" name="عنوان فرعي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30" name="عنصر نائب للتاريخ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5E8DC-7D58-4349-9724-9F9FAF472975}" type="datetimeFigureOut">
              <a:rPr lang="ar-SA" smtClean="0"/>
              <a:pPr/>
              <a:t>15/01/33</a:t>
            </a:fld>
            <a:endParaRPr lang="ar-SA"/>
          </a:p>
        </p:txBody>
      </p:sp>
      <p:sp>
        <p:nvSpPr>
          <p:cNvPr id="19" name="عنصر نائب للتذييل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27" name="عنصر نائب لرقم الشريحة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79D6B-0AC7-472F-A456-990AF980D5F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5E8DC-7D58-4349-9724-9F9FAF472975}" type="datetimeFigureOut">
              <a:rPr lang="ar-SA" smtClean="0"/>
              <a:pPr/>
              <a:t>15/01/33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79D6B-0AC7-472F-A456-990AF980D5F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5E8DC-7D58-4349-9724-9F9FAF472975}" type="datetimeFigureOut">
              <a:rPr lang="ar-SA" smtClean="0"/>
              <a:pPr/>
              <a:t>15/01/33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79D6B-0AC7-472F-A456-990AF980D5F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5E8DC-7D58-4349-9724-9F9FAF472975}" type="datetimeFigureOut">
              <a:rPr lang="ar-SA" smtClean="0"/>
              <a:pPr/>
              <a:t>15/01/33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79D6B-0AC7-472F-A456-990AF980D5F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5E8DC-7D58-4349-9724-9F9FAF472975}" type="datetimeFigureOut">
              <a:rPr lang="ar-SA" smtClean="0"/>
              <a:pPr/>
              <a:t>15/01/33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79D6B-0AC7-472F-A456-990AF980D5F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5E8DC-7D58-4349-9724-9F9FAF472975}" type="datetimeFigureOut">
              <a:rPr lang="ar-SA" smtClean="0"/>
              <a:pPr/>
              <a:t>15/01/33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79D6B-0AC7-472F-A456-990AF980D5F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5E8DC-7D58-4349-9724-9F9FAF472975}" type="datetimeFigureOut">
              <a:rPr lang="ar-SA" smtClean="0"/>
              <a:pPr/>
              <a:t>15/01/33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79D6B-0AC7-472F-A456-990AF980D5F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5E8DC-7D58-4349-9724-9F9FAF472975}" type="datetimeFigureOut">
              <a:rPr lang="ar-SA" smtClean="0"/>
              <a:pPr/>
              <a:t>15/01/33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79D6B-0AC7-472F-A456-990AF980D5F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مستطيل ذو زاوية واحدة مخدوشة ودائرية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مثلث قائم الزاوية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5E8DC-7D58-4349-9724-9F9FAF472975}" type="datetimeFigureOut">
              <a:rPr lang="ar-SA" smtClean="0"/>
              <a:pPr/>
              <a:t>15/01/33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F1C79D6B-0AC7-472F-A456-990AF980D5F7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10" name="شكل حر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شكل حر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5E8DC-7D58-4349-9724-9F9FAF472975}" type="datetimeFigureOut">
              <a:rPr lang="ar-SA" smtClean="0"/>
              <a:pPr/>
              <a:t>15/01/33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79D6B-0AC7-472F-A456-990AF980D5F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5E8DC-7D58-4349-9724-9F9FAF472975}" type="datetimeFigureOut">
              <a:rPr lang="ar-SA" smtClean="0"/>
              <a:pPr/>
              <a:t>15/01/33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79D6B-0AC7-472F-A456-990AF980D5F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شكل حر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شكل حر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عنصر نائب للعنوان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0" name="عنصر نائب للنص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0" name="عنصر نائب للتاريخ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555E8DC-7D58-4349-9724-9F9FAF472975}" type="datetimeFigureOut">
              <a:rPr lang="ar-SA" smtClean="0"/>
              <a:pPr/>
              <a:t>15/01/33</a:t>
            </a:fld>
            <a:endParaRPr lang="ar-SA"/>
          </a:p>
        </p:txBody>
      </p:sp>
      <p:sp>
        <p:nvSpPr>
          <p:cNvPr id="22" name="عنصر نائب للتذييل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18" name="عنصر نائب لرقم الشريحة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1C79D6B-0AC7-472F-A456-990AF980D5F7}" type="slidenum">
              <a:rPr lang="ar-SA" smtClean="0"/>
              <a:pPr/>
              <a:t>‹#›</a:t>
            </a:fld>
            <a:endParaRPr lang="ar-SA"/>
          </a:p>
        </p:txBody>
      </p:sp>
      <p:grpSp>
        <p:nvGrpSpPr>
          <p:cNvPr id="2" name="مجموعة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شكل حر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شكل حر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1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r" rtl="1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r" rtl="1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r" rtl="1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r" rtl="1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r" rtl="1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r" rtl="1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r" rtl="1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dirty="0" smtClean="0"/>
              <a:t>اللغة الإنجليزية العامة</a:t>
            </a:r>
            <a:br>
              <a:rPr lang="ar-SA" dirty="0" smtClean="0"/>
            </a:br>
            <a:r>
              <a:rPr lang="ar-SA" dirty="0" smtClean="0"/>
              <a:t>المحاضرة </a:t>
            </a:r>
            <a:r>
              <a:rPr lang="ar-SA" dirty="0" smtClean="0"/>
              <a:t>الثالثة عشر</a:t>
            </a:r>
            <a:endParaRPr lang="ar-SA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 rot="10800000" flipV="1">
            <a:off x="611148" y="4878707"/>
            <a:ext cx="3024748" cy="936859"/>
          </a:xfrm>
        </p:spPr>
        <p:txBody>
          <a:bodyPr>
            <a:normAutofit/>
          </a:bodyPr>
          <a:lstStyle/>
          <a:p>
            <a:r>
              <a:rPr lang="ar-SA" sz="3600" b="1" dirty="0" smtClean="0">
                <a:solidFill>
                  <a:schemeClr val="accent1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إعداد / المسآفرة</a:t>
            </a:r>
            <a:endParaRPr lang="ar-SA" sz="3600" b="1" dirty="0">
              <a:solidFill>
                <a:schemeClr val="accent1">
                  <a:lumMod val="75000"/>
                </a:schemeClr>
              </a:solidFill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00000000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00060050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00156800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00217050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00299550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00299551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6350" y="0"/>
            <a:ext cx="9129713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00520550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00580800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00746300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00746301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90488" y="0"/>
            <a:ext cx="8961437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00746302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1588" y="0"/>
            <a:ext cx="9140825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00746303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57150" y="0"/>
            <a:ext cx="90297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01346550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01406800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01628300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01752300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01828300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01960050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02103050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02291050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 rot="20367056">
            <a:off x="609600" y="692697"/>
            <a:ext cx="2212848" cy="1440160"/>
          </a:xfrm>
        </p:spPr>
        <p:txBody>
          <a:bodyPr>
            <a:normAutofit/>
          </a:bodyPr>
          <a:lstStyle/>
          <a:p>
            <a:r>
              <a:rPr lang="ar-SA" sz="2400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أسأل الله أن </a:t>
            </a:r>
            <a:r>
              <a:rPr lang="ar-SA" sz="2400" dirty="0" err="1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ينفعنآ</a:t>
            </a:r>
            <a:r>
              <a:rPr lang="ar-SA" sz="2400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 وإياكم </a:t>
            </a:r>
            <a:r>
              <a:rPr lang="ar-SA" sz="2400" dirty="0" err="1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بهذآ</a:t>
            </a:r>
            <a:r>
              <a:rPr lang="ar-SA" sz="2400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 العمل ويتقبله </a:t>
            </a:r>
            <a:r>
              <a:rPr lang="ar-SA" sz="2400" dirty="0" err="1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خآلصا</a:t>
            </a:r>
            <a:r>
              <a:rPr lang="ar-SA" sz="2400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 لوجهه الكريم</a:t>
            </a:r>
            <a:endParaRPr lang="ar-SA" sz="2400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3" name="عنصر نائب للنص 2"/>
          <p:cNvSpPr>
            <a:spLocks noGrp="1"/>
          </p:cNvSpPr>
          <p:nvPr>
            <p:ph type="body" sz="half" idx="2"/>
          </p:nvPr>
        </p:nvSpPr>
        <p:spPr>
          <a:xfrm rot="724544">
            <a:off x="609600" y="2828785"/>
            <a:ext cx="2209800" cy="2179320"/>
          </a:xfrm>
        </p:spPr>
        <p:txBody>
          <a:bodyPr>
            <a:normAutofit/>
          </a:bodyPr>
          <a:lstStyle/>
          <a:p>
            <a:r>
              <a:rPr lang="ar-SA" sz="2400" dirty="0" err="1" smtClean="0"/>
              <a:t>لاتنسونا</a:t>
            </a:r>
            <a:r>
              <a:rPr lang="ar-SA" sz="2400" dirty="0" smtClean="0"/>
              <a:t> من </a:t>
            </a:r>
            <a:r>
              <a:rPr lang="ar-SA" sz="2400" dirty="0" err="1" smtClean="0"/>
              <a:t>خآلص</a:t>
            </a:r>
            <a:r>
              <a:rPr lang="ar-SA" sz="2400" dirty="0" smtClean="0"/>
              <a:t> الدعاء</a:t>
            </a:r>
          </a:p>
          <a:p>
            <a:endParaRPr lang="ar-SA" sz="2400" dirty="0" smtClean="0"/>
          </a:p>
          <a:p>
            <a:r>
              <a:rPr lang="ar-SA" sz="2400" dirty="0" smtClean="0"/>
              <a:t>أختكم </a:t>
            </a:r>
            <a:r>
              <a:rPr lang="ar-SA" sz="2400" dirty="0" err="1" smtClean="0"/>
              <a:t>المسآفرة</a:t>
            </a:r>
            <a:endParaRPr lang="ar-SA" sz="2400" dirty="0"/>
          </a:p>
        </p:txBody>
      </p:sp>
      <p:pic>
        <p:nvPicPr>
          <p:cNvPr id="5" name="عنصر نائب للصورة 4" descr="b609603220d81883cb16a513169ca9b1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t="18082" b="18082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تدفق">
  <a:themeElements>
    <a:clrScheme name="حيوية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تدفق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تدفق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19</TotalTime>
  <Words>23</Words>
  <Application>Microsoft Office PowerPoint</Application>
  <PresentationFormat>عرض على الشاشة (3:4)‏</PresentationFormat>
  <Paragraphs>6</Paragraphs>
  <Slides>22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22</vt:i4>
      </vt:variant>
    </vt:vector>
  </HeadingPairs>
  <TitlesOfParts>
    <vt:vector size="23" baseType="lpstr">
      <vt:lpstr>تدفق</vt:lpstr>
      <vt:lpstr>اللغة الإنجليزية العامة المحاضرة الثالثة عشر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  <vt:lpstr>الشريحة 15</vt:lpstr>
      <vt:lpstr>الشريحة 16</vt:lpstr>
      <vt:lpstr>الشريحة 17</vt:lpstr>
      <vt:lpstr>الشريحة 18</vt:lpstr>
      <vt:lpstr>الشريحة 19</vt:lpstr>
      <vt:lpstr>الشريحة 20</vt:lpstr>
      <vt:lpstr>الشريحة 21</vt:lpstr>
      <vt:lpstr>أسأل الله أن ينفعنآ وإياكم بهذآ العمل ويتقبله خآلصا لوجهه الكريم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اللغة الإنجليزية العامة المحاضرة الرابعة عشر</dc:title>
  <dc:creator>win 7</dc:creator>
  <cp:lastModifiedBy>win 7</cp:lastModifiedBy>
  <cp:revision>4</cp:revision>
  <dcterms:created xsi:type="dcterms:W3CDTF">2011-12-10T01:52:38Z</dcterms:created>
  <dcterms:modified xsi:type="dcterms:W3CDTF">2011-12-10T02:23:59Z</dcterms:modified>
</cp:coreProperties>
</file>