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86" y="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ثلث متساوي الساقين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B13AB55B-9219-4657-BCC0-011E69E09DC3}" type="datetimeFigureOut">
              <a:rPr lang="en-US" smtClean="0"/>
              <a:t>4/13/2013</a:t>
            </a:fld>
            <a:endParaRPr lang="en-US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A94F3055-055C-4CFB-9D6A-9912EFCA0A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B13AB55B-9219-4657-BCC0-011E69E09DC3}" type="datetimeFigureOut">
              <a:rPr lang="en-US" smtClean="0"/>
              <a:t>4/13/2013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F3055-055C-4CFB-9D6A-9912EFCA0A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ثلث قائم الزاوية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مثلث متساوي الساقين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B13AB55B-9219-4657-BCC0-011E69E09DC3}" type="datetimeFigureOut">
              <a:rPr lang="en-US" smtClean="0"/>
              <a:t>4/13/2013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A94F3055-055C-4CFB-9D6A-9912EFCA0AE4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رابط مستقيم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مستقيم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13AB55B-9219-4657-BCC0-011E69E09DC3}" type="datetimeFigureOut">
              <a:rPr lang="en-US" smtClean="0"/>
              <a:t>4/13/2013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94F3055-055C-4CFB-9D6A-9912EFCA0A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B13AB55B-9219-4657-BCC0-011E69E09DC3}" type="datetimeFigureOut">
              <a:rPr lang="en-US" smtClean="0"/>
              <a:t>4/13/2013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A94F3055-055C-4CFB-9D6A-9912EFCA0AE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AB55B-9219-4657-BCC0-011E69E09DC3}" type="datetimeFigureOut">
              <a:rPr lang="en-US" smtClean="0"/>
              <a:t>4/13/2013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F3055-055C-4CFB-9D6A-9912EFCA0A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13AB55B-9219-4657-BCC0-011E69E09DC3}" type="datetimeFigureOut">
              <a:rPr lang="en-US" smtClean="0"/>
              <a:t>4/13/2013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94F3055-055C-4CFB-9D6A-9912EFCA0A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B13AB55B-9219-4657-BCC0-011E69E09DC3}" type="datetimeFigureOut">
              <a:rPr lang="en-US" smtClean="0"/>
              <a:t>4/13/2013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A94F3055-055C-4CFB-9D6A-9912EFCA0AE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B13AB55B-9219-4657-BCC0-011E69E09DC3}" type="datetimeFigureOut">
              <a:rPr lang="en-US" smtClean="0"/>
              <a:t>4/13/2013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A94F3055-055C-4CFB-9D6A-9912EFCA0AE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AB55B-9219-4657-BCC0-011E69E09DC3}" type="datetimeFigureOut">
              <a:rPr lang="en-US" smtClean="0"/>
              <a:t>4/13/2013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F3055-055C-4CFB-9D6A-9912EFCA0A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AB55B-9219-4657-BCC0-011E69E09DC3}" type="datetimeFigureOut">
              <a:rPr lang="en-US" smtClean="0"/>
              <a:t>4/13/2013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F3055-055C-4CFB-9D6A-9912EFCA0A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مثلث قائم الزاوية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رابط مستقيم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رابط مستقيم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B13AB55B-9219-4657-BCC0-011E69E09DC3}" type="datetimeFigureOut">
              <a:rPr lang="en-US" smtClean="0"/>
              <a:t>4/13/2013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A94F3055-055C-4CFB-9D6A-9912EFCA0AE4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JO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المحاضرة المباشرة الثالثة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ar-JO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الاحصــــــاء للإدارة</a:t>
            </a:r>
          </a:p>
          <a:p>
            <a:pPr algn="r"/>
            <a:r>
              <a:rPr lang="ar-JO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د. رائــــد الخصاونة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27511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7184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8015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3997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6435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540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9579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3195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ar-JO" dirty="0" smtClean="0"/>
          </a:p>
          <a:p>
            <a:pPr algn="ctr"/>
            <a:endParaRPr lang="ar-JO" dirty="0"/>
          </a:p>
          <a:p>
            <a:pPr algn="ctr"/>
            <a:r>
              <a:rPr lang="ar-JO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شاكراً حسن حضوركم واستماعكم 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25764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حيوية">
  <a:themeElements>
    <a:clrScheme name="حيوية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حيوية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حيوية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11</TotalTime>
  <Words>13</Words>
  <Application>Microsoft Office PowerPoint</Application>
  <PresentationFormat>عرض على الشاشة (3:4)‏</PresentationFormat>
  <Paragraphs>6</Paragraphs>
  <Slides>9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حيوية</vt:lpstr>
      <vt:lpstr>المحاضرة المباشرة الثالثة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المباشرة الثالثة</dc:title>
  <dc:creator>Damman University</dc:creator>
  <cp:lastModifiedBy>Damman University</cp:lastModifiedBy>
  <cp:revision>2</cp:revision>
  <dcterms:created xsi:type="dcterms:W3CDTF">2013-04-13T11:45:30Z</dcterms:created>
  <dcterms:modified xsi:type="dcterms:W3CDTF">2013-04-13T11:56:49Z</dcterms:modified>
</cp:coreProperties>
</file>