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13AB55B-9219-4657-BCC0-011E69E09DC3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J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المحاضرة المباشرة </a:t>
            </a:r>
            <a:r>
              <a:rPr lang="ar-J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الرابعة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ar-J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الاحصــــــاء للإدارة</a:t>
            </a:r>
          </a:p>
          <a:p>
            <a:pPr algn="r"/>
            <a:r>
              <a:rPr lang="ar-J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د. رائــــد الخصاونة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751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18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801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99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43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4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957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319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9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93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649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JO" dirty="0" smtClean="0"/>
          </a:p>
          <a:p>
            <a:pPr algn="ctr"/>
            <a:endParaRPr lang="ar-JO" dirty="0"/>
          </a:p>
          <a:p>
            <a:pPr algn="ctr"/>
            <a:r>
              <a:rPr lang="ar-JO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شاكراً حسن حضوركم واستماعكم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576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45</TotalTime>
  <Words>13</Words>
  <Application>Microsoft Office PowerPoint</Application>
  <PresentationFormat>عرض على الشاشة (3:4)‏</PresentationFormat>
  <Paragraphs>6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حيوية</vt:lpstr>
      <vt:lpstr>المحاضرة المباشرة الرابعة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المباشرة الثالثة</dc:title>
  <dc:creator>Damman University</dc:creator>
  <cp:lastModifiedBy>Damman University</cp:lastModifiedBy>
  <cp:revision>9</cp:revision>
  <dcterms:created xsi:type="dcterms:W3CDTF">2013-04-13T11:45:30Z</dcterms:created>
  <dcterms:modified xsi:type="dcterms:W3CDTF">2013-05-04T12:03:32Z</dcterms:modified>
</cp:coreProperties>
</file>