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740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867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3694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063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880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129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035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58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8256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537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714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A67E2-D96F-4C0E-89B1-DB10F57890D8}" type="datetimeFigureOut">
              <a:rPr lang="ar-SA" smtClean="0"/>
              <a:t>19/01/36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8113E-66F2-4E49-8D7C-A88659DE08E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968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15212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FF0000"/>
                </a:solidFill>
              </a:rPr>
              <a:t>جدول الاختبارات النهائيه مستوى ثالث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endParaRPr lang="ar-S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333545"/>
              </p:ext>
            </p:extLst>
          </p:nvPr>
        </p:nvGraphicFramePr>
        <p:xfrm>
          <a:off x="1691680" y="1484784"/>
          <a:ext cx="6096000" cy="51511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اليوم :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التاريخ :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من الساعه </a:t>
                      </a:r>
                      <a:r>
                        <a:rPr lang="en-US" dirty="0" smtClean="0"/>
                        <a:t>4:00</a:t>
                      </a:r>
                      <a:r>
                        <a:rPr lang="ar-SA" dirty="0" smtClean="0"/>
                        <a:t>الى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6:00  </a:t>
                      </a:r>
                      <a:r>
                        <a:rPr lang="ar-SA" baseline="0" dirty="0" smtClean="0"/>
                        <a:t>مساءا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chemeClr val="accent1"/>
                          </a:solidFill>
                        </a:rPr>
                        <a:t>الأثنين </a:t>
                      </a:r>
                      <a:endParaRPr lang="ar-SA" sz="2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7/3/1436 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</a:rPr>
                        <a:t>هجري 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29/12/2014</a:t>
                      </a:r>
                      <a:r>
                        <a:rPr lang="ar-SA" sz="2000" dirty="0" smtClean="0">
                          <a:solidFill>
                            <a:schemeClr val="accent1"/>
                          </a:solidFill>
                        </a:rPr>
                        <a:t> ميلادي</a:t>
                      </a:r>
                      <a:endParaRPr lang="ar-SA" sz="20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chemeClr val="accent1"/>
                          </a:solidFill>
                        </a:rPr>
                        <a:t>مبادئ</a:t>
                      </a:r>
                      <a:r>
                        <a:rPr lang="ar-SA" sz="2000" baseline="0" dirty="0" smtClean="0">
                          <a:solidFill>
                            <a:schemeClr val="accent1"/>
                          </a:solidFill>
                        </a:rPr>
                        <a:t> الاقتصاد الكلي </a:t>
                      </a:r>
                      <a:endParaRPr lang="ar-SA" sz="20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الأربعاء </a:t>
                      </a:r>
                      <a:endParaRPr lang="ar-SA" sz="2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9/3/1436 </a:t>
                      </a:r>
                      <a:r>
                        <a:rPr lang="ar-SA" sz="2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هجري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31/12/2014</a:t>
                      </a:r>
                      <a:r>
                        <a:rPr lang="en-US" sz="20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ar-SA" sz="20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ميلادي</a:t>
                      </a:r>
                      <a:endParaRPr lang="ar-SA" sz="20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النظام الاجتماعي في الاسلام </a:t>
                      </a:r>
                      <a:endParaRPr lang="ar-SA" sz="20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الأحد </a:t>
                      </a:r>
                      <a:endParaRPr lang="ar-SA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13/3/1436</a:t>
                      </a:r>
                      <a:r>
                        <a:rPr lang="en-US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ar-SA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هجري </a:t>
                      </a:r>
                    </a:p>
                    <a:p>
                      <a:pPr rtl="1"/>
                      <a:r>
                        <a:rPr lang="en-US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4/1/2015 </a:t>
                      </a:r>
                      <a:r>
                        <a:rPr lang="ar-SA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ميلادي</a:t>
                      </a:r>
                      <a:endParaRPr lang="ar-SA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مدخل محاسبه ماليه 2 </a:t>
                      </a:r>
                      <a:endParaRPr lang="ar-SA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rgbClr val="FF0000"/>
                          </a:solidFill>
                        </a:rPr>
                        <a:t>الثلاثاء 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15/3/1436 </a:t>
                      </a:r>
                      <a:r>
                        <a:rPr lang="ar-SA" sz="2000" dirty="0" smtClean="0">
                          <a:solidFill>
                            <a:srgbClr val="FF0000"/>
                          </a:solidFill>
                        </a:rPr>
                        <a:t>هجري 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6/1/2015 </a:t>
                      </a:r>
                      <a:r>
                        <a:rPr lang="ar-SA" sz="2000" dirty="0" smtClean="0">
                          <a:solidFill>
                            <a:srgbClr val="FF0000"/>
                          </a:solidFill>
                        </a:rPr>
                        <a:t>ميلادي</a:t>
                      </a:r>
                      <a:endParaRPr lang="ar-SA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rgbClr val="FF0000"/>
                          </a:solidFill>
                        </a:rPr>
                        <a:t>اخلاقيات العمل </a:t>
                      </a:r>
                      <a:endParaRPr lang="ar-SA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rgbClr val="7030A0"/>
                          </a:solidFill>
                        </a:rPr>
                        <a:t>الخميس</a:t>
                      </a:r>
                      <a:r>
                        <a:rPr lang="ar-SA" sz="2400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ar-SA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17/3/1436 </a:t>
                      </a:r>
                      <a:r>
                        <a:rPr lang="ar-SA" sz="2000" dirty="0" smtClean="0">
                          <a:solidFill>
                            <a:srgbClr val="7030A0"/>
                          </a:solidFill>
                        </a:rPr>
                        <a:t> هجري 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8/1/2015 </a:t>
                      </a:r>
                      <a:r>
                        <a:rPr lang="ar-SA" sz="2000" dirty="0" smtClean="0">
                          <a:solidFill>
                            <a:srgbClr val="7030A0"/>
                          </a:solidFill>
                        </a:rPr>
                        <a:t>ميلادي</a:t>
                      </a:r>
                      <a:endParaRPr lang="ar-SA" sz="2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rgbClr val="7030A0"/>
                          </a:solidFill>
                        </a:rPr>
                        <a:t>النظام الاقتصادي</a:t>
                      </a:r>
                      <a:r>
                        <a:rPr lang="ar-SA" sz="2000" baseline="0" dirty="0" smtClean="0">
                          <a:solidFill>
                            <a:srgbClr val="7030A0"/>
                          </a:solidFill>
                        </a:rPr>
                        <a:t> في الاسلام </a:t>
                      </a:r>
                      <a:endParaRPr lang="ar-SA" sz="2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الأثنين </a:t>
                      </a:r>
                      <a:endParaRPr lang="ar-SA" sz="2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21/3/1436 </a:t>
                      </a:r>
                      <a:r>
                        <a:rPr lang="ar-SA" sz="20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هجري </a:t>
                      </a:r>
                    </a:p>
                    <a:p>
                      <a:pPr rtl="1"/>
                      <a:r>
                        <a:rPr lang="en-US" sz="20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12/1/2015 </a:t>
                      </a:r>
                      <a:r>
                        <a:rPr lang="ar-SA" sz="20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ميلادي </a:t>
                      </a:r>
                      <a:endParaRPr lang="ar-SA" sz="20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الاحصاء للاداره</a:t>
                      </a:r>
                      <a:endParaRPr lang="ar-SA" sz="20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60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64</Words>
  <Application>Microsoft Office PowerPoint</Application>
  <PresentationFormat>On-screen Show (4:3)</PresentationFormat>
  <Paragraphs>28</Paragraphs>
  <Slides>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جدول الاختبارات النهائيه مستوى ثالث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جدول الاختبارات النهائيه مستوى ثالث</dc:title>
  <dc:creator>user1</dc:creator>
  <cp:lastModifiedBy>user1</cp:lastModifiedBy>
  <cp:revision>4</cp:revision>
  <dcterms:created xsi:type="dcterms:W3CDTF">2014-11-11T10:50:50Z</dcterms:created>
  <dcterms:modified xsi:type="dcterms:W3CDTF">2014-11-11T11:16:32Z</dcterms:modified>
</cp:coreProperties>
</file>