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56" autoAdjust="0"/>
    <p:restoredTop sz="94660"/>
  </p:normalViewPr>
  <p:slideViewPr>
    <p:cSldViewPr snapToGrid="0">
      <p:cViewPr varScale="1">
        <p:scale>
          <a:sx n="75" d="100"/>
          <a:sy n="75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649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615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384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820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078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1924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244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299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329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09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6673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3022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6093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3095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8946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0155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418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2F3484-38E4-46E4-BB41-E2B5947994E0}" type="datetimeFigureOut">
              <a:rPr lang="ar-SA" smtClean="0"/>
              <a:t>13/06/35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3B621-00D8-4F02-AE5E-AE05F45AE8D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56353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357133"/>
              </p:ext>
            </p:extLst>
          </p:nvPr>
        </p:nvGraphicFramePr>
        <p:xfrm>
          <a:off x="1168400" y="457200"/>
          <a:ext cx="9715500" cy="5831838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4857750"/>
                <a:gridCol w="4857750"/>
              </a:tblGrid>
              <a:tr h="658706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/>
                        <a:t>اليوم والتاريخ :</a:t>
                      </a:r>
                      <a:endParaRPr lang="ar-S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/>
                        <a:t>اسم المادة والوقت 4عصراالى</a:t>
                      </a:r>
                      <a:r>
                        <a:rPr lang="en-US" sz="4000" dirty="0" smtClean="0"/>
                        <a:t>6</a:t>
                      </a:r>
                      <a:r>
                        <a:rPr lang="ar-SA" sz="4000" dirty="0" smtClean="0"/>
                        <a:t> م </a:t>
                      </a:r>
                      <a:endParaRPr lang="ar-SA" sz="4000" dirty="0"/>
                    </a:p>
                  </a:txBody>
                  <a:tcPr/>
                </a:tc>
              </a:tr>
              <a:tr h="753533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الأحد:</a:t>
                      </a:r>
                      <a:r>
                        <a:rPr lang="en-US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12/7/1435 </a:t>
                      </a:r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هجري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مبادئ الإدارة</a:t>
                      </a:r>
                      <a:endParaRPr lang="ar-SA" sz="40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3533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الثلاثاء:</a:t>
                      </a:r>
                      <a:r>
                        <a:rPr lang="en-US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14/7/1435</a:t>
                      </a:r>
                      <a:endParaRPr lang="ar-SA" sz="4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مبادئ التسويق </a:t>
                      </a:r>
                      <a:endParaRPr lang="ar-SA" sz="40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3533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الخميس</a:t>
                      </a:r>
                      <a:r>
                        <a:rPr lang="ar-SA" sz="4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:</a:t>
                      </a:r>
                      <a:r>
                        <a:rPr lang="en-US" sz="40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16/7/1435 </a:t>
                      </a:r>
                      <a:endParaRPr lang="ar-SA" sz="4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مدخل محاسبة</a:t>
                      </a:r>
                      <a:r>
                        <a:rPr lang="ar-SA" sz="40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مالية1</a:t>
                      </a:r>
                      <a:endParaRPr lang="ar-SA" sz="40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3533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الإثنين:</a:t>
                      </a:r>
                      <a:r>
                        <a:rPr lang="en-US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20/7/1435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مبادئ الاقتصاد الجزئي</a:t>
                      </a:r>
                      <a:endParaRPr lang="ar-SA" sz="40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3533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الخميس:</a:t>
                      </a:r>
                      <a:r>
                        <a:rPr lang="en-US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23/7/1435</a:t>
                      </a:r>
                      <a:endParaRPr lang="ar-SA" sz="4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الرياضيات للإدارة</a:t>
                      </a:r>
                      <a:endParaRPr lang="ar-SA" sz="40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3533"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الأحد:</a:t>
                      </a:r>
                      <a:r>
                        <a:rPr lang="en-US" sz="4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26/7/1435</a:t>
                      </a:r>
                      <a:endParaRPr lang="ar-SA" sz="4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العقيدة</a:t>
                      </a:r>
                      <a:r>
                        <a:rPr lang="ar-SA" sz="40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الاسلامية</a:t>
                      </a:r>
                      <a:endParaRPr lang="ar-SA" sz="40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80358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urtains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06593"/>
              </p:ext>
            </p:extLst>
          </p:nvPr>
        </p:nvGraphicFramePr>
        <p:xfrm>
          <a:off x="2032000" y="719666"/>
          <a:ext cx="8128000" cy="50334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128000"/>
              </a:tblGrid>
              <a:tr h="5033434">
                <a:tc>
                  <a:txBody>
                    <a:bodyPr/>
                    <a:lstStyle/>
                    <a:p>
                      <a:pPr rtl="1"/>
                      <a:r>
                        <a:rPr lang="ar-SA" sz="6000" dirty="0" smtClean="0"/>
                        <a:t>أتمنى لكم التوفيق والنجاح بأعلى الدرجات </a:t>
                      </a:r>
                      <a:r>
                        <a:rPr lang="ar-SA" sz="6000" dirty="0" err="1" smtClean="0"/>
                        <a:t>والنسبه</a:t>
                      </a:r>
                      <a:r>
                        <a:rPr lang="ar-SA" sz="6000" dirty="0" smtClean="0"/>
                        <a:t> </a:t>
                      </a:r>
                    </a:p>
                    <a:p>
                      <a:pPr rtl="1"/>
                      <a:endParaRPr lang="ar-SA" sz="6000" dirty="0" smtClean="0"/>
                    </a:p>
                    <a:p>
                      <a:pPr rtl="1"/>
                      <a:r>
                        <a:rPr lang="ar-SA" sz="6000" dirty="0" smtClean="0"/>
                        <a:t>حظا موفقا دمتم</a:t>
                      </a:r>
                      <a:r>
                        <a:rPr lang="ar-SA" sz="6000" baseline="0" dirty="0" smtClean="0"/>
                        <a:t> بخير. لكل مجتهد نصيب .</a:t>
                      </a:r>
                      <a:endParaRPr lang="ar-SA" sz="60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085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9285">
        <p14:glitter dir="r"/>
        <p:sndAc>
          <p:stSnd>
            <p:snd r:embed="rId2" name="drumroll.wav"/>
          </p:stSnd>
        </p:sndAc>
      </p:transition>
    </mc:Choice>
    <mc:Fallback>
      <p:transition spd="slow" advTm="9285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يون">
  <a:themeElements>
    <a:clrScheme name="أيون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أيون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76</TotalTime>
  <Words>52</Words>
  <Application>Microsoft Office PowerPoint</Application>
  <PresentationFormat>ملء الشاشة</PresentationFormat>
  <Paragraphs>17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Times New Roman</vt:lpstr>
      <vt:lpstr>Wingdings 3</vt:lpstr>
      <vt:lpstr>أيون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جدول الاختبارات النهائية</dc:title>
  <dc:creator>HP</dc:creator>
  <cp:lastModifiedBy>HP</cp:lastModifiedBy>
  <cp:revision>9</cp:revision>
  <dcterms:created xsi:type="dcterms:W3CDTF">2014-04-10T09:54:15Z</dcterms:created>
  <dcterms:modified xsi:type="dcterms:W3CDTF">2014-04-13T14:12:14Z</dcterms:modified>
</cp:coreProperties>
</file>