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65148-6727-4F73-AF0C-8439F83F03FB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CAC0F-2F4F-4DFA-98AC-A162A0B92C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80000">
              <a:srgbClr val="FFFF00"/>
            </a:gs>
            <a:gs pos="100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FF0B9-9985-4A17-A25A-04A530B1CD9C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59E12-6863-4073-8430-6101C50F80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0b32474d60f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480"/>
            <a:ext cx="8429684" cy="600079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660066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مستطيل 5"/>
          <p:cNvSpPr/>
          <p:nvPr/>
        </p:nvSpPr>
        <p:spPr>
          <a:xfrm rot="2486117">
            <a:off x="4271571" y="1503960"/>
            <a:ext cx="42885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S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العبادات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 rot="21201976">
            <a:off x="2834671" y="1423160"/>
            <a:ext cx="117152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الصداقة</a:t>
            </a:r>
            <a:endParaRPr lang="ar-SA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 rot="18030166">
            <a:off x="-680435" y="2312194"/>
            <a:ext cx="56852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S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التفكير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 rot="13784110">
            <a:off x="-956339" y="4269233"/>
            <a:ext cx="619129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بر الوالدين</a:t>
            </a:r>
            <a:endParaRPr lang="ar-SA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 rot="10800000">
            <a:off x="3286113" y="4954813"/>
            <a:ext cx="242978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النوم</a:t>
            </a:r>
            <a:endParaRPr lang="ar-SA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 rot="7585439">
            <a:off x="4609738" y="4086561"/>
            <a:ext cx="45832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الدراسة</a:t>
            </a:r>
            <a:endParaRPr lang="ar-SA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785786" y="571480"/>
          <a:ext cx="7715304" cy="55728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57652"/>
                <a:gridCol w="3857652"/>
              </a:tblGrid>
              <a:tr h="820097"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العبادات</a:t>
                      </a:r>
                      <a:endParaRPr lang="en-US" sz="36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 الجانب</a:t>
                      </a:r>
                      <a:r>
                        <a:rPr lang="ar-SA" sz="3600" baseline="0" dirty="0" smtClean="0"/>
                        <a:t> الديني</a:t>
                      </a:r>
                      <a:endParaRPr lang="ar-SA" sz="3600" dirty="0" smtClean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04209"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الدراسة</a:t>
                      </a:r>
                      <a:endParaRPr lang="en-US" sz="36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4000" dirty="0" smtClean="0"/>
                        <a:t>الجانب الوظيفي</a:t>
                      </a:r>
                      <a:r>
                        <a:rPr lang="ar-SA" sz="4000" baseline="0" dirty="0" smtClean="0"/>
                        <a:t> </a:t>
                      </a:r>
                      <a:endParaRPr lang="en-US" sz="40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904209"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برا لوالدين</a:t>
                      </a:r>
                      <a:endParaRPr lang="en-US" sz="36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4000" dirty="0" smtClean="0"/>
                        <a:t>الجانب الأسري</a:t>
                      </a:r>
                      <a:endParaRPr lang="en-US" sz="40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04209"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التفكير</a:t>
                      </a:r>
                      <a:endParaRPr lang="en-US" sz="36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4000" dirty="0" smtClean="0"/>
                        <a:t> الجانب العقلي</a:t>
                      </a:r>
                      <a:endParaRPr lang="en-US" sz="40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820097"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الصداقة</a:t>
                      </a:r>
                      <a:endParaRPr lang="en-US" sz="36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 الجانب</a:t>
                      </a:r>
                      <a:r>
                        <a:rPr lang="ar-SA" sz="3600" baseline="0" dirty="0" smtClean="0"/>
                        <a:t> الاجتماعي</a:t>
                      </a:r>
                      <a:endParaRPr lang="en-US" sz="36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219998"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النوم</a:t>
                      </a:r>
                      <a:endParaRPr lang="en-US" sz="36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3600" dirty="0" smtClean="0"/>
                        <a:t>الجانب الجسدي</a:t>
                      </a:r>
                    </a:p>
                    <a:p>
                      <a:endParaRPr lang="en-US" sz="36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32</Words>
  <Application>Microsoft Office PowerPoint</Application>
  <PresentationFormat>عرض على الشاشة (3:4)‏</PresentationFormat>
  <Paragraphs>18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سمة Office</vt:lpstr>
      <vt:lpstr>الشريحة 1</vt:lpstr>
      <vt:lpstr>الشريحة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aa</dc:creator>
  <cp:lastModifiedBy>aa</cp:lastModifiedBy>
  <cp:revision>7</cp:revision>
  <dcterms:created xsi:type="dcterms:W3CDTF">2012-02-29T10:29:32Z</dcterms:created>
  <dcterms:modified xsi:type="dcterms:W3CDTF">2012-02-29T11:23:28Z</dcterms:modified>
</cp:coreProperties>
</file>