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11"/>
  </p:notesMasterIdLst>
  <p:sldIdLst>
    <p:sldId id="256" r:id="rId2"/>
    <p:sldId id="261" r:id="rId3"/>
    <p:sldId id="263" r:id="rId4"/>
    <p:sldId id="262" r:id="rId5"/>
    <p:sldId id="264" r:id="rId6"/>
    <p:sldId id="257" r:id="rId7"/>
    <p:sldId id="258" r:id="rId8"/>
    <p:sldId id="259" r:id="rId9"/>
    <p:sldId id="26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9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2CB96A-7547-4765-BD2F-9094546DB98C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62B534-CE21-4EBE-B9A1-68F03DC4A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468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A85E7EC4-40BF-4F9F-A671-C0E29E4EA8CA}" type="datetime1">
              <a:rPr lang="en-US" smtClean="0"/>
              <a:t>2/17/2014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1517-A610-4818-9133-58FDDA11D9B2}" type="datetime1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7479-A0F8-458D-B5A1-25396EB67562}" type="datetime1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989D-895C-4B96-8AD6-0C76808561E1}" type="datetime1">
              <a:rPr lang="en-US" smtClean="0"/>
              <a:t>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1C2718A-2411-4E71-9BE3-C38F4414B9DF}" type="datetime1">
              <a:rPr lang="en-US" smtClean="0"/>
              <a:t>2/17/2014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4F188A8C-EB02-4375-AA51-0C14DD94FBD2}" type="datetime1">
              <a:rPr lang="en-US" smtClean="0"/>
              <a:t>2/17/2014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4C26C-478F-4E03-A2AB-E0F1424DB96C}" type="datetime1">
              <a:rPr lang="en-US" smtClean="0"/>
              <a:t>2/17/2014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3B58D-9AB5-4ABE-A7B8-BA96485B0F01}" type="datetime1">
              <a:rPr lang="en-US" smtClean="0"/>
              <a:t>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AE85-5ED8-44E3-8F89-C7D9071C9DC6}" type="datetime1">
              <a:rPr lang="en-US" smtClean="0"/>
              <a:t>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7BAEE-70E7-42B5-BE44-5FB4707F0B1F}" type="datetime1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B97D5-D5D8-48B1-A494-2435E007E64A}" type="datetime1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EE84C805-0432-400F-962B-09DC1710E14F}" type="datetime1">
              <a:rPr lang="en-US" smtClean="0"/>
              <a:t>2/17/2014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8458200" cy="3124200"/>
          </a:xfrm>
        </p:spPr>
        <p:txBody>
          <a:bodyPr>
            <a:noAutofit/>
          </a:bodyPr>
          <a:lstStyle/>
          <a:p>
            <a:pPr algn="ctr" rtl="1">
              <a:lnSpc>
                <a:spcPct val="150000"/>
              </a:lnSpc>
            </a:pPr>
            <a:r>
              <a:rPr lang="ar-SA" sz="4400" dirty="0" smtClean="0"/>
              <a:t/>
            </a:r>
            <a:br>
              <a:rPr lang="ar-SA" sz="4400" dirty="0" smtClean="0"/>
            </a:br>
            <a:r>
              <a:rPr lang="ar-SA" sz="4400" dirty="0" smtClean="0"/>
              <a:t/>
            </a:r>
            <a:br>
              <a:rPr lang="ar-SA" sz="4400" dirty="0" smtClean="0"/>
            </a:br>
            <a:r>
              <a:rPr lang="ar-SA" sz="4400" dirty="0" smtClean="0"/>
              <a:t/>
            </a:r>
            <a:br>
              <a:rPr lang="ar-SA" sz="4400" dirty="0" smtClean="0"/>
            </a:br>
            <a:r>
              <a:rPr lang="ar-SA" sz="4400" dirty="0" smtClean="0"/>
              <a:t>نظام التشغيل</a:t>
            </a:r>
            <a:r>
              <a:rPr lang="en-US" sz="4400" dirty="0" smtClean="0"/>
              <a:t> WINDOWS 7</a:t>
            </a:r>
            <a:br>
              <a:rPr lang="en-US" sz="4400" dirty="0" smtClean="0"/>
            </a:br>
            <a:r>
              <a:rPr lang="ar-SA" sz="2400" dirty="0" smtClean="0"/>
              <a:t>المحاضرة الأولى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724400"/>
            <a:ext cx="6858000" cy="990600"/>
          </a:xfrm>
        </p:spPr>
        <p:txBody>
          <a:bodyPr>
            <a:normAutofit/>
          </a:bodyPr>
          <a:lstStyle/>
          <a:p>
            <a:pPr algn="ctr"/>
            <a:r>
              <a:rPr lang="ar-SA" sz="2800" dirty="0" err="1" smtClean="0"/>
              <a:t>م.وعد</a:t>
            </a:r>
            <a:r>
              <a:rPr lang="ar-SA" sz="2800" dirty="0" smtClean="0"/>
              <a:t> العبويني</a:t>
            </a:r>
            <a:endParaRPr lang="en-US" sz="2800" dirty="0" smtClean="0"/>
          </a:p>
          <a:p>
            <a:pPr algn="ctr"/>
            <a:r>
              <a:rPr lang="en-US" sz="2800" dirty="0" smtClean="0"/>
              <a:t>waed.ud1@gmail.com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1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8229600" cy="1066800"/>
          </a:xfrm>
        </p:spPr>
        <p:txBody>
          <a:bodyPr/>
          <a:lstStyle/>
          <a:p>
            <a:pPr algn="r"/>
            <a:r>
              <a:rPr lang="ar-SA" u="sng" dirty="0" smtClean="0"/>
              <a:t>أهداف المقرر </a:t>
            </a:r>
            <a:r>
              <a:rPr lang="ar-SA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2400" y="2057400"/>
            <a:ext cx="9296400" cy="4937760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sz="2000" dirty="0" smtClean="0"/>
              <a:t>تعريف </a:t>
            </a:r>
            <a:r>
              <a:rPr lang="ar-SA" sz="2000" dirty="0"/>
              <a:t>الطالبة بنظام التشغيل </a:t>
            </a:r>
            <a:r>
              <a:rPr lang="en-US" sz="2000" dirty="0"/>
              <a:t>WINDOWS </a:t>
            </a:r>
            <a:r>
              <a:rPr lang="ar-SA" sz="2000" dirty="0"/>
              <a:t> و استخداماته في إدارة الملفات و البرمجيات .</a:t>
            </a:r>
            <a:endParaRPr lang="en-US" sz="2000" dirty="0"/>
          </a:p>
          <a:p>
            <a:pPr lvl="0" algn="r" rtl="1">
              <a:lnSpc>
                <a:spcPct val="150000"/>
              </a:lnSpc>
            </a:pPr>
            <a:r>
              <a:rPr lang="ar-SA" sz="2000" dirty="0"/>
              <a:t>تعريف الطالبة بكيفية التعامل مع النصوص و معالجتها باستخدام معالج النصوص </a:t>
            </a:r>
            <a:r>
              <a:rPr lang="en-US" sz="2000" dirty="0"/>
              <a:t>MS-WORD </a:t>
            </a:r>
            <a:r>
              <a:rPr lang="ar-SA" sz="2000" dirty="0"/>
              <a:t>.</a:t>
            </a:r>
            <a:endParaRPr lang="en-US" sz="2000" dirty="0"/>
          </a:p>
          <a:p>
            <a:pPr lvl="0" algn="r" rtl="1">
              <a:lnSpc>
                <a:spcPct val="150000"/>
              </a:lnSpc>
            </a:pPr>
            <a:r>
              <a:rPr lang="ar-SA" sz="2000" dirty="0"/>
              <a:t>تعريف الطالبة بكيفية التعامل مع الجداول الالكترونية و معالجتها باستخدام </a:t>
            </a:r>
            <a:r>
              <a:rPr lang="en-US" sz="2000" dirty="0"/>
              <a:t>MS-EXCEL</a:t>
            </a:r>
            <a:r>
              <a:rPr lang="ar-SA" sz="2000" dirty="0"/>
              <a:t>.</a:t>
            </a:r>
            <a:endParaRPr lang="en-US" sz="2000" dirty="0"/>
          </a:p>
          <a:p>
            <a:pPr lvl="0" algn="r" rtl="1">
              <a:lnSpc>
                <a:spcPct val="150000"/>
              </a:lnSpc>
            </a:pPr>
            <a:r>
              <a:rPr lang="ar-SA" sz="2000" dirty="0"/>
              <a:t>تعريف الطالبة بكيفية أعداد العروض التقديمية باستخدام </a:t>
            </a:r>
            <a:r>
              <a:rPr lang="en-US" sz="2000" dirty="0"/>
              <a:t>MS-POWER POINT </a:t>
            </a:r>
            <a:r>
              <a:rPr lang="ar-SA" sz="2000" dirty="0" smtClean="0"/>
              <a:t>.</a:t>
            </a:r>
            <a:r>
              <a:rPr lang="ar-SA" sz="2000" dirty="0"/>
              <a:t> 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4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595360" cy="4937760"/>
          </a:xfrm>
        </p:spPr>
        <p:txBody>
          <a:bodyPr/>
          <a:lstStyle/>
          <a:p>
            <a:pPr algn="r" rtl="1"/>
            <a:endParaRPr lang="ar-SA" dirty="0" smtClean="0"/>
          </a:p>
          <a:p>
            <a:pPr marL="109728" indent="0" algn="r" rtl="1">
              <a:buNone/>
            </a:pPr>
            <a:r>
              <a:rPr lang="ar-SA" dirty="0" smtClean="0"/>
              <a:t>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9682409"/>
              </p:ext>
            </p:extLst>
          </p:nvPr>
        </p:nvGraphicFramePr>
        <p:xfrm>
          <a:off x="990600" y="1600200"/>
          <a:ext cx="7391400" cy="3403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95700"/>
                <a:gridCol w="3695700"/>
              </a:tblGrid>
              <a:tr h="686744">
                <a:tc gridSpan="2"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توزيع الدرجات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7590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/>
                        <a:t>10 درجات</a:t>
                      </a:r>
                      <a:endParaRPr lang="en-US" sz="2000" dirty="0" smtClean="0"/>
                    </a:p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اختبار قصير</a:t>
                      </a:r>
                      <a:endParaRPr lang="en-US" sz="2000" dirty="0"/>
                    </a:p>
                  </a:txBody>
                  <a:tcPr/>
                </a:tc>
              </a:tr>
              <a:tr h="7590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/>
                        <a:t>10 درجات</a:t>
                      </a:r>
                      <a:endParaRPr lang="en-US" sz="2000" dirty="0" smtClean="0"/>
                    </a:p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مشروع </a:t>
                      </a:r>
                      <a:r>
                        <a:rPr lang="en-US" sz="2000" dirty="0" smtClean="0"/>
                        <a:t> Power Point</a:t>
                      </a:r>
                      <a:endParaRPr lang="en-US" sz="2000" dirty="0"/>
                    </a:p>
                  </a:txBody>
                  <a:tcPr/>
                </a:tc>
              </a:tr>
              <a:tr h="7590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/>
                        <a:t>30 درجة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اختبار أعمال السنة </a:t>
                      </a:r>
                      <a:endParaRPr lang="en-US" sz="2000" dirty="0"/>
                    </a:p>
                  </a:txBody>
                  <a:tcPr/>
                </a:tc>
              </a:tr>
              <a:tr h="439757"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50 درجة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الاختبار النهائي 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77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8229600" cy="1066800"/>
          </a:xfrm>
        </p:spPr>
        <p:txBody>
          <a:bodyPr/>
          <a:lstStyle/>
          <a:p>
            <a:pPr algn="r"/>
            <a:r>
              <a:rPr lang="ar-SA" dirty="0" smtClean="0"/>
              <a:t>المرجع الرئيسي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0"/>
            <a:ext cx="8595360" cy="4937760"/>
          </a:xfrm>
        </p:spPr>
        <p:txBody>
          <a:bodyPr/>
          <a:lstStyle/>
          <a:p>
            <a:pPr algn="r" rtl="1"/>
            <a:r>
              <a:rPr lang="ar-SA" sz="2400" b="1" dirty="0" smtClean="0"/>
              <a:t>الحاسوب و البرمجيات الجاهزة ،</a:t>
            </a:r>
          </a:p>
          <a:p>
            <a:pPr marL="0" indent="0" algn="r" rtl="1">
              <a:buNone/>
            </a:pPr>
            <a:r>
              <a:rPr lang="ar-SA" dirty="0" smtClean="0"/>
              <a:t>د محمد بلال الزعبي ، و اَخرون ، دار زمزم للنشر، الطبعة الثالثة 2013، عمان – الأردن.</a:t>
            </a:r>
          </a:p>
          <a:p>
            <a:pPr marL="0" indent="0" algn="r" rtl="1">
              <a:buNone/>
            </a:pPr>
            <a:endParaRPr lang="ar-SA" dirty="0"/>
          </a:p>
          <a:p>
            <a:pPr marL="0" indent="0" algn="r" rtl="1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1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8229600" cy="1066800"/>
          </a:xfrm>
        </p:spPr>
        <p:txBody>
          <a:bodyPr/>
          <a:lstStyle/>
          <a:p>
            <a:pPr algn="r"/>
            <a:r>
              <a:rPr lang="ar-SA" dirty="0" smtClean="0"/>
              <a:t>هدف المحاضرة:-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2400" y="2057400"/>
            <a:ext cx="9296400" cy="4937760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sz="2000" dirty="0" smtClean="0"/>
              <a:t>تعريف </a:t>
            </a:r>
            <a:r>
              <a:rPr lang="ar-SA" sz="2000" dirty="0"/>
              <a:t>الطالبة بنظام التشغيل </a:t>
            </a:r>
            <a:r>
              <a:rPr lang="en-US" sz="2000" dirty="0" smtClean="0"/>
              <a:t>WINDOWS</a:t>
            </a:r>
            <a:r>
              <a:rPr lang="ar-SA" sz="2000" dirty="0" smtClean="0"/>
              <a:t> من خلال :-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000" dirty="0" smtClean="0"/>
              <a:t>تشغيل النوافذ ونقلها والتعامل معها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000" dirty="0" smtClean="0"/>
              <a:t>التعرف على الأجزاء الرئيسية لسطح المكتب والتعامل معها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000" dirty="0" smtClean="0"/>
              <a:t>تغيير بعض خصائص سطح المكتب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0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000" dirty="0" smtClean="0"/>
          </a:p>
          <a:p>
            <a:pPr lvl="0" algn="r" rtl="1">
              <a:lnSpc>
                <a:spcPct val="150000"/>
              </a:lnSpc>
            </a:pPr>
            <a:endParaRPr lang="en-US" sz="2000" dirty="0"/>
          </a:p>
          <a:p>
            <a:pPr lvl="0" algn="r" rtl="1">
              <a:lnSpc>
                <a:spcPct val="150000"/>
              </a:lnSpc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4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4400" dirty="0" smtClean="0"/>
              <a:t>نظام التشغيل </a:t>
            </a:r>
            <a:r>
              <a:rPr lang="en-US" sz="4400" dirty="0" smtClean="0"/>
              <a:t>Windows 7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057400"/>
            <a:ext cx="7543800" cy="3886200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dirty="0"/>
              <a:t>النوافذ </a:t>
            </a:r>
            <a:r>
              <a:rPr lang="en-US" dirty="0"/>
              <a:t>Windows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تشغيل النوافذ </a:t>
            </a:r>
            <a:r>
              <a:rPr lang="en-US" dirty="0"/>
              <a:t>Starting Windows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استخدام الفأرة </a:t>
            </a:r>
            <a:r>
              <a:rPr lang="en-US" dirty="0"/>
              <a:t> Use a Mouse</a:t>
            </a:r>
          </a:p>
          <a:p>
            <a:pPr lvl="0" algn="r" rtl="1">
              <a:lnSpc>
                <a:spcPct val="150000"/>
              </a:lnSpc>
            </a:pPr>
            <a:r>
              <a:rPr lang="ar-SA" dirty="0" smtClean="0"/>
              <a:t>شريط المهام</a:t>
            </a:r>
            <a:r>
              <a:rPr lang="en-US" dirty="0" smtClean="0"/>
              <a:t>Task </a:t>
            </a:r>
            <a:r>
              <a:rPr lang="en-US" dirty="0"/>
              <a:t>Bar  </a:t>
            </a:r>
            <a:endParaRPr lang="en-US" dirty="0" smtClean="0"/>
          </a:p>
          <a:p>
            <a:pPr algn="r" rtl="1">
              <a:lnSpc>
                <a:spcPct val="150000"/>
              </a:lnSpc>
            </a:pPr>
            <a:r>
              <a:rPr lang="ar-SA" dirty="0"/>
              <a:t>أيقونات سطح المكتب </a:t>
            </a:r>
            <a:r>
              <a:rPr lang="en-US" dirty="0"/>
              <a:t> Desktop Icons</a:t>
            </a:r>
          </a:p>
          <a:p>
            <a:pPr lvl="0" algn="r" rtl="1">
              <a:lnSpc>
                <a:spcPct val="15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97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76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4400" dirty="0"/>
              <a:t>نظام التشغيل </a:t>
            </a:r>
            <a:r>
              <a:rPr lang="en-US" sz="4400" dirty="0"/>
              <a:t>Windows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905000"/>
            <a:ext cx="8763000" cy="4267200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sz="2400" dirty="0" smtClean="0"/>
              <a:t>إيقاف </a:t>
            </a:r>
            <a:r>
              <a:rPr lang="ar-SA" sz="2400" dirty="0"/>
              <a:t>تشغيل الحاسوب </a:t>
            </a:r>
            <a:r>
              <a:rPr lang="en-US" sz="2400" dirty="0"/>
              <a:t>Turning Off The Computer </a:t>
            </a:r>
          </a:p>
          <a:p>
            <a:pPr lvl="0" algn="r" rtl="1">
              <a:lnSpc>
                <a:spcPct val="150000"/>
              </a:lnSpc>
            </a:pPr>
            <a:r>
              <a:rPr lang="ar-SA" sz="2400" dirty="0"/>
              <a:t>تسجيل الخروج </a:t>
            </a:r>
            <a:r>
              <a:rPr lang="en-US" sz="2400" dirty="0"/>
              <a:t>Log off</a:t>
            </a:r>
            <a:r>
              <a:rPr lang="ar-SA" sz="2400" dirty="0"/>
              <a:t> وتبديل المستخدمين </a:t>
            </a:r>
            <a:r>
              <a:rPr lang="en-US" sz="2400" dirty="0"/>
              <a:t>Switch Users</a:t>
            </a:r>
          </a:p>
          <a:p>
            <a:pPr lvl="0" algn="r" rtl="1">
              <a:lnSpc>
                <a:spcPct val="150000"/>
              </a:lnSpc>
            </a:pPr>
            <a:r>
              <a:rPr lang="ar-SA" sz="2400" dirty="0"/>
              <a:t>إيقاف تشغيل التطبيقات غير المستجيبة </a:t>
            </a:r>
            <a:r>
              <a:rPr lang="en-US" sz="2400" dirty="0"/>
              <a:t>Non-Responding Applications</a:t>
            </a:r>
          </a:p>
          <a:p>
            <a:pPr lvl="0" algn="r" rtl="1">
              <a:lnSpc>
                <a:spcPct val="150000"/>
              </a:lnSpc>
            </a:pPr>
            <a:r>
              <a:rPr lang="ar-SA" sz="2400" dirty="0"/>
              <a:t>قائمة ابدأ </a:t>
            </a:r>
            <a:r>
              <a:rPr lang="en-US" sz="2400" dirty="0"/>
              <a:t>Start Menu</a:t>
            </a:r>
          </a:p>
          <a:p>
            <a:pPr lvl="0" algn="r" rtl="1">
              <a:lnSpc>
                <a:spcPct val="150000"/>
              </a:lnSpc>
            </a:pPr>
            <a:r>
              <a:rPr lang="ar-SA" sz="2400" dirty="0"/>
              <a:t>تشغيل البرامج من قائمة أبدأ</a:t>
            </a:r>
            <a:r>
              <a:rPr lang="en-US" sz="2400" dirty="0"/>
              <a:t>Running a Program Using the start Menu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1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dirty="0"/>
              <a:t>نظام التشغيل </a:t>
            </a:r>
            <a:r>
              <a:rPr lang="en-US" dirty="0"/>
              <a:t>Windows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8915400" cy="3886200"/>
          </a:xfrm>
        </p:spPr>
        <p:txBody>
          <a:bodyPr>
            <a:normAutofit fontScale="85000" lnSpcReduction="10000"/>
          </a:bodyPr>
          <a:lstStyle/>
          <a:p>
            <a:pPr marL="0" lvl="0" indent="0" algn="r" rtl="1">
              <a:lnSpc>
                <a:spcPct val="150000"/>
              </a:lnSpc>
              <a:buNone/>
            </a:pPr>
            <a:r>
              <a:rPr lang="en-US" dirty="0" smtClean="0"/>
              <a:t> </a:t>
            </a:r>
            <a:endParaRPr lang="en-US" dirty="0"/>
          </a:p>
          <a:p>
            <a:pPr lvl="0" algn="r" rtl="1">
              <a:lnSpc>
                <a:spcPct val="150000"/>
              </a:lnSpc>
            </a:pPr>
            <a:r>
              <a:rPr lang="ar-SA" dirty="0"/>
              <a:t>تصغير وتكبير وإغلاق النافذة </a:t>
            </a:r>
            <a:r>
              <a:rPr lang="en-US" dirty="0"/>
              <a:t>Minimizing , Maximizing , Closing a Window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نقل النافذة من مكان إلى آخر</a:t>
            </a:r>
            <a:r>
              <a:rPr lang="en-US" dirty="0"/>
              <a:t>Moving a Window</a:t>
            </a:r>
          </a:p>
          <a:p>
            <a:pPr lvl="0" algn="r" rtl="1">
              <a:lnSpc>
                <a:spcPct val="150000"/>
              </a:lnSpc>
            </a:pPr>
            <a:r>
              <a:rPr lang="ar-SA" dirty="0"/>
              <a:t>إنشاء أيقونة مختصرة لتطبيق أو ملف </a:t>
            </a:r>
            <a:r>
              <a:rPr lang="en-US" dirty="0"/>
              <a:t>Creating  a Shortcut  </a:t>
            </a:r>
          </a:p>
          <a:p>
            <a:pPr algn="r" rtl="1">
              <a:lnSpc>
                <a:spcPct val="150000"/>
              </a:lnSpc>
            </a:pPr>
            <a:r>
              <a:rPr lang="en-US" u="sng" dirty="0"/>
              <a:t>)</a:t>
            </a:r>
            <a:r>
              <a:rPr lang="ar-SA" u="sng" dirty="0"/>
              <a:t>الفقرات 1،2،3 الأولى فقط)</a:t>
            </a:r>
            <a:endParaRPr lang="en-US" dirty="0"/>
          </a:p>
          <a:p>
            <a:pPr lvl="0" algn="r" rtl="1">
              <a:lnSpc>
                <a:spcPct val="150000"/>
              </a:lnSpc>
            </a:pPr>
            <a:r>
              <a:rPr lang="ar-SA" dirty="0"/>
              <a:t>حذف أو نقل أيقونة على سطح المكتب </a:t>
            </a:r>
            <a:r>
              <a:rPr lang="en-US" dirty="0"/>
              <a:t>Deleting , Moving Desktop </a:t>
            </a:r>
            <a:r>
              <a:rPr lang="en-US" dirty="0" smtClean="0"/>
              <a:t>Icons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7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286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4000" dirty="0"/>
              <a:t>نظام التشغيل </a:t>
            </a:r>
            <a:r>
              <a:rPr lang="en-US" sz="4000" dirty="0"/>
              <a:t>Windows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3600"/>
            <a:ext cx="8686800" cy="3886200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sz="2400" dirty="0" smtClean="0"/>
              <a:t>لوحة </a:t>
            </a:r>
            <a:r>
              <a:rPr lang="ar-SA" sz="2400" dirty="0"/>
              <a:t>التحكم  </a:t>
            </a:r>
            <a:r>
              <a:rPr lang="en-US" sz="2400" dirty="0"/>
              <a:t>Control Panel  </a:t>
            </a:r>
          </a:p>
          <a:p>
            <a:pPr lvl="0" algn="r" rtl="1">
              <a:lnSpc>
                <a:spcPct val="150000"/>
              </a:lnSpc>
            </a:pPr>
            <a:r>
              <a:rPr lang="ar-SA" sz="2400" dirty="0"/>
              <a:t>التحكم في خلفية سطح المكتب </a:t>
            </a:r>
            <a:r>
              <a:rPr lang="en-US" sz="2400" dirty="0"/>
              <a:t>Desktop Background</a:t>
            </a:r>
          </a:p>
          <a:p>
            <a:pPr algn="r" rtl="1">
              <a:lnSpc>
                <a:spcPct val="150000"/>
              </a:lnSpc>
            </a:pPr>
            <a:r>
              <a:rPr lang="ar-SA" sz="2400" dirty="0"/>
              <a:t>ضبط و تغيير لوحة المفاتيح </a:t>
            </a:r>
            <a:r>
              <a:rPr lang="en-US" sz="2400" dirty="0"/>
              <a:t>Set, Change Keyboard Language</a:t>
            </a:r>
          </a:p>
          <a:p>
            <a:pPr algn="r" rtl="1"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7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83</TotalTime>
  <Words>284</Words>
  <Application>Microsoft Office PowerPoint</Application>
  <PresentationFormat>عرض على الشاشة (3:4)‏</PresentationFormat>
  <Paragraphs>61</Paragraphs>
  <Slides>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Urban</vt:lpstr>
      <vt:lpstr>   نظام التشغيل WINDOWS 7 المحاضرة الأولى</vt:lpstr>
      <vt:lpstr>أهداف المقرر :</vt:lpstr>
      <vt:lpstr>عرض تقديمي في PowerPoint</vt:lpstr>
      <vt:lpstr>المرجع الرئيسي :</vt:lpstr>
      <vt:lpstr>هدف المحاضرة:-</vt:lpstr>
      <vt:lpstr>نظام التشغيل Windows 7</vt:lpstr>
      <vt:lpstr>نظام التشغيل Windows 7</vt:lpstr>
      <vt:lpstr>نظام التشغيل Windows 7</vt:lpstr>
      <vt:lpstr>نظام التشغيل Windows 7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نظام التشغيل WINDOWS 7 المحاضرة الأولى</dc:title>
  <dc:creator>user</dc:creator>
  <cp:lastModifiedBy>user</cp:lastModifiedBy>
  <cp:revision>18</cp:revision>
  <dcterms:created xsi:type="dcterms:W3CDTF">2014-01-31T19:48:36Z</dcterms:created>
  <dcterms:modified xsi:type="dcterms:W3CDTF">2014-02-17T15:25:17Z</dcterms:modified>
</cp:coreProperties>
</file>