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0" r:id="rId1"/>
  </p:sldMasterIdLst>
  <p:notesMasterIdLst>
    <p:notesMasterId r:id="rId9"/>
  </p:notes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94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B54BF0-E945-4064-8F79-84D21292960B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252824-5DA8-4B6D-8856-088340CAF3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954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1B3B9F6D-6294-40BD-9BE0-3BE433803F44}" type="datetime1">
              <a:rPr lang="en-US" smtClean="0"/>
              <a:t>2/17/2014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FC9CF-A081-4826-9837-529756BC7DB7}" type="datetime1">
              <a:rPr lang="en-US" smtClean="0"/>
              <a:t>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32F47-B680-4979-8660-967B0286BE0A}" type="datetime1">
              <a:rPr lang="en-US" smtClean="0"/>
              <a:t>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7B014-AB67-49B4-8AAA-3908B0F1EEB3}" type="datetime1">
              <a:rPr lang="en-US" smtClean="0"/>
              <a:t>2/17/2014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F93F587-9E91-48F2-8597-DC8E9C42E04A}" type="datetime1">
              <a:rPr lang="en-US" smtClean="0"/>
              <a:t>2/17/2014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15B0C05B-434A-4B4A-BABC-DD1E9F8D41D3}" type="datetime1">
              <a:rPr lang="en-US" smtClean="0"/>
              <a:t>2/17/2014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03D58-6307-40E2-BED9-1D7489C38236}" type="datetime1">
              <a:rPr lang="en-US" smtClean="0"/>
              <a:t>2/17/2014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1169A-26F5-43B3-8484-47A53FAB9990}" type="datetime1">
              <a:rPr lang="en-US" smtClean="0"/>
              <a:t>2/17/2014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A710A-1866-4685-B958-39E31D567A49}" type="datetime1">
              <a:rPr lang="en-US" smtClean="0"/>
              <a:t>2/17/2014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74A31-FD9A-4EF3-9C28-9C87DECBAAF7}" type="datetime1">
              <a:rPr lang="en-US" smtClean="0"/>
              <a:t>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6AB80-3142-4E71-A0EC-3F7661FFC5E5}" type="datetime1">
              <a:rPr lang="en-US" smtClean="0"/>
              <a:t>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29B376F-257E-4A63-BA41-4EA939A6B2B1}" type="datetime1">
              <a:rPr lang="en-US" smtClean="0"/>
              <a:t>2/17/2014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81000"/>
            <a:ext cx="8458200" cy="3124200"/>
          </a:xfrm>
        </p:spPr>
        <p:txBody>
          <a:bodyPr>
            <a:noAutofit/>
          </a:bodyPr>
          <a:lstStyle/>
          <a:p>
            <a:pPr algn="ctr" rtl="1">
              <a:lnSpc>
                <a:spcPct val="150000"/>
              </a:lnSpc>
            </a:pPr>
            <a:r>
              <a:rPr lang="ar-SA" sz="4400" dirty="0" smtClean="0"/>
              <a:t/>
            </a:r>
            <a:br>
              <a:rPr lang="ar-SA" sz="4400" dirty="0" smtClean="0"/>
            </a:br>
            <a:r>
              <a:rPr lang="ar-SA" sz="4400" dirty="0" smtClean="0"/>
              <a:t/>
            </a:r>
            <a:br>
              <a:rPr lang="ar-SA" sz="4400" dirty="0" smtClean="0"/>
            </a:br>
            <a:r>
              <a:rPr lang="ar-SA" sz="4400" dirty="0" smtClean="0"/>
              <a:t/>
            </a:r>
            <a:br>
              <a:rPr lang="ar-SA" sz="4400" dirty="0" smtClean="0"/>
            </a:br>
            <a:r>
              <a:rPr lang="ar-SA" sz="4400" dirty="0" smtClean="0"/>
              <a:t>نظام التشغيل</a:t>
            </a:r>
            <a:r>
              <a:rPr lang="en-US" sz="4400" dirty="0" smtClean="0"/>
              <a:t> WINDOWS 7</a:t>
            </a:r>
            <a:br>
              <a:rPr lang="en-US" sz="4400" dirty="0" smtClean="0"/>
            </a:br>
            <a:r>
              <a:rPr lang="ar-SA" sz="2400" dirty="0" smtClean="0"/>
              <a:t>المحاضرة الثانية</a:t>
            </a: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724400"/>
            <a:ext cx="6858000" cy="990600"/>
          </a:xfrm>
        </p:spPr>
        <p:txBody>
          <a:bodyPr>
            <a:normAutofit/>
          </a:bodyPr>
          <a:lstStyle/>
          <a:p>
            <a:pPr algn="ctr"/>
            <a:r>
              <a:rPr lang="ar-SA" sz="2800" dirty="0" smtClean="0"/>
              <a:t>م. وعد </a:t>
            </a:r>
            <a:r>
              <a:rPr lang="ar-SA" sz="2800" dirty="0" smtClean="0"/>
              <a:t>العبويني</a:t>
            </a:r>
            <a:endParaRPr lang="en-US" sz="2800" dirty="0" smtClean="0"/>
          </a:p>
          <a:p>
            <a:pPr algn="ctr"/>
            <a:r>
              <a:rPr lang="en-US" sz="2800"/>
              <a:t>waed.ud1@gmail.com</a:t>
            </a: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619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8229600" cy="1066800"/>
          </a:xfrm>
        </p:spPr>
        <p:txBody>
          <a:bodyPr/>
          <a:lstStyle/>
          <a:p>
            <a:pPr algn="r"/>
            <a:r>
              <a:rPr lang="ar-SA" dirty="0" smtClean="0"/>
              <a:t>هدف المحاضرة:-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52400" y="2057400"/>
            <a:ext cx="9296400" cy="4937760"/>
          </a:xfrm>
        </p:spPr>
        <p:txBody>
          <a:bodyPr>
            <a:normAutofit/>
          </a:bodyPr>
          <a:lstStyle/>
          <a:p>
            <a:pPr lvl="0" algn="r" rtl="1">
              <a:lnSpc>
                <a:spcPct val="150000"/>
              </a:lnSpc>
            </a:pPr>
            <a:r>
              <a:rPr lang="ar-SA" sz="2000" dirty="0" smtClean="0"/>
              <a:t>تعريف الطالبة بنظام التشغيل </a:t>
            </a:r>
            <a:r>
              <a:rPr lang="en-US" sz="2000" dirty="0" smtClean="0"/>
              <a:t>WINDOWS</a:t>
            </a:r>
            <a:r>
              <a:rPr lang="ar-SA" sz="2000" dirty="0" smtClean="0"/>
              <a:t> من خلال (تابع للمحاضرة السابقة):-</a:t>
            </a:r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000" dirty="0" smtClean="0"/>
              <a:t>التمييز بين الملفات والمجلدات وأقراص التشغيل</a:t>
            </a:r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000" dirty="0" smtClean="0"/>
              <a:t>التعرف على أنواع الملفات الشائعة </a:t>
            </a:r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000" dirty="0" smtClean="0"/>
              <a:t>كيفية الحصول على معلومات الأقراص و معلزمات النظام الأساسية</a:t>
            </a:r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000" dirty="0" smtClean="0"/>
              <a:t>التعامل مع الملفات والمجلدات</a:t>
            </a:r>
          </a:p>
          <a:p>
            <a:pPr lvl="0" algn="r" rtl="1">
              <a:lnSpc>
                <a:spcPct val="150000"/>
              </a:lnSpc>
            </a:pPr>
            <a:endParaRPr lang="ar-SA" sz="2000" dirty="0" smtClean="0"/>
          </a:p>
          <a:p>
            <a:pPr lvl="0" algn="r" rtl="1">
              <a:lnSpc>
                <a:spcPct val="150000"/>
              </a:lnSpc>
            </a:pPr>
            <a:endParaRPr lang="ar-SA" sz="2000" dirty="0" smtClean="0"/>
          </a:p>
          <a:p>
            <a:pPr lvl="0" algn="r" rtl="1">
              <a:lnSpc>
                <a:spcPct val="150000"/>
              </a:lnSpc>
            </a:pPr>
            <a:endParaRPr lang="ar-SA" sz="2000" dirty="0" smtClean="0"/>
          </a:p>
          <a:p>
            <a:pPr lvl="0" algn="r" rtl="1">
              <a:lnSpc>
                <a:spcPct val="150000"/>
              </a:lnSpc>
              <a:buNone/>
            </a:pPr>
            <a:endParaRPr lang="ar-SA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84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04800"/>
            <a:ext cx="6781800" cy="1600200"/>
          </a:xfrm>
        </p:spPr>
        <p:txBody>
          <a:bodyPr>
            <a:normAutofit/>
          </a:bodyPr>
          <a:lstStyle/>
          <a:p>
            <a:pPr algn="r" rtl="1"/>
            <a:r>
              <a:rPr lang="ar-SA" sz="4400" dirty="0" smtClean="0"/>
              <a:t>نظام التشغيل </a:t>
            </a:r>
            <a:r>
              <a:rPr lang="en-US" sz="4400" dirty="0" smtClean="0"/>
              <a:t>Windows 7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057400"/>
            <a:ext cx="7543800" cy="3886200"/>
          </a:xfrm>
        </p:spPr>
        <p:txBody>
          <a:bodyPr>
            <a:normAutofit fontScale="85000" lnSpcReduction="10000"/>
          </a:bodyPr>
          <a:lstStyle/>
          <a:p>
            <a:pPr lvl="0" algn="r" rtl="1">
              <a:lnSpc>
                <a:spcPct val="200000"/>
              </a:lnSpc>
            </a:pPr>
            <a:r>
              <a:rPr lang="ar-SA" dirty="0" smtClean="0"/>
              <a:t>المجلدات والملفات و أقراص التشغيل </a:t>
            </a:r>
            <a:r>
              <a:rPr lang="en-US" dirty="0" smtClean="0"/>
              <a:t>Folders, Files and Drives</a:t>
            </a:r>
          </a:p>
          <a:p>
            <a:pPr lvl="0" algn="r" rtl="1">
              <a:lnSpc>
                <a:spcPct val="200000"/>
              </a:lnSpc>
            </a:pPr>
            <a:r>
              <a:rPr lang="ar-SA" dirty="0" smtClean="0"/>
              <a:t>مكتشف النوافذ </a:t>
            </a:r>
            <a:r>
              <a:rPr lang="en-US" dirty="0" smtClean="0"/>
              <a:t>Windows Explorer</a:t>
            </a:r>
          </a:p>
          <a:p>
            <a:pPr lvl="0" algn="r" rtl="1">
              <a:lnSpc>
                <a:spcPct val="200000"/>
              </a:lnSpc>
            </a:pPr>
            <a:r>
              <a:rPr lang="ar-SA" dirty="0" smtClean="0"/>
              <a:t>أنواع الملفات الشائعة </a:t>
            </a:r>
            <a:r>
              <a:rPr lang="en-US" dirty="0" smtClean="0"/>
              <a:t>Common File Types(.doc/.</a:t>
            </a:r>
            <a:r>
              <a:rPr lang="en-US" dirty="0" err="1" smtClean="0"/>
              <a:t>docx</a:t>
            </a:r>
            <a:r>
              <a:rPr lang="en-US" dirty="0" smtClean="0"/>
              <a:t>/.</a:t>
            </a:r>
            <a:r>
              <a:rPr lang="en-US" dirty="0" err="1" smtClean="0"/>
              <a:t>xls</a:t>
            </a:r>
            <a:r>
              <a:rPr lang="en-US" dirty="0" smtClean="0"/>
              <a:t>/.</a:t>
            </a:r>
            <a:r>
              <a:rPr lang="en-US" dirty="0" err="1" smtClean="0"/>
              <a:t>xlsx</a:t>
            </a:r>
            <a:r>
              <a:rPr lang="en-US" dirty="0" smtClean="0"/>
              <a:t>/.</a:t>
            </a:r>
            <a:r>
              <a:rPr lang="en-US" dirty="0" err="1" smtClean="0"/>
              <a:t>mdb</a:t>
            </a:r>
            <a:r>
              <a:rPr lang="en-US" dirty="0" smtClean="0"/>
              <a:t>/.</a:t>
            </a:r>
            <a:r>
              <a:rPr lang="en-US" dirty="0" err="1" smtClean="0"/>
              <a:t>accdb</a:t>
            </a:r>
            <a:r>
              <a:rPr lang="en-US" dirty="0" smtClean="0"/>
              <a:t>/.</a:t>
            </a:r>
            <a:r>
              <a:rPr lang="en-US" dirty="0" err="1" smtClean="0"/>
              <a:t>ppt</a:t>
            </a:r>
            <a:r>
              <a:rPr lang="en-US" dirty="0" smtClean="0"/>
              <a:t>/.</a:t>
            </a:r>
            <a:r>
              <a:rPr lang="en-US" dirty="0" err="1" smtClean="0"/>
              <a:t>pptx</a:t>
            </a:r>
            <a:r>
              <a:rPr lang="en-US" dirty="0" smtClean="0"/>
              <a:t>/.txt/.gif/.</a:t>
            </a:r>
            <a:r>
              <a:rPr lang="en-US" dirty="0" err="1" smtClean="0"/>
              <a:t>pdf</a:t>
            </a:r>
            <a:r>
              <a:rPr lang="en-US" dirty="0" smtClean="0"/>
              <a:t>/.html/.exe /.zip/.</a:t>
            </a:r>
            <a:r>
              <a:rPr lang="en-US" dirty="0" err="1" smtClean="0"/>
              <a:t>tmp</a:t>
            </a:r>
            <a:r>
              <a:rPr lang="en-US" dirty="0" smtClean="0"/>
              <a:t>)</a:t>
            </a:r>
          </a:p>
          <a:p>
            <a:pPr lvl="0" algn="r">
              <a:lnSpc>
                <a:spcPct val="200000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97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76200"/>
            <a:ext cx="6781800" cy="1600200"/>
          </a:xfrm>
        </p:spPr>
        <p:txBody>
          <a:bodyPr>
            <a:normAutofit/>
          </a:bodyPr>
          <a:lstStyle/>
          <a:p>
            <a:pPr algn="r" rtl="1"/>
            <a:r>
              <a:rPr lang="ar-SA" sz="4400" dirty="0"/>
              <a:t>نظام </a:t>
            </a:r>
            <a:r>
              <a:rPr lang="ar-SA" sz="4400" dirty="0" smtClean="0"/>
              <a:t>التشغيل </a:t>
            </a:r>
            <a:r>
              <a:rPr lang="en-US" sz="4400" dirty="0" smtClean="0"/>
              <a:t>Windows 7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905000"/>
            <a:ext cx="8763000" cy="4267200"/>
          </a:xfrm>
        </p:spPr>
        <p:txBody>
          <a:bodyPr>
            <a:normAutofit/>
          </a:bodyPr>
          <a:lstStyle/>
          <a:p>
            <a:pPr lvl="0" algn="r" rtl="1">
              <a:lnSpc>
                <a:spcPct val="200000"/>
              </a:lnSpc>
            </a:pPr>
            <a:r>
              <a:rPr lang="ar-SA" sz="2400" dirty="0" smtClean="0"/>
              <a:t>تحديد(اختيار)المجلد أو الملف </a:t>
            </a:r>
            <a:r>
              <a:rPr lang="en-US" sz="2400" dirty="0" smtClean="0"/>
              <a:t>Selecting Files</a:t>
            </a:r>
          </a:p>
          <a:p>
            <a:pPr lvl="0" algn="r" rtl="1">
              <a:lnSpc>
                <a:spcPct val="200000"/>
              </a:lnSpc>
            </a:pPr>
            <a:r>
              <a:rPr lang="ar-SA" sz="2400" dirty="0" smtClean="0"/>
              <a:t>معلومات الأقراص</a:t>
            </a:r>
            <a:r>
              <a:rPr lang="en-US" sz="2400" dirty="0" smtClean="0"/>
              <a:t>Drives Information</a:t>
            </a:r>
          </a:p>
          <a:p>
            <a:pPr lvl="0" algn="r" rtl="1">
              <a:lnSpc>
                <a:spcPct val="200000"/>
              </a:lnSpc>
            </a:pPr>
            <a:r>
              <a:rPr lang="ar-SA" sz="2400" dirty="0" smtClean="0"/>
              <a:t>معلومات النظام الأساسية </a:t>
            </a:r>
            <a:r>
              <a:rPr lang="en-US" sz="2400" dirty="0" smtClean="0"/>
              <a:t>Major System Information</a:t>
            </a:r>
          </a:p>
          <a:p>
            <a:pPr lvl="0" algn="r" rtl="1">
              <a:lnSpc>
                <a:spcPct val="200000"/>
              </a:lnSpc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613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457200"/>
            <a:ext cx="6781800" cy="1600200"/>
          </a:xfrm>
        </p:spPr>
        <p:txBody>
          <a:bodyPr>
            <a:normAutofit/>
          </a:bodyPr>
          <a:lstStyle/>
          <a:p>
            <a:pPr algn="r" rtl="1"/>
            <a:r>
              <a:rPr lang="ar-SA" dirty="0"/>
              <a:t>نظام التشغيل </a:t>
            </a:r>
            <a:r>
              <a:rPr lang="en-US" dirty="0"/>
              <a:t>Windows </a:t>
            </a:r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05000"/>
            <a:ext cx="8915400" cy="3886200"/>
          </a:xfrm>
        </p:spPr>
        <p:txBody>
          <a:bodyPr>
            <a:normAutofit/>
          </a:bodyPr>
          <a:lstStyle/>
          <a:p>
            <a:pPr lvl="0" algn="r" rtl="1">
              <a:lnSpc>
                <a:spcPct val="200000"/>
              </a:lnSpc>
            </a:pPr>
            <a:r>
              <a:rPr lang="ar-SA" dirty="0" smtClean="0"/>
              <a:t>إنشاء مجلد </a:t>
            </a:r>
            <a:r>
              <a:rPr lang="en-US" dirty="0" smtClean="0"/>
              <a:t>Create a Folder</a:t>
            </a:r>
          </a:p>
          <a:p>
            <a:pPr lvl="0" algn="r" rtl="1">
              <a:lnSpc>
                <a:spcPct val="200000"/>
              </a:lnSpc>
            </a:pPr>
            <a:r>
              <a:rPr lang="ar-SA" dirty="0" smtClean="0"/>
              <a:t>تغيير أسماء الملفات والمجلدات</a:t>
            </a:r>
            <a:r>
              <a:rPr lang="en-US" dirty="0" smtClean="0"/>
              <a:t>Renaming  Files and Folders</a:t>
            </a:r>
          </a:p>
          <a:p>
            <a:pPr lvl="0" algn="r" rtl="1">
              <a:lnSpc>
                <a:spcPct val="200000"/>
              </a:lnSpc>
            </a:pPr>
            <a:r>
              <a:rPr lang="ar-SA" dirty="0" smtClean="0"/>
              <a:t>حذف ملف أو مجلد</a:t>
            </a:r>
            <a:r>
              <a:rPr lang="en-US" dirty="0" smtClean="0"/>
              <a:t>Deleting </a:t>
            </a:r>
            <a:r>
              <a:rPr lang="en-US" dirty="0" err="1" smtClean="0"/>
              <a:t>Fileor</a:t>
            </a:r>
            <a:r>
              <a:rPr lang="en-US" dirty="0" smtClean="0"/>
              <a:t> Folder </a:t>
            </a:r>
            <a:endParaRPr lang="ar-SA" dirty="0" smtClean="0"/>
          </a:p>
          <a:p>
            <a:pPr algn="r" rtl="1">
              <a:lnSpc>
                <a:spcPct val="200000"/>
              </a:lnSpc>
            </a:pPr>
            <a:r>
              <a:rPr lang="ar-SA" dirty="0" smtClean="0"/>
              <a:t>سلة المحذوفات</a:t>
            </a:r>
            <a:r>
              <a:rPr lang="en-US" dirty="0" smtClean="0"/>
              <a:t>Recycle Bin </a:t>
            </a:r>
          </a:p>
          <a:p>
            <a:pPr lvl="0" algn="r" rtl="1">
              <a:lnSpc>
                <a:spcPct val="200000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27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28600"/>
            <a:ext cx="6781800" cy="1600200"/>
          </a:xfrm>
        </p:spPr>
        <p:txBody>
          <a:bodyPr>
            <a:normAutofit/>
          </a:bodyPr>
          <a:lstStyle/>
          <a:p>
            <a:pPr algn="r" rtl="1"/>
            <a:r>
              <a:rPr lang="ar-SA" sz="4000" dirty="0"/>
              <a:t>نظام التشغيل </a:t>
            </a:r>
            <a:r>
              <a:rPr lang="en-US" sz="4000" dirty="0"/>
              <a:t>Windows 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33600"/>
            <a:ext cx="8686800" cy="3886200"/>
          </a:xfrm>
        </p:spPr>
        <p:txBody>
          <a:bodyPr>
            <a:normAutofit/>
          </a:bodyPr>
          <a:lstStyle/>
          <a:p>
            <a:pPr lvl="0" algn="r" rtl="1">
              <a:lnSpc>
                <a:spcPct val="200000"/>
              </a:lnSpc>
            </a:pPr>
            <a:r>
              <a:rPr lang="ar-SA" sz="2400" dirty="0" smtClean="0"/>
              <a:t>نقل الملفات أو المجلدات</a:t>
            </a:r>
            <a:r>
              <a:rPr lang="en-US" sz="2400" dirty="0" smtClean="0"/>
              <a:t>Moving Files or Folder </a:t>
            </a:r>
          </a:p>
          <a:p>
            <a:pPr lvl="0" algn="r" rtl="1">
              <a:lnSpc>
                <a:spcPct val="200000"/>
              </a:lnSpc>
            </a:pPr>
            <a:r>
              <a:rPr lang="ar-SA" sz="2400" dirty="0" smtClean="0"/>
              <a:t>نسخ الملفات أو المجلدات </a:t>
            </a:r>
            <a:r>
              <a:rPr lang="en-US" sz="2400" dirty="0" smtClean="0"/>
              <a:t>Copying Files and Folders</a:t>
            </a:r>
          </a:p>
          <a:p>
            <a:pPr algn="r" rtl="1">
              <a:lnSpc>
                <a:spcPct val="200000"/>
              </a:lnSpc>
            </a:pPr>
            <a:r>
              <a:rPr lang="ar-SA" sz="2400" dirty="0" smtClean="0"/>
              <a:t>ضغط الملفات </a:t>
            </a:r>
            <a:r>
              <a:rPr lang="en-US" sz="2400" dirty="0" smtClean="0"/>
              <a:t>File Compression</a:t>
            </a:r>
            <a:endParaRPr lang="en-US" sz="2400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نقل الملفات أو المجلدات</a:t>
            </a: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Moving Files or Folder </a:t>
            </a:r>
            <a:endParaRPr kumimoji="0" lang="en-US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نسخ الملفات أو المجلدات </a:t>
            </a: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Copying Files and Folders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ضغط الملفات</a:t>
            </a: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 File Compression</a:t>
            </a:r>
            <a: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27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28600"/>
            <a:ext cx="6781800" cy="1600200"/>
          </a:xfrm>
        </p:spPr>
        <p:txBody>
          <a:bodyPr>
            <a:normAutofit/>
          </a:bodyPr>
          <a:lstStyle/>
          <a:p>
            <a:pPr algn="r" rtl="1"/>
            <a:r>
              <a:rPr lang="ar-SA" sz="4000" dirty="0"/>
              <a:t>نظام التشغيل </a:t>
            </a:r>
            <a:r>
              <a:rPr lang="en-US" sz="4000" dirty="0"/>
              <a:t>Windows 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33600"/>
            <a:ext cx="8686800" cy="3886200"/>
          </a:xfrm>
        </p:spPr>
        <p:txBody>
          <a:bodyPr>
            <a:normAutofit/>
          </a:bodyPr>
          <a:lstStyle/>
          <a:p>
            <a:pPr lvl="0" algn="r" rtl="1">
              <a:lnSpc>
                <a:spcPct val="200000"/>
              </a:lnSpc>
            </a:pPr>
            <a:r>
              <a:rPr lang="ar-SA" sz="2400" dirty="0" smtClean="0"/>
              <a:t>البحث عن ملفات أو مجلدات </a:t>
            </a:r>
            <a:r>
              <a:rPr lang="en-US" sz="2400" dirty="0" smtClean="0"/>
              <a:t>Searching for Files or Folders</a:t>
            </a:r>
          </a:p>
          <a:p>
            <a:pPr algn="r" rtl="1">
              <a:lnSpc>
                <a:spcPct val="200000"/>
              </a:lnSpc>
              <a:buNone/>
            </a:pPr>
            <a:r>
              <a:rPr lang="ar-SA" sz="2400" dirty="0" smtClean="0"/>
              <a:t>      </a:t>
            </a:r>
            <a:r>
              <a:rPr lang="ar-SA" sz="2400" u="sng" dirty="0" smtClean="0"/>
              <a:t>( صفحة 141 + فقرة 1 صفحة 142 )</a:t>
            </a:r>
            <a:endParaRPr lang="en-US" sz="2400" u="sng" dirty="0" smtClean="0"/>
          </a:p>
          <a:p>
            <a:pPr algn="r" rtl="1">
              <a:lnSpc>
                <a:spcPct val="200000"/>
              </a:lnSpc>
            </a:pPr>
            <a:r>
              <a:rPr lang="ar-SA" sz="2400" dirty="0" smtClean="0"/>
              <a:t>التقاط (نسخ)صورة الشاشة ولصقها في الدفتر</a:t>
            </a:r>
            <a:r>
              <a:rPr lang="en-US" sz="2400" dirty="0" smtClean="0"/>
              <a:t>Print Screen</a:t>
            </a:r>
            <a:endParaRPr lang="en-US" sz="2400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نقل الملفات أو المجلدات</a:t>
            </a: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Moving Files or Folder </a:t>
            </a:r>
            <a:endParaRPr kumimoji="0" lang="en-US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نسخ الملفات أو المجلدات </a:t>
            </a: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Copying Files and Folders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ضغط الملفات</a:t>
            </a: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 File Compression</a:t>
            </a:r>
            <a: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27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114</TotalTime>
  <Words>250</Words>
  <Application>Microsoft Office PowerPoint</Application>
  <PresentationFormat>عرض على الشاشة (3:4)‏</PresentationFormat>
  <Paragraphs>45</Paragraphs>
  <Slides>7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Urban</vt:lpstr>
      <vt:lpstr>   نظام التشغيل WINDOWS 7 المحاضرة الثانية</vt:lpstr>
      <vt:lpstr>هدف المحاضرة:-</vt:lpstr>
      <vt:lpstr>نظام التشغيل Windows 7</vt:lpstr>
      <vt:lpstr>نظام التشغيل Windows 7</vt:lpstr>
      <vt:lpstr>نظام التشغيل Windows 7</vt:lpstr>
      <vt:lpstr>نظام التشغيل Windows 7</vt:lpstr>
      <vt:lpstr>نظام التشغيل Windows 7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نظام التشغيل WINDOWS 7 المحاضرة الأولى</dc:title>
  <dc:creator>user</dc:creator>
  <cp:lastModifiedBy>user</cp:lastModifiedBy>
  <cp:revision>22</cp:revision>
  <dcterms:created xsi:type="dcterms:W3CDTF">2014-01-31T19:48:36Z</dcterms:created>
  <dcterms:modified xsi:type="dcterms:W3CDTF">2014-02-17T15:25:27Z</dcterms:modified>
</cp:coreProperties>
</file>