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9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2/23/2014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2/23/2014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2/23/2014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1242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000" dirty="0"/>
              <a:t>معالج النصوص </a:t>
            </a:r>
            <a:r>
              <a:rPr lang="en-US" sz="4000" dirty="0" smtClean="0"/>
              <a:t>Microsoft </a:t>
            </a:r>
            <a:r>
              <a:rPr lang="en-US" sz="4000" dirty="0"/>
              <a:t>Word </a:t>
            </a:r>
            <a:r>
              <a:rPr lang="en-US" sz="4000" dirty="0" smtClean="0"/>
              <a:t>2010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2400" dirty="0" smtClean="0"/>
              <a:t>المحاضرة الثالثة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</a:t>
            </a:r>
            <a:r>
              <a:rPr lang="ar-SA" sz="2800" dirty="0" smtClean="0"/>
              <a:t>وعــد </a:t>
            </a:r>
            <a:r>
              <a:rPr lang="ar-SA" sz="2800" dirty="0" smtClean="0"/>
              <a:t>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000" dirty="0" smtClean="0"/>
              <a:t>تعريف الطالبة ببرنامج </a:t>
            </a:r>
            <a:r>
              <a:rPr lang="ar-SA" sz="2000" dirty="0"/>
              <a:t>معالج النصوص </a:t>
            </a:r>
            <a:r>
              <a:rPr lang="en-US" sz="2000" dirty="0" smtClean="0"/>
              <a:t>2010</a:t>
            </a:r>
            <a:r>
              <a:rPr lang="ar-SA" sz="2000" dirty="0" smtClean="0"/>
              <a:t> </a:t>
            </a:r>
            <a:r>
              <a:rPr lang="en-US" sz="2000" dirty="0" smtClean="0"/>
              <a:t>-: </a:t>
            </a:r>
            <a:r>
              <a:rPr lang="en-US" sz="2000" dirty="0"/>
              <a:t>Microsoft Word</a:t>
            </a:r>
            <a:endParaRPr lang="ar-SA" sz="20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تشغيل البرنامج والتعرف على أجزاءه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استخدام الأشرطة و كيفية انشاء مستند جديد 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كيفية ادراج نصوص عربية ولاتينية ومعالجتها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كيفية حفظ الملفات واغلاقها واغلاق معالج النصوص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طريقة حفظ المستند بأنواع مختلفة من الملفات 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 smtClean="0"/>
              <a:t> </a:t>
            </a:r>
            <a:r>
              <a:rPr lang="en-US" sz="3200" dirty="0" smtClean="0"/>
              <a:t>Microsoft Word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 fontScale="92500" lnSpcReduction="20000"/>
          </a:bodyPr>
          <a:lstStyle/>
          <a:p>
            <a:pPr lvl="0" algn="r" rtl="1">
              <a:lnSpc>
                <a:spcPct val="220000"/>
              </a:lnSpc>
            </a:pPr>
            <a:r>
              <a:rPr lang="ar-SA" dirty="0"/>
              <a:t>معالجة النصوص </a:t>
            </a:r>
            <a:r>
              <a:rPr lang="en-US" dirty="0"/>
              <a:t>Word Processing</a:t>
            </a:r>
          </a:p>
          <a:p>
            <a:pPr lvl="0" algn="r" rtl="1">
              <a:lnSpc>
                <a:spcPct val="220000"/>
              </a:lnSpc>
            </a:pPr>
            <a:r>
              <a:rPr lang="ar-SA" dirty="0"/>
              <a:t>تشغيل تطبيق معالج النصوص </a:t>
            </a:r>
            <a:r>
              <a:rPr lang="en-US" dirty="0"/>
              <a:t>Starting Word Processing Application</a:t>
            </a:r>
          </a:p>
          <a:p>
            <a:pPr lvl="0" algn="r" rtl="1">
              <a:lnSpc>
                <a:spcPct val="220000"/>
              </a:lnSpc>
            </a:pPr>
            <a:r>
              <a:rPr lang="ar-SA" dirty="0"/>
              <a:t>نافذة معالج النصوص </a:t>
            </a:r>
            <a:r>
              <a:rPr lang="en-US" dirty="0"/>
              <a:t>Microsoft Word Windows Elements </a:t>
            </a:r>
          </a:p>
          <a:p>
            <a:pPr lvl="0" algn="r">
              <a:lnSpc>
                <a:spcPct val="2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استخدام الشريط </a:t>
            </a:r>
            <a:r>
              <a:rPr lang="ar-SA" dirty="0" err="1"/>
              <a:t>والتبويبات</a:t>
            </a:r>
            <a:r>
              <a:rPr lang="ar-SA" dirty="0"/>
              <a:t> </a:t>
            </a:r>
            <a:r>
              <a:rPr lang="en-US" dirty="0"/>
              <a:t>Using the Ribbon and Tabs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شريط أدوات الوصول السريع </a:t>
            </a:r>
            <a:r>
              <a:rPr lang="en-US" dirty="0"/>
              <a:t>Quick Access Toolbar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إنشاء مستند جديد </a:t>
            </a:r>
            <a:r>
              <a:rPr lang="en-US" dirty="0"/>
              <a:t>Creating a New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إدراج نص في المستند </a:t>
            </a:r>
            <a:r>
              <a:rPr lang="en-US" dirty="0"/>
              <a:t>Inserting Text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إدراج , دمج , تقسيم الفقرات </a:t>
            </a:r>
            <a:r>
              <a:rPr lang="en-US" dirty="0"/>
              <a:t>Insert, Merge, and Split Paragraphs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إعداد فقرة عربية ولاتينية </a:t>
            </a:r>
            <a:r>
              <a:rPr lang="en-US" dirty="0"/>
              <a:t>Paragraph Orientation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حفظ المستند </a:t>
            </a:r>
            <a:r>
              <a:rPr lang="en-US" dirty="0"/>
              <a:t>Saving a Document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إغلاق الملفات </a:t>
            </a:r>
            <a:r>
              <a:rPr lang="en-US" dirty="0"/>
              <a:t>Closing Files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إغلاق تطبيق معالج النصوص </a:t>
            </a:r>
            <a:r>
              <a:rPr lang="en-US" dirty="0"/>
              <a:t>Closing Microsoft Word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4038600"/>
          </a:xfrm>
        </p:spPr>
        <p:txBody>
          <a:bodyPr>
            <a:no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فتح الملف </a:t>
            </a:r>
            <a:r>
              <a:rPr lang="en-US" dirty="0"/>
              <a:t>Open A File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حفظ المستند بأنواع ملفات أخرى </a:t>
            </a:r>
            <a:r>
              <a:rPr lang="en-US" dirty="0"/>
              <a:t>Saving Documents in Other File </a:t>
            </a:r>
            <a:r>
              <a:rPr lang="en-US" dirty="0" smtClean="0"/>
              <a:t>Formats</a:t>
            </a:r>
            <a:r>
              <a:rPr lang="ar-SA" dirty="0" smtClean="0"/>
              <a:t> </a:t>
            </a:r>
            <a:r>
              <a:rPr lang="en-US" u="sng" dirty="0" smtClean="0"/>
              <a:t>(.</a:t>
            </a:r>
            <a:r>
              <a:rPr lang="en-US" u="sng" dirty="0" err="1"/>
              <a:t>pdf</a:t>
            </a:r>
            <a:r>
              <a:rPr lang="en-US" u="sng" dirty="0"/>
              <a:t>  / .txt  / .</a:t>
            </a:r>
            <a:r>
              <a:rPr lang="en-US" u="sng" dirty="0" smtClean="0"/>
              <a:t>doc)</a:t>
            </a:r>
            <a:endParaRPr lang="en-US" dirty="0" smtClean="0"/>
          </a:p>
          <a:p>
            <a:pPr algn="r" rtl="1">
              <a:lnSpc>
                <a:spcPct val="200000"/>
              </a:lnSpc>
            </a:pPr>
            <a:r>
              <a:rPr lang="ar-SA" dirty="0"/>
              <a:t>ضبط مستوى تكبير الصفحة </a:t>
            </a:r>
            <a:r>
              <a:rPr lang="en-US" dirty="0"/>
              <a:t>Control the Magnification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134</TotalTime>
  <Words>234</Words>
  <Application>Microsoft Office PowerPoint</Application>
  <PresentationFormat>عرض على الشاشة (3:4)‏</PresentationFormat>
  <Paragraphs>45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Urban</vt:lpstr>
      <vt:lpstr>   معالج النصوص Microsoft Word 2010 المحاضرة الثالثة</vt:lpstr>
      <vt:lpstr>هدف المحاضرة:-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27</cp:revision>
  <dcterms:created xsi:type="dcterms:W3CDTF">2014-01-31T19:48:36Z</dcterms:created>
  <dcterms:modified xsi:type="dcterms:W3CDTF">2014-02-23T19:10:58Z</dcterms:modified>
</cp:coreProperties>
</file>