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4BF0-E945-4064-8F79-84D21292960B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2824-5DA8-4B6D-8856-088340CAF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B3B9F6D-6294-40BD-9BE0-3BE433803F44}" type="datetime1">
              <a:rPr lang="en-US" smtClean="0"/>
              <a:t>2/25/2014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C9CF-A081-4826-9837-529756BC7DB7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32F47-B680-4979-8660-967B0286BE0A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B014-AB67-49B4-8AAA-3908B0F1EEB3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93F587-9E91-48F2-8597-DC8E9C42E04A}" type="datetime1">
              <a:rPr lang="en-US" smtClean="0"/>
              <a:t>2/25/2014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5B0C05B-434A-4B4A-BABC-DD1E9F8D41D3}" type="datetime1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D58-6307-40E2-BED9-1D7489C38236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169A-26F5-43B3-8484-47A53FAB9990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710A-1866-4685-B958-39E31D567A49}" type="datetime1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4A31-FD9A-4EF3-9C28-9C87DECBAAF7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AB80-3142-4E71-A0EC-3F7661FFC5E5}" type="datetime1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9B376F-257E-4A63-BA41-4EA939A6B2B1}" type="datetime1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5D2F6F9-95EB-477B-A42F-0D5A4AE9C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458200" cy="31242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400" dirty="0" smtClean="0"/>
              <a:t/>
            </a:r>
            <a:br>
              <a:rPr lang="ar-SA" sz="4400" dirty="0" smtClean="0"/>
            </a:br>
            <a:r>
              <a:rPr lang="ar-SA" sz="4000" dirty="0"/>
              <a:t>معالج النصوص </a:t>
            </a:r>
            <a:r>
              <a:rPr lang="en-US" sz="4000" dirty="0" smtClean="0"/>
              <a:t>Microsoft </a:t>
            </a:r>
            <a:r>
              <a:rPr lang="en-US" sz="4000" dirty="0"/>
              <a:t>Word </a:t>
            </a:r>
            <a:r>
              <a:rPr lang="en-US" sz="4000" dirty="0" smtClean="0"/>
              <a:t>2010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sz="2400" dirty="0" smtClean="0"/>
              <a:t>المحاضرة </a:t>
            </a:r>
            <a:r>
              <a:rPr lang="ar-SA" sz="2400" dirty="0" smtClean="0"/>
              <a:t>الرابعة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/>
              <a:t>م. وعــد العبويني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066800"/>
          </a:xfrm>
        </p:spPr>
        <p:txBody>
          <a:bodyPr/>
          <a:lstStyle/>
          <a:p>
            <a:pPr algn="r"/>
            <a:r>
              <a:rPr lang="ar-SA" dirty="0" smtClean="0"/>
              <a:t>هدف المحاضرة:-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2057400"/>
            <a:ext cx="9296400" cy="4937760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000" dirty="0" smtClean="0"/>
              <a:t>تعريف الطالبة ببرنامج </a:t>
            </a:r>
            <a:r>
              <a:rPr lang="ar-SA" sz="2000" dirty="0"/>
              <a:t>معالج النصوص </a:t>
            </a:r>
            <a:r>
              <a:rPr lang="en-US" sz="2000" dirty="0" smtClean="0"/>
              <a:t>2010</a:t>
            </a:r>
            <a:r>
              <a:rPr lang="ar-SA" sz="2000" dirty="0" smtClean="0"/>
              <a:t> </a:t>
            </a:r>
            <a:r>
              <a:rPr lang="en-US" sz="2000" dirty="0" smtClean="0"/>
              <a:t>-: </a:t>
            </a:r>
            <a:r>
              <a:rPr lang="en-US" sz="2000" dirty="0"/>
              <a:t>Microsoft Word</a:t>
            </a:r>
            <a:endParaRPr lang="ar-SA" sz="2000" dirty="0" smtClean="0"/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تشغيل البرنامج والتعرف على أجزاءه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استخدام الأشرطة و كيفية انشاء مستند جديد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كيفية ادراج نصوص عربية ولاتينية ومعالجتها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كيفية حفظ الملفات واغلاقها واغلاق معالج النصوص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000" dirty="0" smtClean="0"/>
              <a:t>طريقة حفظ المستند بأنواع مختلفة من الملفات </a:t>
            </a:r>
          </a:p>
          <a:p>
            <a:pPr marL="566928" lvl="0" indent="-457200" algn="r" rtl="1">
              <a:lnSpc>
                <a:spcPct val="150000"/>
              </a:lnSpc>
              <a:buFont typeface="+mj-lt"/>
              <a:buAutoNum type="arabicPeriod"/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</a:pPr>
            <a:endParaRPr lang="ar-SA" sz="2000" dirty="0" smtClean="0"/>
          </a:p>
          <a:p>
            <a:pPr lvl="0" algn="r" rtl="1">
              <a:lnSpc>
                <a:spcPct val="150000"/>
              </a:lnSpc>
              <a:buNone/>
            </a:pPr>
            <a:endParaRPr lang="ar-S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 smtClean="0"/>
              <a:t> </a:t>
            </a:r>
            <a:r>
              <a:rPr lang="en-US" sz="3200" dirty="0" smtClean="0"/>
              <a:t>Microsoft Word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7543800" cy="4191000"/>
          </a:xfrm>
        </p:spPr>
        <p:txBody>
          <a:bodyPr>
            <a:normAutofit fontScale="92500" lnSpcReduction="20000"/>
          </a:bodyPr>
          <a:lstStyle/>
          <a:p>
            <a:pPr lvl="0" algn="r" rtl="1">
              <a:lnSpc>
                <a:spcPct val="220000"/>
              </a:lnSpc>
            </a:pPr>
            <a:r>
              <a:rPr lang="ar-SA" dirty="0"/>
              <a:t>معالجة النصوص </a:t>
            </a:r>
            <a:r>
              <a:rPr lang="en-US" dirty="0"/>
              <a:t>Word Processing</a:t>
            </a:r>
          </a:p>
          <a:p>
            <a:pPr lvl="0" algn="r" rtl="1">
              <a:lnSpc>
                <a:spcPct val="220000"/>
              </a:lnSpc>
            </a:pPr>
            <a:r>
              <a:rPr lang="ar-SA" dirty="0"/>
              <a:t>تشغيل تطبيق معالج النصوص </a:t>
            </a:r>
            <a:r>
              <a:rPr lang="en-US" dirty="0"/>
              <a:t>Starting Word Processing Application</a:t>
            </a:r>
          </a:p>
          <a:p>
            <a:pPr lvl="0" algn="r" rtl="1">
              <a:lnSpc>
                <a:spcPct val="220000"/>
              </a:lnSpc>
            </a:pPr>
            <a:r>
              <a:rPr lang="ar-SA" dirty="0"/>
              <a:t>نافذة معالج النصوص </a:t>
            </a:r>
            <a:r>
              <a:rPr lang="en-US" dirty="0"/>
              <a:t>Microsoft Word Windows Elements </a:t>
            </a:r>
          </a:p>
          <a:p>
            <a:pPr lvl="0" algn="r">
              <a:lnSpc>
                <a:spcPct val="2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763000" cy="4267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استخدام الشريط </a:t>
            </a:r>
            <a:r>
              <a:rPr lang="ar-SA" dirty="0" err="1"/>
              <a:t>والتبويبات</a:t>
            </a:r>
            <a:r>
              <a:rPr lang="ar-SA" dirty="0"/>
              <a:t> </a:t>
            </a:r>
            <a:r>
              <a:rPr lang="en-US" dirty="0"/>
              <a:t>Using the Ribbon and Tabs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شريط أدوات الوصول السريع </a:t>
            </a:r>
            <a:r>
              <a:rPr lang="en-US" dirty="0"/>
              <a:t>Quick Access Toolbar</a:t>
            </a:r>
          </a:p>
          <a:p>
            <a:pPr algn="r" rtl="1">
              <a:lnSpc>
                <a:spcPct val="200000"/>
              </a:lnSpc>
            </a:pPr>
            <a:r>
              <a:rPr lang="ar-SA" dirty="0"/>
              <a:t>إنشاء مستند جديد </a:t>
            </a:r>
            <a:r>
              <a:rPr lang="en-US" dirty="0"/>
              <a:t>Creating a New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154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إدراج نص في المستند </a:t>
            </a:r>
            <a:r>
              <a:rPr lang="en-US" dirty="0"/>
              <a:t>Inserting Text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إدراج , دمج , تقسيم الفقرات </a:t>
            </a:r>
            <a:r>
              <a:rPr lang="en-US" dirty="0"/>
              <a:t>Insert, Merge, and Split Paragraphs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إعداد فقرة عربية ولاتينية </a:t>
            </a:r>
            <a:r>
              <a:rPr lang="en-US" dirty="0"/>
              <a:t>Paragraph Orientation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886200"/>
          </a:xfrm>
        </p:spPr>
        <p:txBody>
          <a:bodyPr>
            <a:norm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حفظ المستند </a:t>
            </a:r>
            <a:r>
              <a:rPr lang="en-US" dirty="0"/>
              <a:t>Saving a Document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إغلاق الملفات </a:t>
            </a:r>
            <a:r>
              <a:rPr lang="en-US" dirty="0"/>
              <a:t>Closing Files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إغلاق تطبيق معالج النصوص </a:t>
            </a:r>
            <a:r>
              <a:rPr lang="en-US" dirty="0"/>
              <a:t>Closing Microsoft Word</a:t>
            </a:r>
          </a:p>
          <a:p>
            <a:pPr lvl="0" algn="r" rtl="1">
              <a:lnSpc>
                <a:spcPct val="200000"/>
              </a:lnSpc>
            </a:pP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1600200"/>
          </a:xfrm>
        </p:spPr>
        <p:txBody>
          <a:bodyPr>
            <a:normAutofit/>
          </a:bodyPr>
          <a:lstStyle/>
          <a:p>
            <a:pPr algn="r" rtl="1"/>
            <a:r>
              <a:rPr lang="ar-SA" sz="3200" dirty="0"/>
              <a:t>معالج النصوص </a:t>
            </a:r>
            <a:r>
              <a:rPr lang="en-US" sz="3200" dirty="0"/>
              <a:t>2010</a:t>
            </a:r>
            <a:r>
              <a:rPr lang="ar-SA" sz="3200" dirty="0"/>
              <a:t> </a:t>
            </a:r>
            <a:r>
              <a:rPr lang="en-US" sz="3200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4038600"/>
          </a:xfrm>
        </p:spPr>
        <p:txBody>
          <a:bodyPr>
            <a:noAutofit/>
          </a:bodyPr>
          <a:lstStyle/>
          <a:p>
            <a:pPr lvl="0" algn="r" rtl="1">
              <a:lnSpc>
                <a:spcPct val="200000"/>
              </a:lnSpc>
            </a:pPr>
            <a:r>
              <a:rPr lang="ar-SA" dirty="0"/>
              <a:t>فتح الملف </a:t>
            </a:r>
            <a:r>
              <a:rPr lang="en-US" dirty="0"/>
              <a:t>Open A File</a:t>
            </a:r>
          </a:p>
          <a:p>
            <a:pPr lvl="0" algn="r" rtl="1">
              <a:lnSpc>
                <a:spcPct val="200000"/>
              </a:lnSpc>
            </a:pPr>
            <a:r>
              <a:rPr lang="ar-SA" dirty="0"/>
              <a:t>حفظ المستند بأنواع ملفات أخرى </a:t>
            </a:r>
            <a:r>
              <a:rPr lang="en-US" dirty="0"/>
              <a:t>Saving Documents in Other File </a:t>
            </a:r>
            <a:r>
              <a:rPr lang="en-US" dirty="0" smtClean="0"/>
              <a:t>Formats</a:t>
            </a:r>
            <a:r>
              <a:rPr lang="ar-SA" dirty="0" smtClean="0"/>
              <a:t> </a:t>
            </a:r>
            <a:r>
              <a:rPr lang="en-US" u="sng" dirty="0" smtClean="0"/>
              <a:t>(.</a:t>
            </a:r>
            <a:r>
              <a:rPr lang="en-US" u="sng" dirty="0" err="1"/>
              <a:t>pdf</a:t>
            </a:r>
            <a:r>
              <a:rPr lang="en-US" u="sng" dirty="0"/>
              <a:t>  / .txt  / .</a:t>
            </a:r>
            <a:r>
              <a:rPr lang="en-US" u="sng" dirty="0" smtClean="0"/>
              <a:t>doc)</a:t>
            </a:r>
            <a:endParaRPr lang="en-US" dirty="0" smtClean="0"/>
          </a:p>
          <a:p>
            <a:pPr algn="r" rtl="1">
              <a:lnSpc>
                <a:spcPct val="200000"/>
              </a:lnSpc>
            </a:pPr>
            <a:r>
              <a:rPr lang="ar-SA" dirty="0"/>
              <a:t>ضبط مستوى تكبير الصفحة </a:t>
            </a:r>
            <a:r>
              <a:rPr lang="en-US" dirty="0"/>
              <a:t>Control the Magnification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نقل الملفات أو المجلدات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Moving Files or Folder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نسخ الملفات أو المجلدات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Copying Files and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ضغط الملفات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akkal Majalla" pitchFamily="2" charset="-78"/>
                <a:ea typeface="Times New Roman" pitchFamily="18" charset="0"/>
                <a:cs typeface="Sakkal Majalla" pitchFamily="2" charset="-78"/>
              </a:rPr>
              <a:t> File Compression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2F6F9-95EB-477B-A42F-0D5A4AE9C4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135</TotalTime>
  <Words>234</Words>
  <Application>Microsoft Office PowerPoint</Application>
  <PresentationFormat>عرض على الشاشة (3:4)‏</PresentationFormat>
  <Paragraphs>45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Urban</vt:lpstr>
      <vt:lpstr>   معالج النصوص Microsoft Word 2010 المحاضرة الرابعة</vt:lpstr>
      <vt:lpstr>هدف المحاضرة:-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  <vt:lpstr>معالج النصوص 2010 Microsoft Word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التشغيل WINDOWS 7 المحاضرة الأولى</dc:title>
  <dc:creator>user</dc:creator>
  <cp:lastModifiedBy>user</cp:lastModifiedBy>
  <cp:revision>28</cp:revision>
  <dcterms:created xsi:type="dcterms:W3CDTF">2014-01-31T19:48:36Z</dcterms:created>
  <dcterms:modified xsi:type="dcterms:W3CDTF">2014-02-25T14:38:59Z</dcterms:modified>
</cp:coreProperties>
</file>