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1"/>
  </p:notesMasterIdLst>
  <p:sldIdLst>
    <p:sldId id="256" r:id="rId2"/>
    <p:sldId id="261" r:id="rId3"/>
    <p:sldId id="257" r:id="rId4"/>
    <p:sldId id="258" r:id="rId5"/>
    <p:sldId id="259" r:id="rId6"/>
    <p:sldId id="260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2/25/2014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2/25/2014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1242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000" dirty="0"/>
              <a:t>معالج النصوص </a:t>
            </a:r>
            <a:r>
              <a:rPr lang="en-US" sz="4000" dirty="0" smtClean="0"/>
              <a:t>Microsoft </a:t>
            </a:r>
            <a:r>
              <a:rPr lang="en-US" sz="4000" dirty="0"/>
              <a:t>Word </a:t>
            </a:r>
            <a:r>
              <a:rPr lang="en-US" sz="4000" dirty="0" smtClean="0"/>
              <a:t>2010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2400" dirty="0" smtClean="0"/>
              <a:t>المحاضرة </a:t>
            </a:r>
            <a:r>
              <a:rPr lang="ar-SA" sz="2400" dirty="0" smtClean="0"/>
              <a:t>الخامسة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</a:t>
            </a:r>
            <a:r>
              <a:rPr lang="ar-SA" sz="2300" dirty="0" smtClean="0"/>
              <a:t>ب</a:t>
            </a:r>
            <a:r>
              <a:rPr lang="ar-SA" sz="2300" dirty="0" smtClean="0"/>
              <a:t>خصائص</a:t>
            </a:r>
            <a:r>
              <a:rPr lang="ar-SA" sz="2300" dirty="0" smtClean="0"/>
              <a:t> وميزات برنامج </a:t>
            </a:r>
            <a:r>
              <a:rPr lang="ar-SA" sz="2300" dirty="0"/>
              <a:t>معالج النصوص </a:t>
            </a:r>
            <a:r>
              <a:rPr lang="en-US" sz="2300" dirty="0" smtClean="0"/>
              <a:t>2010</a:t>
            </a:r>
            <a:r>
              <a:rPr lang="ar-SA" sz="2300" dirty="0" smtClean="0"/>
              <a:t> </a:t>
            </a:r>
            <a:r>
              <a:rPr lang="en-US" sz="2300" dirty="0" smtClean="0"/>
              <a:t>-: </a:t>
            </a:r>
            <a:r>
              <a:rPr lang="en-US" sz="2300" dirty="0" smtClean="0"/>
              <a:t> </a:t>
            </a:r>
            <a:r>
              <a:rPr lang="en-US" sz="2300" dirty="0" smtClean="0"/>
              <a:t> </a:t>
            </a:r>
            <a:r>
              <a:rPr lang="en-US" sz="2300" dirty="0"/>
              <a:t>Microsoft </a:t>
            </a:r>
            <a:r>
              <a:rPr lang="en-US" sz="2300" dirty="0" smtClean="0"/>
              <a:t>Word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التعامل مع النصوص من خلال :- تحديد نص , نقل نص , نسخ نص , حذف نص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تنسيق النصوص من خلال :- أنماط الخط, ألوان الخط, نوع وحجم الخط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التعرف على خصائص تنسيق النصوص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تنسيق الفقرات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 smtClean="0"/>
              <a:t> </a:t>
            </a:r>
            <a:r>
              <a:rPr lang="en-US" sz="3200" dirty="0" smtClean="0"/>
              <a:t>Microsoft Word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تحديد النص </a:t>
            </a:r>
            <a:r>
              <a:rPr lang="en-US" dirty="0"/>
              <a:t>Selecting Text</a:t>
            </a:r>
          </a:p>
          <a:p>
            <a:pPr lvl="0" algn="l" rtl="1">
              <a:lnSpc>
                <a:spcPct val="200000"/>
              </a:lnSpc>
            </a:pPr>
            <a:r>
              <a:rPr lang="ar-SA" dirty="0"/>
              <a:t>حذف واستبدال النص </a:t>
            </a:r>
            <a:r>
              <a:rPr lang="en-US" dirty="0"/>
              <a:t>Deleting and Replacing Text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نسخ النص </a:t>
            </a:r>
            <a:r>
              <a:rPr lang="en-US" dirty="0"/>
              <a:t>Copying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نقل النص </a:t>
            </a:r>
            <a:r>
              <a:rPr lang="en-US" dirty="0"/>
              <a:t>Moving Text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التراجع عن والإعادة </a:t>
            </a:r>
            <a:r>
              <a:rPr lang="en-US" dirty="0"/>
              <a:t>Undo &amp; Redo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نمط الخط </a:t>
            </a:r>
            <a:r>
              <a:rPr lang="en-US" dirty="0"/>
              <a:t> Font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شريط الأدوات المصغر </a:t>
            </a:r>
            <a:r>
              <a:rPr lang="en-US" dirty="0"/>
              <a:t>The Mini Toolbar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تغيير نوع وحجم الخط </a:t>
            </a:r>
            <a:r>
              <a:rPr lang="en-US" dirty="0"/>
              <a:t>Changing Font and Font Size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تغيير لون الخط </a:t>
            </a:r>
            <a:r>
              <a:rPr lang="en-US" dirty="0"/>
              <a:t>Changing Font Style</a:t>
            </a:r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جعل النص مرتفعاً أو منخفضاً </a:t>
            </a:r>
            <a:r>
              <a:rPr lang="en-US" dirty="0"/>
              <a:t>Apply Superscript, Subscript to a Text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نسخ تنسيق النص </a:t>
            </a:r>
            <a:r>
              <a:rPr lang="en-US" dirty="0"/>
              <a:t>Copying Text Formatting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إزالة التنسيق من النص </a:t>
            </a:r>
            <a:r>
              <a:rPr lang="en-US" dirty="0"/>
              <a:t>Removing Formatting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تمييز النص </a:t>
            </a:r>
            <a:r>
              <a:rPr lang="en-US" dirty="0"/>
              <a:t>Highlighting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حالة الأحرف </a:t>
            </a:r>
            <a:r>
              <a:rPr lang="en-US" dirty="0"/>
              <a:t>Changing Case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إدراج رمز </a:t>
            </a:r>
            <a:r>
              <a:rPr lang="en-US" dirty="0"/>
              <a:t>Insert a Symbol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محاذاة النص </a:t>
            </a:r>
            <a:r>
              <a:rPr lang="en-US" dirty="0"/>
              <a:t>Text Alignment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المسافة البادئة </a:t>
            </a:r>
            <a:r>
              <a:rPr lang="en-US" dirty="0"/>
              <a:t>Indentations</a:t>
            </a:r>
            <a:r>
              <a:rPr lang="en-US" u="sng" dirty="0"/>
              <a:t>) </a:t>
            </a:r>
            <a:r>
              <a:rPr lang="ar-SA" u="sng" dirty="0"/>
              <a:t>ما عدا المسافة البادئة المعلقة )</a:t>
            </a:r>
            <a:endParaRPr lang="en-US" dirty="0"/>
          </a:p>
          <a:p>
            <a:pPr algn="r" rtl="1">
              <a:lnSpc>
                <a:spcPct val="200000"/>
              </a:lnSpc>
            </a:pPr>
            <a:r>
              <a:rPr lang="ar-SA" dirty="0"/>
              <a:t>تباعد الفقرات والأسطر </a:t>
            </a:r>
            <a:r>
              <a:rPr lang="en-US" dirty="0"/>
              <a:t>Line and Paragraph Spacing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85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إنشاء قائمة رقمية </a:t>
            </a:r>
            <a:r>
              <a:rPr lang="en-US" dirty="0"/>
              <a:t>Creating a Numbered List 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إنشاء قائمة نقطية </a:t>
            </a:r>
            <a:r>
              <a:rPr lang="en-US" dirty="0"/>
              <a:t>Creating a Bulleted List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اضافة تظليل حول النص </a:t>
            </a:r>
            <a:r>
              <a:rPr lang="en-US" dirty="0"/>
              <a:t>Adding shading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إضافة حدود للصفحة </a:t>
            </a:r>
            <a:r>
              <a:rPr lang="en-US" dirty="0"/>
              <a:t>Adding page Border</a:t>
            </a:r>
            <a:r>
              <a:rPr lang="ar-SA" dirty="0"/>
              <a:t> (ليست مذكورة في الكتاب)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12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318</TotalTime>
  <Words>261</Words>
  <Application>Microsoft Office PowerPoint</Application>
  <PresentationFormat>عرض على الشاشة (3:4)‏</PresentationFormat>
  <Paragraphs>53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Urban</vt:lpstr>
      <vt:lpstr>   معالج النصوص Microsoft Word 2010 المحاضرة الخامسة</vt:lpstr>
      <vt:lpstr>هدف المحاضرة:-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35</cp:revision>
  <dcterms:created xsi:type="dcterms:W3CDTF">2014-01-31T19:48:36Z</dcterms:created>
  <dcterms:modified xsi:type="dcterms:W3CDTF">2014-02-25T18:22:26Z</dcterms:modified>
</cp:coreProperties>
</file>