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2"/>
  </p:notesMasterIdLst>
  <p:sldIdLst>
    <p:sldId id="256" r:id="rId2"/>
    <p:sldId id="261" r:id="rId3"/>
    <p:sldId id="257" r:id="rId4"/>
    <p:sldId id="258" r:id="rId5"/>
    <p:sldId id="259" r:id="rId6"/>
    <p:sldId id="266" r:id="rId7"/>
    <p:sldId id="260" r:id="rId8"/>
    <p:sldId id="263" r:id="rId9"/>
    <p:sldId id="265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54BF0-E945-4064-8F79-84D21292960B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52824-5DA8-4B6D-8856-088340CAF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66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B3B9F6D-6294-40BD-9BE0-3BE433803F44}" type="datetime1">
              <a:rPr lang="en-US" smtClean="0"/>
              <a:t>3/3/2014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FC9CF-A081-4826-9837-529756BC7DB7}" type="datetime1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2F47-B680-4979-8660-967B0286BE0A}" type="datetime1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B014-AB67-49B4-8AAA-3908B0F1EEB3}" type="datetime1">
              <a:rPr lang="en-US" smtClean="0"/>
              <a:t>3/3/2014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93F587-9E91-48F2-8597-DC8E9C42E04A}" type="datetime1">
              <a:rPr lang="en-US" smtClean="0"/>
              <a:t>3/3/2014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5B0C05B-434A-4B4A-BABC-DD1E9F8D41D3}" type="datetime1">
              <a:rPr lang="en-US" smtClean="0"/>
              <a:t>3/3/2014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3D58-6307-40E2-BED9-1D7489C38236}" type="datetime1">
              <a:rPr lang="en-US" smtClean="0"/>
              <a:t>3/3/2014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169A-26F5-43B3-8484-47A53FAB9990}" type="datetime1">
              <a:rPr lang="en-US" smtClean="0"/>
              <a:t>3/3/2014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710A-1866-4685-B958-39E31D567A49}" type="datetime1">
              <a:rPr lang="en-US" smtClean="0"/>
              <a:t>3/3/2014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4A31-FD9A-4EF3-9C28-9C87DECBAAF7}" type="datetime1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AB80-3142-4E71-A0EC-3F7661FFC5E5}" type="datetime1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29B376F-257E-4A63-BA41-4EA939A6B2B1}" type="datetime1">
              <a:rPr lang="en-US" smtClean="0"/>
              <a:t>3/3/2014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458200" cy="3124200"/>
          </a:xfrm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000" dirty="0"/>
              <a:t>معالج النصوص </a:t>
            </a:r>
            <a:r>
              <a:rPr lang="en-US" sz="4000" dirty="0" smtClean="0"/>
              <a:t>Microsoft </a:t>
            </a:r>
            <a:r>
              <a:rPr lang="en-US" sz="4000" dirty="0"/>
              <a:t>Word </a:t>
            </a:r>
            <a:r>
              <a:rPr lang="en-US" sz="4000" dirty="0" smtClean="0"/>
              <a:t>2010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sz="2400" dirty="0" smtClean="0"/>
              <a:t>المحاضرة </a:t>
            </a:r>
            <a:r>
              <a:rPr lang="ar-SA" sz="2400" dirty="0" smtClean="0"/>
              <a:t>السادسة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24400"/>
            <a:ext cx="6858000" cy="990600"/>
          </a:xfrm>
        </p:spPr>
        <p:txBody>
          <a:bodyPr>
            <a:normAutofit/>
          </a:bodyPr>
          <a:lstStyle/>
          <a:p>
            <a:pPr algn="ctr"/>
            <a:r>
              <a:rPr lang="ar-SA" sz="2800" dirty="0" smtClean="0"/>
              <a:t>م. وعــد العبويني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1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066800"/>
          </a:xfrm>
        </p:spPr>
        <p:txBody>
          <a:bodyPr/>
          <a:lstStyle/>
          <a:p>
            <a:pPr algn="r"/>
            <a:r>
              <a:rPr lang="ar-SA" dirty="0" smtClean="0"/>
              <a:t>هدف المحاضرة:-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2057400"/>
            <a:ext cx="9296400" cy="493776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300" dirty="0" smtClean="0"/>
              <a:t>تعريف الطالبة بخصائص وميزات برنامج </a:t>
            </a:r>
            <a:r>
              <a:rPr lang="ar-SA" sz="2300" dirty="0"/>
              <a:t>معالج النصوص </a:t>
            </a:r>
            <a:r>
              <a:rPr lang="en-US" sz="2300" dirty="0" smtClean="0"/>
              <a:t>2010</a:t>
            </a:r>
            <a:r>
              <a:rPr lang="ar-SA" sz="2300" dirty="0" smtClean="0"/>
              <a:t> </a:t>
            </a:r>
            <a:r>
              <a:rPr lang="en-US" sz="2300" dirty="0" smtClean="0"/>
              <a:t>-:   </a:t>
            </a:r>
            <a:r>
              <a:rPr lang="en-US" sz="2300" dirty="0"/>
              <a:t>Microsoft </a:t>
            </a:r>
            <a:r>
              <a:rPr lang="en-US" sz="2300" dirty="0" smtClean="0"/>
              <a:t>Word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خصائص الصفحة واجراء التنسيقات عليها.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ادراج جدول , اضافة صفوف و أعمدة وحذفها.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تحرير خلايا الجدول واجراء تنسيقات عليها.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اجراء تنسيقات على الجدول والتعديل على خصائصه .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ادراج الرسومات وكيفية التعامل معها.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  <a:buNone/>
            </a:pPr>
            <a:endParaRPr lang="ar-SA" sz="2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334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 smtClean="0"/>
              <a:t> </a:t>
            </a:r>
            <a:r>
              <a:rPr lang="en-US" sz="3200" dirty="0" smtClean="0"/>
              <a:t>Microsoft Word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057400"/>
            <a:ext cx="7543800" cy="419100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إعداد الصفحة </a:t>
            </a:r>
            <a:r>
              <a:rPr lang="en-US" dirty="0"/>
              <a:t>Page Setup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رأس وتذييل الصفحة </a:t>
            </a:r>
            <a:r>
              <a:rPr lang="en-US" dirty="0"/>
              <a:t>Header and Footer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إزالة رؤوس أو </a:t>
            </a:r>
            <a:r>
              <a:rPr lang="ar-SA" dirty="0" err="1"/>
              <a:t>تذييلات</a:t>
            </a:r>
            <a:r>
              <a:rPr lang="ar-SA" dirty="0"/>
              <a:t> الصفحات </a:t>
            </a:r>
            <a:r>
              <a:rPr lang="en-US" dirty="0"/>
              <a:t>Removing Headers or Footers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ترقيم الصفحات </a:t>
            </a:r>
            <a:r>
              <a:rPr lang="en-US" dirty="0"/>
              <a:t>Page Numbering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763000" cy="4267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إدراج جدول في مستند </a:t>
            </a:r>
            <a:r>
              <a:rPr lang="en-US" dirty="0"/>
              <a:t>Inserting a Table into a Document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إدخال نص إلى الجدول </a:t>
            </a:r>
            <a:r>
              <a:rPr lang="en-US" dirty="0"/>
              <a:t>Entering Text in a Table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إدراج صفوف وأعمدة </a:t>
            </a:r>
            <a:r>
              <a:rPr lang="en-US" dirty="0"/>
              <a:t>Inserting Rows and Columns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حذف الصفوف والأعمدة  </a:t>
            </a:r>
            <a:r>
              <a:rPr lang="en-US" dirty="0"/>
              <a:t>Deleting Rows and columns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1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تحريك الجدول </a:t>
            </a:r>
            <a:r>
              <a:rPr lang="en-US" dirty="0"/>
              <a:t>Moving a Table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تحديد الخلايا </a:t>
            </a:r>
            <a:r>
              <a:rPr lang="en-US" dirty="0"/>
              <a:t>Selecting Cells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تنسيق النص في الجدول </a:t>
            </a:r>
            <a:r>
              <a:rPr lang="en-US" dirty="0"/>
              <a:t>Formatting Text in a Table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محاذاة البيانات في خلايا الجدول </a:t>
            </a:r>
            <a:r>
              <a:rPr lang="en-US" dirty="0"/>
              <a:t>Alignment of Text in a Table Cell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تغيير اتجاه النص</a:t>
            </a:r>
            <a:r>
              <a:rPr lang="en-US" dirty="0"/>
              <a:t>Changing Text Orientation 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تغيير عرض العمود </a:t>
            </a:r>
            <a:r>
              <a:rPr lang="en-US" dirty="0"/>
              <a:t>Adjusting Column Width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تغيير ارتفاع الصف </a:t>
            </a:r>
            <a:r>
              <a:rPr lang="en-US" dirty="0"/>
              <a:t>Adjusting Row Height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تغيير حجم كامل الجدول </a:t>
            </a:r>
            <a:r>
              <a:rPr lang="en-US" dirty="0"/>
              <a:t>Resize an Entire 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3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3600"/>
            <a:ext cx="86868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إضافة حدود وتظليل إلى الجدول </a:t>
            </a:r>
            <a:r>
              <a:rPr lang="en-US" dirty="0"/>
              <a:t>Adding Borders and Shading to a Table</a:t>
            </a:r>
          </a:p>
          <a:p>
            <a:pPr algn="r" rtl="1">
              <a:lnSpc>
                <a:spcPct val="150000"/>
              </a:lnSpc>
            </a:pPr>
            <a:r>
              <a:rPr lang="ar-SA" dirty="0"/>
              <a:t>تنسيق الجدول تلقائياً </a:t>
            </a:r>
            <a:r>
              <a:rPr lang="en-US" dirty="0"/>
              <a:t>Automatically Formatting </a:t>
            </a:r>
            <a:r>
              <a:rPr lang="en-US" dirty="0" smtClean="0"/>
              <a:t>Tables</a:t>
            </a:r>
            <a:endParaRPr lang="ar-SA" dirty="0" smtClean="0"/>
          </a:p>
          <a:p>
            <a:pPr lvl="0" algn="r" rtl="1">
              <a:lnSpc>
                <a:spcPct val="150000"/>
              </a:lnSpc>
            </a:pPr>
            <a:r>
              <a:rPr lang="ar-SA" dirty="0"/>
              <a:t>دمج الخلايا </a:t>
            </a:r>
            <a:r>
              <a:rPr lang="en-US" dirty="0"/>
              <a:t>Merging Cells</a:t>
            </a:r>
          </a:p>
          <a:p>
            <a:pPr algn="r" rtl="1">
              <a:lnSpc>
                <a:spcPct val="150000"/>
              </a:lnSpc>
            </a:pPr>
            <a:r>
              <a:rPr lang="ar-SA" dirty="0"/>
              <a:t>تقسيم الخلايا </a:t>
            </a:r>
            <a:r>
              <a:rPr lang="en-US" dirty="0"/>
              <a:t>Splitting Cells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نقل الملفات أو المجلدات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Moving Files or Folder </a:t>
            </a: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نسخ الملفات أو المجلدات 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Copying Files and Folders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ضغط الملفات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File Compression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تقسيم الجدول </a:t>
            </a:r>
            <a:r>
              <a:rPr lang="en-US" dirty="0"/>
              <a:t>Splitting a Table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إدراج قصاصة فنية </a:t>
            </a:r>
            <a:r>
              <a:rPr lang="en-US" dirty="0"/>
              <a:t>Inserting a Clip Art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إدراج صورة </a:t>
            </a:r>
            <a:r>
              <a:rPr lang="en-US" dirty="0"/>
              <a:t>Inserting a Picture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إدراج الأشكال </a:t>
            </a:r>
            <a:r>
              <a:rPr lang="en-US" dirty="0"/>
              <a:t>Inserting Shapes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48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0668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حذف الرسومات </a:t>
            </a:r>
            <a:r>
              <a:rPr lang="en-US" dirty="0"/>
              <a:t>Deleting Graphics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التحكم في حجم الرسومات </a:t>
            </a:r>
            <a:r>
              <a:rPr lang="en-US" dirty="0"/>
              <a:t>Resizing Graphics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تحريك الرسومات </a:t>
            </a:r>
            <a:r>
              <a:rPr lang="en-US" dirty="0"/>
              <a:t>Moving Graphics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85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تنسيق صورة </a:t>
            </a:r>
            <a:r>
              <a:rPr lang="en-US" dirty="0"/>
              <a:t>Format an Image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معاينة المستند وطباعته</a:t>
            </a:r>
            <a:r>
              <a:rPr lang="en-US" dirty="0"/>
              <a:t>Previewing a Document and Printing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0129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398</TotalTime>
  <Words>310</Words>
  <Application>Microsoft Office PowerPoint</Application>
  <PresentationFormat>عرض على الشاشة (3:4)‏</PresentationFormat>
  <Paragraphs>66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Urban</vt:lpstr>
      <vt:lpstr>   معالج النصوص Microsoft Word 2010 المحاضرة السادسة</vt:lpstr>
      <vt:lpstr>هدف المحاضرة:-</vt:lpstr>
      <vt:lpstr>معالج النصوص 2010 Microsoft Word</vt:lpstr>
      <vt:lpstr>معالج النصوص 2010 Microsoft Word</vt:lpstr>
      <vt:lpstr>معالج النصوص 2010 Microsoft Word</vt:lpstr>
      <vt:lpstr>معالج النصوص 2010 Microsoft Word</vt:lpstr>
      <vt:lpstr>معالج النصوص 2010 Microsoft Word</vt:lpstr>
      <vt:lpstr>معالج النصوص 2010 Microsoft Word</vt:lpstr>
      <vt:lpstr>معالج النصوص 2010 Microsoft Word</vt:lpstr>
      <vt:lpstr>معالج النصوص 2010 Microsoft Word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التشغيل WINDOWS 7 المحاضرة الأولى</dc:title>
  <dc:creator>user</dc:creator>
  <cp:lastModifiedBy>user</cp:lastModifiedBy>
  <cp:revision>41</cp:revision>
  <dcterms:created xsi:type="dcterms:W3CDTF">2014-01-31T19:48:36Z</dcterms:created>
  <dcterms:modified xsi:type="dcterms:W3CDTF">2014-03-03T06:51:09Z</dcterms:modified>
</cp:coreProperties>
</file>