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1720" autoAdjust="0"/>
  </p:normalViewPr>
  <p:slideViewPr>
    <p:cSldViewPr>
      <p:cViewPr varScale="1">
        <p:scale>
          <a:sx n="59" d="100"/>
          <a:sy n="59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37B67D6-B48B-46DC-BC43-D1913677FECB}" type="datetimeFigureOut">
              <a:rPr lang="ar-SA" smtClean="0"/>
              <a:t>20/05/35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B0FEBE2-3A6D-4ECF-98AF-DAA282D0537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FEBE2-3A6D-4ECF-98AF-DAA282D0537F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5E96C8D-6ABE-497E-BFAE-BE0C69D76705}" type="datetime1">
              <a:rPr lang="ar-SA" smtClean="0"/>
              <a:t>20/05/35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D68C6A6-65AB-4778-A656-50301FBCE1E1}" type="datetime1">
              <a:rPr lang="ar-SA" smtClean="0"/>
              <a:t>20/05/35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B3CAEDA-2C51-4B1C-8D5F-95E8A05590DB}" type="datetime1">
              <a:rPr lang="ar-SA" smtClean="0"/>
              <a:t>20/05/35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9651F-593B-40BA-8C7C-B2BC8CA5231B}" type="datetime1">
              <a:rPr lang="ar-SA" smtClean="0"/>
              <a:t>20/05/35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EA2B-2F5C-407F-B61A-A9F360C9E07F}" type="datetime1">
              <a:rPr lang="ar-SA" smtClean="0"/>
              <a:t>20/05/35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2D14F8-BE46-4FDD-8456-2B3E9BBC1A91}" type="datetime1">
              <a:rPr lang="ar-SA" smtClean="0"/>
              <a:t>20/05/35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F48A-B4FF-492A-A744-76006D35D685}" type="datetime1">
              <a:rPr lang="ar-SA" smtClean="0"/>
              <a:t>20/05/35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5A6971-272A-451F-8AE2-E44C420B7834}" type="datetime1">
              <a:rPr lang="ar-SA" smtClean="0"/>
              <a:t>20/05/35</a:t>
            </a:fld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12A35E-8289-49F5-9A38-55CD7318E97A}" type="datetime1">
              <a:rPr lang="ar-SA" smtClean="0"/>
              <a:t>20/05/35</a:t>
            </a:fld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24EC-81EE-4C30-AC8C-A7A081F4BA72}" type="datetime1">
              <a:rPr lang="ar-SA" smtClean="0"/>
              <a:t>20/05/35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F38F-7EC7-48ED-8F31-3BCB03F022DB}" type="datetime1">
              <a:rPr lang="ar-SA" smtClean="0"/>
              <a:t>20/05/35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43951A9-592C-4170-A9FB-8E5265208680}" type="datetime1">
              <a:rPr lang="ar-SA" smtClean="0"/>
              <a:t>20/05/35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1E09E5-60CC-4487-9016-92244C85E374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pic>
        <p:nvPicPr>
          <p:cNvPr id="6" name="Picture 5" descr="1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332656"/>
            <a:ext cx="1905000" cy="1905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1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260648"/>
            <a:ext cx="1905000" cy="1905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1 (3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2492896"/>
            <a:ext cx="1905000" cy="1905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ardrop 8"/>
          <p:cNvSpPr/>
          <p:nvPr/>
        </p:nvSpPr>
        <p:spPr>
          <a:xfrm>
            <a:off x="2483768" y="2420888"/>
            <a:ext cx="3960440" cy="316835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H_freehand" pitchFamily="2" charset="-78"/>
              </a:rPr>
              <a:t>التدخين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H_freehand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14858" y="1"/>
            <a:ext cx="199772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err="1" smtClean="0">
                <a:solidFill>
                  <a:schemeClr val="accent1">
                    <a:lumMod val="75000"/>
                  </a:schemeClr>
                </a:solidFill>
              </a:rPr>
              <a:t>مثلاآ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تعريف لتدخين </a:t>
            </a:r>
          </a:p>
          <a:p>
            <a:pPr>
              <a:buFont typeface="Wingdings" pitchFamily="2" charset="2"/>
              <a:buChar char="v"/>
            </a:pPr>
            <a:endParaRPr lang="ar-SA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اضراره </a:t>
            </a:r>
          </a:p>
          <a:p>
            <a:pPr>
              <a:buFont typeface="Wingdings" pitchFamily="2" charset="2"/>
              <a:buChar char="v"/>
            </a:pPr>
            <a:endParaRPr lang="ar-SA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علاجه </a:t>
            </a:r>
          </a:p>
          <a:p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2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sp>
        <p:nvSpPr>
          <p:cNvPr id="6" name="Rounded Rectangle 5"/>
          <p:cNvSpPr/>
          <p:nvPr/>
        </p:nvSpPr>
        <p:spPr>
          <a:xfrm>
            <a:off x="1187624" y="260648"/>
            <a:ext cx="6336704" cy="122413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اضراره</a:t>
            </a:r>
            <a:r>
              <a:rPr lang="ar-SA" sz="8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4119" y="1052736"/>
            <a:ext cx="3299301" cy="56938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التهاب اللثة  </a:t>
            </a: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سرطان الشفة </a:t>
            </a: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سرطان اللسان  </a:t>
            </a: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فقدان الشهية للطعام </a:t>
            </a: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الأرق والتعب </a:t>
            </a:r>
          </a:p>
          <a:p>
            <a:pPr marL="514350" indent="-514350">
              <a:buFont typeface="+mj-lt"/>
              <a:buAutoNum type="arabicPeriod"/>
            </a:pPr>
            <a:endParaRPr lang="ar-SA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التهاب القرحة المعدية</a:t>
            </a:r>
            <a:endParaRPr lang="ar-SA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11560" y="2564904"/>
          <a:ext cx="7032104" cy="396427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16052"/>
                <a:gridCol w="3516052"/>
              </a:tblGrid>
              <a:tr h="52463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الـــعـــدد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النتيجة </a:t>
                      </a:r>
                      <a:endParaRPr lang="ar-SA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بعد 8 ساعات من التوقف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يخرج اول اكسيد الكربون الزائد في الجسم </a:t>
                      </a:r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بعد 5 ايام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يخرج </a:t>
                      </a:r>
                      <a:r>
                        <a:rPr lang="ar-SA" b="1" dirty="0" err="1" smtClean="0"/>
                        <a:t>معظم </a:t>
                      </a:r>
                      <a:r>
                        <a:rPr lang="ar-SA" b="1" dirty="0" smtClean="0"/>
                        <a:t>( </a:t>
                      </a:r>
                      <a:r>
                        <a:rPr lang="ar-SA" b="1" dirty="0" err="1" smtClean="0"/>
                        <a:t>النيكوتون</a:t>
                      </a:r>
                      <a:r>
                        <a:rPr lang="ar-SA" b="1" dirty="0" smtClean="0"/>
                        <a:t> ) من الجسم </a:t>
                      </a:r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بعد</a:t>
                      </a:r>
                      <a:r>
                        <a:rPr lang="ar-SA" b="1" baseline="0" dirty="0" smtClean="0"/>
                        <a:t> اسبوع </a:t>
                      </a:r>
                      <a:endParaRPr lang="ar-SA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تتحسن حاستا التذوق و الشم</a:t>
                      </a:r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بعد 12 </a:t>
                      </a:r>
                      <a:r>
                        <a:rPr lang="ar-SA" b="1" dirty="0" err="1" smtClean="0"/>
                        <a:t>اسبوعآ</a:t>
                      </a:r>
                      <a:endParaRPr lang="ar-SA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تستعيد الرئتان قدرتهما على تنظيف نفسهما</a:t>
                      </a:r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بعد 3 اشهر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يزداد اداء الرئتان بنسبه </a:t>
                      </a:r>
                      <a:r>
                        <a:rPr lang="ar-SA" b="1" dirty="0" err="1" smtClean="0"/>
                        <a:t>30 %</a:t>
                      </a:r>
                      <a:endParaRPr lang="ar-SA" b="1" dirty="0" smtClean="0"/>
                    </a:p>
                  </a:txBody>
                  <a:tcPr/>
                </a:tc>
              </a:tr>
              <a:tr h="52463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بعد سنه واحده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/>
                        <a:t>تقل خطورة نسبة </a:t>
                      </a:r>
                      <a:r>
                        <a:rPr lang="ar-SA" b="1" dirty="0" err="1" smtClean="0"/>
                        <a:t>الاصابه</a:t>
                      </a:r>
                      <a:r>
                        <a:rPr lang="ar-SA" b="1" dirty="0" smtClean="0"/>
                        <a:t> بمرض القلب الى النصف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loud 5"/>
          <p:cNvSpPr/>
          <p:nvPr/>
        </p:nvSpPr>
        <p:spPr>
          <a:xfrm>
            <a:off x="1259632" y="260648"/>
            <a:ext cx="6840760" cy="201622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ماذا يحدث لجسمك اذا توقفت عن التدخين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وَلَا تُلْقُوا بِأَيْدِيكُمْ إِلَى </a:t>
            </a:r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التَّهْلُكَةِ    </a:t>
            </a:r>
            <a:endParaRPr lang="ar-SA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تمام الشمري @ 1435 </a:t>
            </a:r>
            <a:endParaRPr lang="ar-SA"/>
          </a:p>
        </p:txBody>
      </p:sp>
      <p:pic>
        <p:nvPicPr>
          <p:cNvPr id="11" name="Content Placeholder 10" descr="1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83568" y="2492897"/>
            <a:ext cx="3168352" cy="3614691"/>
          </a:xfrm>
        </p:spPr>
      </p:pic>
      <p:pic>
        <p:nvPicPr>
          <p:cNvPr id="10" name="Content Placeholder 9" descr="صض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313096" y="2276872"/>
            <a:ext cx="3499264" cy="3760175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ar-S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رئه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مدخن 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ar-S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رئه</a:t>
            </a: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غير مدخن  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262</TotalTime>
  <Words>119</Words>
  <Application>Microsoft Office PowerPoint</Application>
  <PresentationFormat>On-screen Show (4:3)</PresentationFormat>
  <Paragraphs>51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Oriel</vt:lpstr>
      <vt:lpstr>Slide 1</vt:lpstr>
      <vt:lpstr>Slide 2</vt:lpstr>
      <vt:lpstr>Slide 3</vt:lpstr>
      <vt:lpstr>Slide 4</vt:lpstr>
      <vt:lpstr>وَلَا تُلْقُوا بِأَيْدِيكُمْ إِلَى التَّهْلُكَةِ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رمرم</dc:creator>
  <cp:lastModifiedBy>رمرم</cp:lastModifiedBy>
  <cp:revision>25</cp:revision>
  <dcterms:created xsi:type="dcterms:W3CDTF">2014-03-21T19:05:14Z</dcterms:created>
  <dcterms:modified xsi:type="dcterms:W3CDTF">2014-03-21T23:28:12Z</dcterms:modified>
</cp:coreProperties>
</file>