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sldIdLst>
    <p:sldId id="256" r:id="rId2"/>
    <p:sldId id="261" r:id="rId3"/>
    <p:sldId id="257" r:id="rId4"/>
    <p:sldId id="258" r:id="rId5"/>
    <p:sldId id="259" r:id="rId6"/>
    <p:sldId id="266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3/13/2014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3/13/2014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3/13/2014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3/13/2014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3/13/2014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/>
              <a:t>العروض التقديمية </a:t>
            </a:r>
            <a:r>
              <a:rPr lang="en-US" sz="4200" dirty="0"/>
              <a:t>Power Point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الثامنة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ببرنامج العروض التقديمية </a:t>
            </a:r>
            <a:r>
              <a:rPr lang="en-US" sz="2300" dirty="0" smtClean="0"/>
              <a:t>power point 2010 </a:t>
            </a:r>
            <a:r>
              <a:rPr lang="ar-SA" sz="2300" dirty="0" smtClean="0"/>
              <a:t>:-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تشغيل البرنامج والتعرف على واجهته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التعرف على كيفية التنقل بين الشرائح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انشاء , فتح ,اغلاق , و حفظ عرض  تقديمي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اضافة شريحة, واضافة نص الى الشريحة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تنسيق النص المضاف على الشرائح واضافة التأثيرات عليه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 smtClean="0"/>
              <a:t>العروض التقديمية </a:t>
            </a:r>
            <a:r>
              <a:rPr lang="en-US" sz="3200" dirty="0" smtClean="0"/>
              <a:t>Power Point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العروض التقديمية </a:t>
            </a:r>
            <a:r>
              <a:rPr lang="en-US" dirty="0"/>
              <a:t>Presentation 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تشغيل تطبيق العروض التقديمية </a:t>
            </a:r>
            <a:r>
              <a:rPr lang="en-US" dirty="0"/>
              <a:t>Opening a Presentation Application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نافذة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 PowerPoint Window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تعديل مستوى التكبير </a:t>
            </a:r>
            <a:r>
              <a:rPr lang="en-US" dirty="0"/>
              <a:t>/</a:t>
            </a:r>
            <a:r>
              <a:rPr lang="ar-SA" dirty="0"/>
              <a:t> التصغير </a:t>
            </a:r>
            <a:r>
              <a:rPr lang="en-US" dirty="0"/>
              <a:t>Zoom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التنقل بين الشرائح </a:t>
            </a:r>
            <a:r>
              <a:rPr lang="en-US" dirty="0"/>
              <a:t>Navigation between Slides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طرق معاينة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Power Point Preview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حفظ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Saving a Presentation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إغلاق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Close a Presentation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فتح عرض تقديمي مخزن </a:t>
            </a:r>
            <a:r>
              <a:rPr lang="en-US" dirty="0"/>
              <a:t>Opening a Presentation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إنشاء عرض تقديمي جديد </a:t>
            </a:r>
            <a:r>
              <a:rPr lang="en-US" dirty="0"/>
              <a:t>Creating a New Presentation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إضافة نص إلى الشريحة </a:t>
            </a:r>
            <a:r>
              <a:rPr lang="en-US" dirty="0"/>
              <a:t>Add Text into a Slide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إضافة شريحة جديدة  </a:t>
            </a:r>
            <a:r>
              <a:rPr lang="en-US" dirty="0"/>
              <a:t>Inserting a New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شرائح التعداد النقطي </a:t>
            </a:r>
            <a:r>
              <a:rPr lang="en-US" dirty="0"/>
              <a:t>Bulleted Slides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إنشاء شريحة فارغة </a:t>
            </a:r>
            <a:r>
              <a:rPr lang="en-US" dirty="0"/>
              <a:t>Creating a Blank Slide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تخطيط الشريحة </a:t>
            </a:r>
            <a:r>
              <a:rPr lang="en-US" dirty="0"/>
              <a:t>Changing the Layout of a Slide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لون خلفية الشرائح </a:t>
            </a:r>
            <a:r>
              <a:rPr lang="en-US" dirty="0"/>
              <a:t>Slides Background Color</a:t>
            </a:r>
          </a:p>
          <a:p>
            <a:pPr lvl="0" algn="r" rtl="1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السمات </a:t>
            </a:r>
            <a:r>
              <a:rPr lang="en-US" dirty="0"/>
              <a:t>Themes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نوع الخط </a:t>
            </a:r>
            <a:r>
              <a:rPr lang="en-US" dirty="0"/>
              <a:t>Changing the Font Type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حجم الخط </a:t>
            </a:r>
            <a:r>
              <a:rPr lang="en-US" dirty="0"/>
              <a:t>Changing the Font Size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نمط الخط </a:t>
            </a:r>
            <a:r>
              <a:rPr lang="en-US" dirty="0"/>
              <a:t>Changing the Font Style </a:t>
            </a:r>
          </a:p>
          <a:p>
            <a:pPr lvl="0" algn="r" rtl="1">
              <a:lnSpc>
                <a:spcPct val="150000"/>
              </a:lnSpc>
            </a:pP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تغيير لون الخط </a:t>
            </a:r>
            <a:r>
              <a:rPr lang="en-US" dirty="0"/>
              <a:t>Changing Font Color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تطبيق تأثيرات الظل على النص </a:t>
            </a:r>
            <a:r>
              <a:rPr lang="en-US" dirty="0"/>
              <a:t>Shadow Effects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420</TotalTime>
  <Words>260</Words>
  <Application>Microsoft Office PowerPoint</Application>
  <PresentationFormat>عرض على الشاشة (3:4)‏</PresentationFormat>
  <Paragraphs>59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Urban</vt:lpstr>
      <vt:lpstr>العروض التقديمية Power Point 2010 المحاضرة الثامنة</vt:lpstr>
      <vt:lpstr>هدف المحاضرة:-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51</cp:revision>
  <dcterms:created xsi:type="dcterms:W3CDTF">2014-01-31T19:48:36Z</dcterms:created>
  <dcterms:modified xsi:type="dcterms:W3CDTF">2014-03-13T05:55:35Z</dcterms:modified>
</cp:coreProperties>
</file>